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5.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6.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7.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8.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9.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11.xml" ContentType="application/vnd.openxmlformats-officedocument.them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theme/theme12.xml" ContentType="application/vnd.openxmlformats-officedocument.theme+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theme/theme13.xml" ContentType="application/vnd.openxmlformats-officedocument.theme+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theme/theme14.xml" ContentType="application/vnd.openxmlformats-officedocument.theme+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theme/theme15.xml" ContentType="application/vnd.openxmlformats-officedocument.theme+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theme/theme16.xml" ContentType="application/vnd.openxmlformats-officedocument.theme+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theme/theme17.xml" ContentType="application/vnd.openxmlformats-officedocument.theme+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theme/theme18.xml" ContentType="application/vnd.openxmlformats-officedocument.theme+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theme/theme19.xml" ContentType="application/vnd.openxmlformats-officedocument.theme+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theme/theme20.xml" ContentType="application/vnd.openxmlformats-officedocument.theme+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theme/theme21.xml" ContentType="application/vnd.openxmlformats-officedocument.theme+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theme/theme22.xml" ContentType="application/vnd.openxmlformats-officedocument.theme+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theme/theme23.xml" ContentType="application/vnd.openxmlformats-officedocument.theme+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theme/theme24.xml" ContentType="application/vnd.openxmlformats-officedocument.theme+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theme/theme25.xml" ContentType="application/vnd.openxmlformats-officedocument.theme+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theme/theme26.xml" ContentType="application/vnd.openxmlformats-officedocument.theme+xml"/>
  <Override PartName="/ppt/theme/theme2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45" r:id="rId2"/>
    <p:sldMasterId id="2147483781" r:id="rId3"/>
    <p:sldMasterId id="2147483830" r:id="rId4"/>
    <p:sldMasterId id="2147483870" r:id="rId5"/>
    <p:sldMasterId id="2147483908" r:id="rId6"/>
    <p:sldMasterId id="2147483929" r:id="rId7"/>
    <p:sldMasterId id="2147484003" r:id="rId8"/>
    <p:sldMasterId id="2147484043" r:id="rId9"/>
    <p:sldMasterId id="2147484076" r:id="rId10"/>
    <p:sldMasterId id="2147484098" r:id="rId11"/>
    <p:sldMasterId id="2147484149" r:id="rId12"/>
    <p:sldMasterId id="2147484223" r:id="rId13"/>
    <p:sldMasterId id="2147484262" r:id="rId14"/>
    <p:sldMasterId id="2147484392" r:id="rId15"/>
    <p:sldMasterId id="2147484444" r:id="rId16"/>
    <p:sldMasterId id="2147484487" r:id="rId17"/>
    <p:sldMasterId id="2147484531" r:id="rId18"/>
    <p:sldMasterId id="2147484545" r:id="rId19"/>
    <p:sldMasterId id="2147484569" r:id="rId20"/>
    <p:sldMasterId id="2147484610" r:id="rId21"/>
    <p:sldMasterId id="2147484650" r:id="rId22"/>
    <p:sldMasterId id="2147484670" r:id="rId23"/>
    <p:sldMasterId id="2147484702" r:id="rId24"/>
    <p:sldMasterId id="2147484735" r:id="rId25"/>
    <p:sldMasterId id="2147484755" r:id="rId26"/>
  </p:sldMasterIdLst>
  <p:notesMasterIdLst>
    <p:notesMasterId r:id="rId54"/>
  </p:notesMasterIdLst>
  <p:sldIdLst>
    <p:sldId id="2142532100" r:id="rId27"/>
    <p:sldId id="2142533358" r:id="rId28"/>
    <p:sldId id="2147472499" r:id="rId29"/>
    <p:sldId id="2142532259" r:id="rId30"/>
    <p:sldId id="2142532263" r:id="rId31"/>
    <p:sldId id="2142532110" r:id="rId32"/>
    <p:sldId id="2147472500" r:id="rId33"/>
    <p:sldId id="2142532253" r:id="rId34"/>
    <p:sldId id="2142533473" r:id="rId35"/>
    <p:sldId id="2142533474" r:id="rId36"/>
    <p:sldId id="2142532246" r:id="rId37"/>
    <p:sldId id="2142533369" r:id="rId38"/>
    <p:sldId id="2147472501" r:id="rId39"/>
    <p:sldId id="2147472473" r:id="rId40"/>
    <p:sldId id="2147375450" r:id="rId41"/>
    <p:sldId id="3771" r:id="rId42"/>
    <p:sldId id="3795" r:id="rId43"/>
    <p:sldId id="429" r:id="rId44"/>
    <p:sldId id="420" r:id="rId45"/>
    <p:sldId id="2147469163" r:id="rId46"/>
    <p:sldId id="2147472502" r:id="rId47"/>
    <p:sldId id="2147472492" r:id="rId48"/>
    <p:sldId id="3754" r:id="rId49"/>
    <p:sldId id="3767" r:id="rId50"/>
    <p:sldId id="2147472488" r:id="rId51"/>
    <p:sldId id="2147472503" r:id="rId52"/>
    <p:sldId id="2147472493" r:id="rId5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FF84A0-2199-9349-A941-8ACE36886402}">
          <p14:sldIdLst>
            <p14:sldId id="2142532100"/>
          </p14:sldIdLst>
        </p14:section>
        <p14:section name="Industry Need + Trends" id="{AC4790CD-B2CF-2940-8330-1F2DC9D92876}">
          <p14:sldIdLst>
            <p14:sldId id="2142533358"/>
          </p14:sldIdLst>
        </p14:section>
        <p14:section name="Introducing Maximo Application Suite" id="{1964A8A9-1B22-9847-B27D-FE93008A6C8D}">
          <p14:sldIdLst>
            <p14:sldId id="2147472499"/>
            <p14:sldId id="2142532259"/>
            <p14:sldId id="2142532263"/>
            <p14:sldId id="2142532110"/>
            <p14:sldId id="2147472500"/>
            <p14:sldId id="2142532253"/>
            <p14:sldId id="2142533473"/>
            <p14:sldId id="2142533474"/>
            <p14:sldId id="2142532246"/>
            <p14:sldId id="2142533369"/>
            <p14:sldId id="2147472501"/>
            <p14:sldId id="2147472473"/>
            <p14:sldId id="2147375450"/>
            <p14:sldId id="3771"/>
            <p14:sldId id="3795"/>
            <p14:sldId id="429"/>
            <p14:sldId id="420"/>
            <p14:sldId id="2147469163"/>
            <p14:sldId id="2147472502"/>
            <p14:sldId id="2147472492"/>
            <p14:sldId id="3754"/>
            <p14:sldId id="3767"/>
            <p14:sldId id="2147472488"/>
            <p14:sldId id="2147472503"/>
            <p14:sldId id="2147472493"/>
          </p14:sldIdLst>
        </p14:section>
      </p14:sectionLst>
    </p:ext>
    <p:ext uri="{EFAFB233-063F-42B5-8137-9DF3F51BA10A}">
      <p15:sldGuideLst xmlns:p15="http://schemas.microsoft.com/office/powerpoint/2012/main">
        <p15:guide id="1" orient="horz" pos="2028"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3" clrIdx="0">
    <p:extLst>
      <p:ext uri="{19B8F6BF-5375-455C-9EA6-DF929625EA0E}">
        <p15:presenceInfo xmlns:p15="http://schemas.microsoft.com/office/powerpoint/2012/main" userId="Microsoft Office User" providerId="None"/>
      </p:ext>
    </p:extLst>
  </p:cmAuthor>
  <p:cmAuthor id="2" name="PALGHAT SRIDHAR" initials="PS" lastIdx="1" clrIdx="1">
    <p:extLst>
      <p:ext uri="{19B8F6BF-5375-455C-9EA6-DF929625EA0E}">
        <p15:presenceInfo xmlns:p15="http://schemas.microsoft.com/office/powerpoint/2012/main" userId="S::psridhar@us.ibm.com::da6c4185-dceb-4bf8-8e59-284d8b48c9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2870"/>
    <a:srgbClr val="6F6E6E"/>
    <a:srgbClr val="FF0000"/>
    <a:srgbClr val="3D3D3C"/>
    <a:srgbClr val="418AFC"/>
    <a:srgbClr val="0164FF"/>
    <a:srgbClr val="F3F3F3"/>
    <a:srgbClr val="EAEAEA"/>
    <a:srgbClr val="0062FF"/>
    <a:srgbClr val="F5F3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37"/>
    <p:restoredTop sz="96352"/>
  </p:normalViewPr>
  <p:slideViewPr>
    <p:cSldViewPr snapToGrid="0" snapToObjects="1" showGuides="1">
      <p:cViewPr varScale="1">
        <p:scale>
          <a:sx n="188" d="100"/>
          <a:sy n="188" d="100"/>
        </p:scale>
        <p:origin x="752" y="184"/>
      </p:cViewPr>
      <p:guideLst>
        <p:guide orient="horz" pos="2028"/>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3.xml"/><Relationship Id="rId21" Type="http://schemas.openxmlformats.org/officeDocument/2006/relationships/slideMaster" Target="slideMasters/slideMaster21.xml"/><Relationship Id="rId34" Type="http://schemas.openxmlformats.org/officeDocument/2006/relationships/slide" Target="slides/slide8.xml"/><Relationship Id="rId42" Type="http://schemas.openxmlformats.org/officeDocument/2006/relationships/slide" Target="slides/slide16.xml"/><Relationship Id="rId47" Type="http://schemas.openxmlformats.org/officeDocument/2006/relationships/slide" Target="slides/slide21.xml"/><Relationship Id="rId50" Type="http://schemas.openxmlformats.org/officeDocument/2006/relationships/slide" Target="slides/slide24.xml"/><Relationship Id="rId55"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3.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slide" Target="slides/slide19.xml"/><Relationship Id="rId53" Type="http://schemas.openxmlformats.org/officeDocument/2006/relationships/slide" Target="slides/slide27.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slide" Target="slides/slide22.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2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59"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 Target="slides/slide15.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8/27/23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What’s changing Across industries…what are the challenges with Enterprise Asset Management today</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a:t>
            </a:fld>
            <a:endParaRPr lang="en-US"/>
          </a:p>
        </p:txBody>
      </p:sp>
    </p:spTree>
    <p:extLst>
      <p:ext uri="{BB962C8B-B14F-4D97-AF65-F5344CB8AC3E}">
        <p14:creationId xmlns:p14="http://schemas.microsoft.com/office/powerpoint/2010/main" val="2681370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685783">
              <a:spcBef>
                <a:spcPts val="600"/>
              </a:spcBef>
              <a:spcAft>
                <a:spcPts val="1000"/>
              </a:spcAft>
              <a:defRPr/>
            </a:pPr>
            <a:r>
              <a:rPr lang="en-US" sz="900" b="1" dirty="0">
                <a:latin typeface="IBM Plex Sans" panose="020B0503050203000203" pitchFamily="34" charset="77"/>
              </a:rPr>
              <a:t>Built on the Red Hat OpenShift Container Platform: </a:t>
            </a:r>
            <a:r>
              <a:rPr lang="en-US" sz="900" dirty="0">
                <a:latin typeface="IBM Plex Sans" panose="020B0503050203000203" pitchFamily="34" charset="77"/>
              </a:rPr>
              <a:t>for optimized scale and availability on on-premises, private and public clouds, or hybrid environments</a:t>
            </a:r>
          </a:p>
          <a:p>
            <a:br>
              <a:rPr lang="en-US" sz="900" b="1" dirty="0"/>
            </a:br>
            <a:r>
              <a:rPr lang="en-US" sz="900" b="1" dirty="0"/>
              <a:t>Customer managed: </a:t>
            </a:r>
            <a:r>
              <a:rPr lang="en-US" sz="900" dirty="0"/>
              <a:t>Purchase MAS and deploy in the environment of your choice</a:t>
            </a:r>
          </a:p>
          <a:p>
            <a:endParaRPr lang="en-US" sz="900" dirty="0"/>
          </a:p>
          <a:p>
            <a:r>
              <a:rPr lang="en-US" sz="900" b="1" dirty="0"/>
              <a:t>IBM Managed:</a:t>
            </a:r>
            <a:r>
              <a:rPr lang="en-US" sz="900" b="1" dirty="0">
                <a:solidFill>
                  <a:schemeClr val="tx1"/>
                </a:solidFill>
                <a:latin typeface="+mn-lt"/>
                <a:ea typeface="+mn-ea"/>
                <a:cs typeface="+mn-cs"/>
              </a:rPr>
              <a:t> </a:t>
            </a:r>
            <a:r>
              <a:rPr lang="en-US" sz="900" dirty="0">
                <a:solidFill>
                  <a:srgbClr val="172934"/>
                </a:solidFill>
                <a:latin typeface="IBM Plex Sans" charset="0"/>
                <a:ea typeface="IBM Plex Sans" charset="0"/>
                <a:cs typeface="IBM Plex Sans" charset="0"/>
              </a:rPr>
              <a:t>Purchase MAS and hosting, and let IBM’s trusted team take care of everything for you </a:t>
            </a:r>
          </a:p>
          <a:p>
            <a:endParaRPr lang="en-US" sz="900" b="1" dirty="0"/>
          </a:p>
          <a:p>
            <a:pPr marL="187325" indent="-187325">
              <a:buFont typeface="Arial" panose="020B0604020202020204" pitchFamily="34" charset="0"/>
              <a:buChar char="•"/>
            </a:pPr>
            <a:br>
              <a:rPr lang="en-US" dirty="0"/>
            </a:br>
            <a:r>
              <a:rPr lang="en-US" dirty="0"/>
              <a:t>Easy to install</a:t>
            </a:r>
          </a:p>
          <a:p>
            <a:pPr marL="187325" indent="-187325">
              <a:buFont typeface="Arial" panose="020B0604020202020204" pitchFamily="34" charset="0"/>
              <a:buChar char="•"/>
            </a:pPr>
            <a:r>
              <a:rPr lang="en-US" dirty="0"/>
              <a:t>Point to RHOS, Cloud Pak slide in backup, make it meaningful to Maximo customers (Other benefits)</a:t>
            </a:r>
          </a:p>
          <a:p>
            <a:endParaRPr lang="en-US" dirty="0"/>
          </a:p>
          <a:p>
            <a:r>
              <a:rPr lang="en-US" sz="900" kern="1200" dirty="0">
                <a:solidFill>
                  <a:schemeClr val="tx1"/>
                </a:solidFill>
                <a:effectLst/>
                <a:latin typeface="+mn-lt"/>
                <a:ea typeface="+mn-ea"/>
                <a:cs typeface="+mn-cs"/>
              </a:rPr>
              <a:t>All of these solutions are being delivered together in what we are calling Maximo 8.0 run on the IBM cloud powered by OpenShift. It operates with your existing Maximo installation. </a:t>
            </a: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7645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What’s changing Across industries…what are the challenges with Enterprise Asset Management today</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13</a:t>
            </a:fld>
            <a:endParaRPr lang="en-US"/>
          </a:p>
        </p:txBody>
      </p:sp>
    </p:spTree>
    <p:extLst>
      <p:ext uri="{BB962C8B-B14F-4D97-AF65-F5344CB8AC3E}">
        <p14:creationId xmlns:p14="http://schemas.microsoft.com/office/powerpoint/2010/main" val="315062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D2A5243-A039-5740-A8CB-8E8DC772F02C}" type="slidenum">
              <a:rPr lang="en-US" smtClean="0"/>
              <a:t>15</a:t>
            </a:fld>
            <a:endParaRPr lang="en-US"/>
          </a:p>
        </p:txBody>
      </p:sp>
    </p:spTree>
    <p:extLst>
      <p:ext uri="{BB962C8B-B14F-4D97-AF65-F5344CB8AC3E}">
        <p14:creationId xmlns:p14="http://schemas.microsoft.com/office/powerpoint/2010/main" val="2880200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926A92B-4FFD-9749-B3C6-3AB434E28639}" type="slidenum">
              <a:rPr lang="en-US" smtClean="0"/>
              <a:t>16</a:t>
            </a:fld>
            <a:endParaRPr lang="en-US"/>
          </a:p>
        </p:txBody>
      </p:sp>
    </p:spTree>
    <p:extLst>
      <p:ext uri="{BB962C8B-B14F-4D97-AF65-F5344CB8AC3E}">
        <p14:creationId xmlns:p14="http://schemas.microsoft.com/office/powerpoint/2010/main" val="2227893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What’s changing Across industries…what are the challenges with Enterprise Asset Management today</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2081160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90600" rtl="0" eaLnBrk="1" fontAlgn="base" latinLnBrk="0" hangingPunct="1">
              <a:lnSpc>
                <a:spcPct val="100000"/>
              </a:lnSpc>
              <a:spcBef>
                <a:spcPct val="0"/>
              </a:spcBef>
              <a:spcAft>
                <a:spcPct val="0"/>
              </a:spcAft>
              <a:buClrTx/>
              <a:buSzTx/>
              <a:buFontTx/>
              <a:buNone/>
              <a:tabLst/>
              <a:defRPr/>
            </a:pPr>
            <a:fld id="{6E2E38B8-B0B4-AD41-AC6E-B781F46A9FD3}" type="slidenum">
              <a:rPr kumimoji="0" lang="en-US" sz="9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90600" rtl="0" eaLnBrk="1" fontAlgn="base" latinLnBrk="0" hangingPunct="1">
                <a:lnSpc>
                  <a:spcPct val="100000"/>
                </a:lnSpc>
                <a:spcBef>
                  <a:spcPct val="0"/>
                </a:spcBef>
                <a:spcAft>
                  <a:spcPct val="0"/>
                </a:spcAft>
                <a:buClrTx/>
                <a:buSzTx/>
                <a:buFontTx/>
                <a:buNone/>
                <a:tabLst/>
                <a:defRPr/>
              </a:pPr>
              <a:t>22</a:t>
            </a:fld>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l" defTabSz="9906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Group Name / DOC ID / Month XX, 2019 / © 2019 IBM Corporation</a:t>
            </a: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860327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What’s changing Across industries…what are the challenges with Enterprise Asset Management today</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26</a:t>
            </a:fld>
            <a:endParaRPr lang="en-US"/>
          </a:p>
        </p:txBody>
      </p:sp>
    </p:spTree>
    <p:extLst>
      <p:ext uri="{BB962C8B-B14F-4D97-AF65-F5344CB8AC3E}">
        <p14:creationId xmlns:p14="http://schemas.microsoft.com/office/powerpoint/2010/main" val="1289970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The asset of the future includes several integral parts, as outlined on the slide, exponentially increasing the efficiency and transparency of your operations.</a:t>
            </a:r>
          </a:p>
          <a:p>
            <a:pPr marL="171450" indent="-171450">
              <a:buFontTx/>
              <a:buChar char="-"/>
            </a:pPr>
            <a:r>
              <a:rPr lang="en-US" sz="900" dirty="0"/>
              <a:t>Sensors capture data, which are then housed in the cloud which then flow into Real Time Monitoring</a:t>
            </a:r>
          </a:p>
          <a:p>
            <a:pPr marL="171450" indent="-171450">
              <a:buFontTx/>
              <a:buChar char="-"/>
            </a:pPr>
            <a:r>
              <a:rPr lang="en-US" sz="900" dirty="0"/>
              <a:t>Real Time Monitoring allows your to transparently see what your assets are doing, and how they are performing 24/7. This flows right into the Predictive Failure Model</a:t>
            </a:r>
          </a:p>
          <a:p>
            <a:pPr marL="171450" indent="-171450">
              <a:buFontTx/>
              <a:buChar char="-"/>
            </a:pPr>
            <a:r>
              <a:rPr lang="en-US" sz="900" dirty="0"/>
              <a:t>Taking this data from sensors and RT Monitoring, Machine learning can develop a high grade of accuracy to predict failures and understand asset criticality, tying directly into MRO Inventory optimization and supply chain needs</a:t>
            </a:r>
          </a:p>
          <a:p>
            <a:pPr marL="171450" indent="-171450">
              <a:buFontTx/>
              <a:buChar char="-"/>
            </a:pPr>
            <a:r>
              <a:rPr lang="en-US" sz="900" dirty="0"/>
              <a:t>Autonomous driver capabilities leverages sensors and onboard (edge) compute to decrease operational and safety risks, while optimizing productivity automatically</a:t>
            </a:r>
          </a:p>
          <a:p>
            <a:pPr marL="171450" indent="-171450">
              <a:buFontTx/>
              <a:buChar char="-"/>
            </a:pPr>
            <a:r>
              <a:rPr lang="en-US" sz="900" dirty="0"/>
              <a:t>A fully functional digital twin is the result of all of this. It is a digital representation not only of your individual assets/equipment, but of your entire system and process. Digital twins allow you to effectively model operations, monitor every aspect of your operation, and optimize the output of your system. Digital twin will also enable better information sharing between parties, minimizing downtime, and creating effective communication amongst asset OEMs, owners, operators, and </a:t>
            </a:r>
            <a:r>
              <a:rPr lang="en-US" sz="900" dirty="0" err="1"/>
              <a:t>mainteners</a:t>
            </a:r>
            <a:r>
              <a:rPr lang="en-US" sz="900" dirty="0"/>
              <a:t>.</a:t>
            </a:r>
          </a:p>
          <a:p>
            <a:endParaRPr lang="uk-UA"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188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What’s changing Across industries…what are the challenges with Enterprise Asset Management today</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a:t>
            </a:fld>
            <a:endParaRPr lang="en-US"/>
          </a:p>
        </p:txBody>
      </p:sp>
    </p:spTree>
    <p:extLst>
      <p:ext uri="{BB962C8B-B14F-4D97-AF65-F5344CB8AC3E}">
        <p14:creationId xmlns:p14="http://schemas.microsoft.com/office/powerpoint/2010/main" val="3352284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highlight>
                  <a:srgbClr val="FFFF00"/>
                </a:highlight>
              </a:rPr>
              <a:t>Embedding AI across. Closed loop model</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If you think about the digital transformation that’s occurring, combination of two gives you that. </a:t>
            </a:r>
            <a:r>
              <a:rPr lang="en-US" sz="900" kern="1200" dirty="0">
                <a:solidFill>
                  <a:schemeClr val="tx1"/>
                </a:solidFill>
                <a:effectLst/>
                <a:latin typeface="+mn-lt"/>
                <a:ea typeface="+mn-ea"/>
                <a:cs typeface="+mn-cs"/>
              </a:rPr>
              <a:t>increased productivity and operational uptime.</a:t>
            </a:r>
            <a:r>
              <a:rPr lang="en-US" dirty="0">
                <a:effectLst/>
              </a:rPr>
              <a:t> </a:t>
            </a:r>
            <a:br>
              <a:rPr lang="en-US" dirty="0"/>
            </a:br>
            <a:r>
              <a:rPr lang="en-US" dirty="0"/>
              <a:t>To achieve a complete view of asset lifecycle management, clients need to capture and analyze data from today’s intelligent assets in order to understand the full spectrum of preventive, predictive and prescriptive maintenance actions needed.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highlight>
                  <a:srgbClr val="FFFF00"/>
                </a:highlight>
              </a:rPr>
              <a:t>Al infused in existing business process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7106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Enabler across the entire journey</a:t>
            </a:r>
          </a:p>
          <a:p>
            <a:endParaRPr lang="en-US" dirty="0"/>
          </a:p>
          <a:p>
            <a:r>
              <a:rPr lang="en-US" dirty="0"/>
              <a:t>Gathering data and building your way to predict…</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23074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What’s changing Across industries…what are the challenges with Enterprise Asset Management today</a:t>
            </a:r>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7</a:t>
            </a:fld>
            <a:endParaRPr lang="en-US"/>
          </a:p>
        </p:txBody>
      </p:sp>
    </p:spTree>
    <p:extLst>
      <p:ext uri="{BB962C8B-B14F-4D97-AF65-F5344CB8AC3E}">
        <p14:creationId xmlns:p14="http://schemas.microsoft.com/office/powerpoint/2010/main" val="3090358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Suite is an existing concept…1 contract 1 pricing model and use any</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3369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900" b="1" dirty="0"/>
              <a:t>Single integrated platform, Enhanced data sharing, Easy to try new applications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Modern componentized architecture built for scale and availability</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r>
              <a:rPr lang="en-US" dirty="0"/>
              <a:t>Notes: </a:t>
            </a:r>
            <a:r>
              <a:rPr lang="en-US" sz="900" dirty="0"/>
              <a:t>Data sharing focus; single source of data, Value add vs not, Focus on problems not data plumbing, You can capture everything faster, more effectively, resilient decision making in your Operations</a:t>
            </a:r>
          </a:p>
          <a:p>
            <a:endParaRPr lang="en-US" sz="900"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lvl="0">
              <a:defRPr/>
            </a:pPr>
            <a:endParaRPr lang="en-US" dirty="0"/>
          </a:p>
          <a:p>
            <a:pPr lvl="0">
              <a:defRPr/>
            </a:pPr>
            <a:r>
              <a:rPr lang="en-US" dirty="0"/>
              <a:t>Enhanced user experience with single sign-on, increased data sharing, and application integration</a:t>
            </a:r>
          </a:p>
          <a:p>
            <a:pPr lvl="0">
              <a:defRPr/>
            </a:pPr>
            <a:endParaRPr kumimoji="0" lang="en-US" sz="900" b="0" i="0" u="none" strike="noStrike" kern="1200" cap="none" spc="0" normalizeH="0" baseline="0" noProof="0" dirty="0">
              <a:ln>
                <a:noFill/>
              </a:ln>
              <a:solidFill>
                <a:srgbClr val="000000"/>
              </a:solidFill>
              <a:effectLst/>
              <a:uLnTx/>
              <a:uFillTx/>
              <a:latin typeface="IBM Plex Sans"/>
              <a:ea typeface="+mn-ea"/>
              <a:cs typeface="Arial"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Everything is integrated and available: no additional procurement/installation for new apps</a:t>
            </a:r>
          </a:p>
          <a:p>
            <a:pPr lvl="0">
              <a:defRPr/>
            </a:pPr>
            <a:endParaRPr kumimoji="0" lang="en-US" sz="900" b="0" i="0" u="none" strike="noStrike" kern="1200" cap="none" spc="0" normalizeH="0" baseline="0" noProof="0" dirty="0">
              <a:ln>
                <a:noFill/>
              </a:ln>
              <a:solidFill>
                <a:srgbClr val="000000"/>
              </a:solidFill>
              <a:effectLst/>
              <a:uLnTx/>
              <a:uFillTx/>
              <a:latin typeface="IBM Plex Sans"/>
              <a:ea typeface="+mn-ea"/>
              <a:cs typeface="Arial"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6668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accent1"/>
                </a:solidFill>
                <a:effectLst/>
                <a:uLnTx/>
                <a:uFillTx/>
                <a:latin typeface="IBM Plex Sans"/>
                <a:ea typeface="+mn-ea"/>
                <a:cs typeface="+mn-cs"/>
              </a:rPr>
              <a:t>Example 1</a:t>
            </a:r>
            <a:r>
              <a:rPr kumimoji="0" lang="en-US" sz="900" b="0" i="0" u="none" strike="noStrike" kern="1200" cap="none" spc="0" normalizeH="0" baseline="0" noProof="0" dirty="0">
                <a:ln>
                  <a:noFill/>
                </a:ln>
                <a:solidFill>
                  <a:schemeClr val="bg2"/>
                </a:solidFill>
                <a:effectLst/>
                <a:uLnTx/>
                <a:uFillTx/>
                <a:latin typeface="IBM Plex Sans"/>
                <a:ea typeface="+mn-ea"/>
                <a:cs typeface="+mn-cs"/>
              </a:rPr>
              <a:t>: Core Maximo users </a:t>
            </a:r>
            <a:r>
              <a:rPr lang="en-US" sz="900" dirty="0">
                <a:solidFill>
                  <a:schemeClr val="bg2"/>
                </a:solidFill>
                <a:latin typeface="IBM Plex Sans"/>
              </a:rPr>
              <a:t>will be a </a:t>
            </a:r>
            <a:r>
              <a:rPr kumimoji="0" lang="en-US" sz="900" b="1" i="0" u="none" strike="noStrike" kern="1200" cap="none" spc="0" normalizeH="0" baseline="0" noProof="0" dirty="0">
                <a:ln>
                  <a:noFill/>
                </a:ln>
                <a:solidFill>
                  <a:schemeClr val="bg2"/>
                </a:solidFill>
                <a:effectLst/>
                <a:uLnTx/>
                <a:uFillTx/>
                <a:latin typeface="IBM Plex Sans"/>
                <a:ea typeface="+mn-ea"/>
                <a:cs typeface="+mn-cs"/>
              </a:rPr>
              <a:t>basic</a:t>
            </a:r>
            <a:r>
              <a:rPr kumimoji="0" lang="en-US" sz="900" b="0" i="0" u="none" strike="noStrike" kern="1200" cap="none" spc="0" normalizeH="0" baseline="0" noProof="0" dirty="0">
                <a:ln>
                  <a:noFill/>
                </a:ln>
                <a:solidFill>
                  <a:schemeClr val="bg2"/>
                </a:solidFill>
                <a:effectLst/>
                <a:uLnTx/>
                <a:uFillTx/>
                <a:latin typeface="IBM Plex Sans"/>
                <a:ea typeface="+mn-ea"/>
                <a:cs typeface="+mn-cs"/>
              </a:rPr>
              <a:t> user type and will be able to use a </a:t>
            </a:r>
            <a:r>
              <a:rPr kumimoji="0" lang="en-US" sz="900" b="0" i="0" u="sng" strike="noStrike" kern="1200" cap="none" spc="0" normalizeH="0" baseline="0" noProof="0" dirty="0">
                <a:ln>
                  <a:noFill/>
                </a:ln>
                <a:solidFill>
                  <a:schemeClr val="bg2"/>
                </a:solidFill>
                <a:effectLst/>
                <a:uLnTx/>
                <a:uFillTx/>
                <a:latin typeface="IBM Plex Sans"/>
                <a:ea typeface="+mn-ea"/>
                <a:cs typeface="+mn-cs"/>
              </a:rPr>
              <a:t>single</a:t>
            </a:r>
            <a:r>
              <a:rPr kumimoji="0" lang="en-US" sz="900" b="0" i="0" u="none" strike="noStrike" kern="1200" cap="none" spc="0" normalizeH="0" baseline="0" noProof="0" dirty="0">
                <a:ln>
                  <a:noFill/>
                </a:ln>
                <a:solidFill>
                  <a:schemeClr val="bg2"/>
                </a:solidFill>
                <a:effectLst/>
                <a:uLnTx/>
                <a:uFillTx/>
                <a:latin typeface="IBM Plex Sans"/>
                <a:ea typeface="+mn-ea"/>
                <a:cs typeface="+mn-cs"/>
              </a:rPr>
              <a:t> user license to access </a:t>
            </a:r>
            <a:r>
              <a:rPr kumimoji="0" lang="en-US" sz="900" b="0" i="0" u="sng" strike="noStrike" kern="1200" cap="none" spc="0" normalizeH="0" baseline="0" noProof="0" dirty="0">
                <a:ln>
                  <a:noFill/>
                </a:ln>
                <a:solidFill>
                  <a:schemeClr val="bg2"/>
                </a:solidFill>
                <a:effectLst/>
                <a:uLnTx/>
                <a:uFillTx/>
                <a:latin typeface="IBM Plex Sans"/>
                <a:ea typeface="+mn-ea"/>
                <a:cs typeface="+mn-cs"/>
              </a:rPr>
              <a:t>any</a:t>
            </a:r>
            <a:r>
              <a:rPr kumimoji="0" lang="en-US" sz="900" b="0" i="0" u="none" strike="noStrike" kern="1200" cap="none" spc="0" normalizeH="0" baseline="0" noProof="0" dirty="0">
                <a:ln>
                  <a:noFill/>
                </a:ln>
                <a:solidFill>
                  <a:schemeClr val="bg2"/>
                </a:solidFill>
                <a:effectLst/>
                <a:uLnTx/>
                <a:uFillTx/>
                <a:latin typeface="IBM Plex Sans"/>
                <a:ea typeface="+mn-ea"/>
                <a:cs typeface="+mn-cs"/>
              </a:rPr>
              <a:t> of the applications (roles) that are support basic user type (majority)</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dirty="0">
              <a:solidFill>
                <a:schemeClr val="bg2"/>
              </a:solidFill>
              <a:latin typeface="IBM Plex San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solidFill>
                  <a:schemeClr val="accent1"/>
                </a:solidFill>
                <a:latin typeface="IBM Plex Sans"/>
              </a:rPr>
              <a:t>Example 2</a:t>
            </a:r>
            <a:r>
              <a:rPr lang="en-US" sz="900" dirty="0">
                <a:solidFill>
                  <a:schemeClr val="bg2"/>
                </a:solidFill>
                <a:latin typeface="IBM Plex Sans"/>
              </a:rPr>
              <a:t>: Technicians will user a </a:t>
            </a:r>
            <a:r>
              <a:rPr lang="en-US" sz="900" b="1" dirty="0">
                <a:solidFill>
                  <a:schemeClr val="bg2"/>
                </a:solidFill>
                <a:latin typeface="IBM Plex Sans"/>
              </a:rPr>
              <a:t>Limited</a:t>
            </a:r>
            <a:r>
              <a:rPr lang="en-US" sz="900" dirty="0">
                <a:solidFill>
                  <a:schemeClr val="bg2"/>
                </a:solidFill>
                <a:latin typeface="IBM Plex Sans"/>
              </a:rPr>
              <a:t> user type</a:t>
            </a:r>
          </a:p>
          <a:p>
            <a:pPr lvl="0">
              <a:defRPr/>
            </a:pPr>
            <a:r>
              <a:rPr kumimoji="0" lang="en-US" sz="900" b="0" i="0" u="none" strike="noStrike" kern="1200" cap="none" spc="0" normalizeH="0" baseline="0" noProof="0" dirty="0">
                <a:ln>
                  <a:noFill/>
                </a:ln>
                <a:solidFill>
                  <a:schemeClr val="bg2"/>
                </a:solidFill>
                <a:effectLst/>
                <a:uLnTx/>
                <a:uFillTx/>
                <a:latin typeface="IBM Plex Sans"/>
                <a:ea typeface="+mn-ea"/>
                <a:cs typeface="+mn-cs"/>
              </a:rPr>
              <a:t>====</a:t>
            </a:r>
            <a:endParaRPr lang="en-US" sz="900" b="1" dirty="0"/>
          </a:p>
          <a:p>
            <a:pPr lvl="0">
              <a:defRPr/>
            </a:pPr>
            <a:endParaRPr lang="en-US" sz="900" b="1" dirty="0"/>
          </a:p>
          <a:p>
            <a:pPr lvl="0">
              <a:defRPr/>
            </a:pPr>
            <a:endParaRPr lang="en-US" sz="900" b="1" dirty="0"/>
          </a:p>
          <a:p>
            <a:pPr lvl="0">
              <a:defRPr/>
            </a:pPr>
            <a:r>
              <a:rPr lang="en-US" sz="900" b="1" dirty="0"/>
              <a:t>Simplified licensing structure: </a:t>
            </a:r>
            <a:r>
              <a:rPr lang="en-US" sz="900" dirty="0"/>
              <a:t>Through committed term licenses with single entitlement for all apps</a:t>
            </a:r>
          </a:p>
          <a:p>
            <a:pPr lvl="0">
              <a:defRPr/>
            </a:pPr>
            <a:endParaRPr lang="en-US" sz="900" dirty="0"/>
          </a:p>
          <a:p>
            <a:pPr lvl="0">
              <a:defRPr/>
            </a:pPr>
            <a:r>
              <a:rPr lang="en-US" sz="900" b="1" dirty="0"/>
              <a:t>Shared pool of points: </a:t>
            </a:r>
            <a:r>
              <a:rPr lang="en-US" sz="900" dirty="0"/>
              <a:t>Tokens purchased can </a:t>
            </a:r>
            <a:r>
              <a:rPr kumimoji="0" lang="en-US" sz="900" b="0" i="0" u="none" strike="noStrike" kern="1200" cap="none" spc="0" normalizeH="0" baseline="0" noProof="0" dirty="0">
                <a:ln>
                  <a:noFill/>
                </a:ln>
                <a:solidFill>
                  <a:srgbClr val="000000"/>
                </a:solidFill>
                <a:effectLst/>
                <a:uLnTx/>
                <a:uFillTx/>
                <a:latin typeface="IBM Plex Sans"/>
                <a:ea typeface="+mn-ea"/>
                <a:cs typeface="Arial" charset="0"/>
              </a:rPr>
              <a:t>be used across applications, </a:t>
            </a:r>
            <a:r>
              <a:rPr lang="en-US" sz="900" dirty="0">
                <a:solidFill>
                  <a:srgbClr val="000000"/>
                </a:solidFill>
                <a:latin typeface="IBM Plex Sans"/>
                <a:cs typeface="Arial" charset="0"/>
              </a:rPr>
              <a:t>s</a:t>
            </a:r>
            <a:r>
              <a:rPr kumimoji="0" lang="en-US" sz="900" b="0" i="0" u="none" strike="noStrike" kern="1200" cap="none" spc="0" normalizeH="0" baseline="0" noProof="0" dirty="0" err="1">
                <a:ln>
                  <a:noFill/>
                </a:ln>
                <a:solidFill>
                  <a:srgbClr val="000000"/>
                </a:solidFill>
                <a:effectLst/>
                <a:uLnTx/>
                <a:uFillTx/>
                <a:latin typeface="IBM Plex Sans"/>
                <a:ea typeface="+mn-ea"/>
                <a:cs typeface="Arial" charset="0"/>
              </a:rPr>
              <a:t>hift</a:t>
            </a:r>
            <a:r>
              <a:rPr kumimoji="0" lang="en-US" sz="900" b="0" i="0" u="none" strike="noStrike" kern="1200" cap="none" spc="0" normalizeH="0" baseline="0" noProof="0" dirty="0">
                <a:ln>
                  <a:noFill/>
                </a:ln>
                <a:solidFill>
                  <a:srgbClr val="000000"/>
                </a:solidFill>
                <a:effectLst/>
                <a:uLnTx/>
                <a:uFillTx/>
                <a:latin typeface="IBM Plex Sans"/>
                <a:ea typeface="+mn-ea"/>
                <a:cs typeface="Arial" charset="0"/>
              </a:rPr>
              <a:t> usage across apps as needed</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IBM Plex Sans"/>
              <a:ea typeface="+mn-ea"/>
              <a:cs typeface="Arial" charset="0"/>
            </a:endParaRPr>
          </a:p>
          <a:p>
            <a:pPr lvl="0">
              <a:defRPr/>
            </a:pPr>
            <a:r>
              <a:rPr lang="en-US" sz="900" b="1" dirty="0">
                <a:solidFill>
                  <a:schemeClr val="accent5"/>
                </a:solidFill>
              </a:rPr>
              <a:t>Get more from your EAM Investment: </a:t>
            </a:r>
            <a:r>
              <a:rPr lang="en-US" sz="900" dirty="0">
                <a:solidFill>
                  <a:srgbClr val="000000"/>
                </a:solidFill>
                <a:latin typeface="IBM Plex Sans"/>
                <a:cs typeface="Arial" charset="0"/>
              </a:rPr>
              <a:t>Start with what you need and pay only for what you use</a:t>
            </a:r>
          </a:p>
          <a:p>
            <a:pPr marL="187325" indent="-187325">
              <a:buFont typeface="Arial" panose="020B0604020202020204" pitchFamily="34" charset="0"/>
              <a:buChar char="•"/>
            </a:pPr>
            <a:endParaRPr lang="en-US" dirty="0"/>
          </a:p>
          <a:p>
            <a:pPr marL="187325" indent="-187325">
              <a:buFont typeface="Arial" panose="020B0604020202020204" pitchFamily="34" charset="0"/>
              <a:buChar char="•"/>
            </a:pPr>
            <a:r>
              <a:rPr lang="en-US" dirty="0"/>
              <a:t>Provides increased flexibility and lower cost of entry</a:t>
            </a:r>
          </a:p>
          <a:p>
            <a:pPr marL="187325" indent="-187325">
              <a:buFont typeface="Arial" panose="020B0604020202020204" pitchFamily="34" charset="0"/>
              <a:buChar char="•"/>
            </a:pPr>
            <a:r>
              <a:rPr lang="en-US" dirty="0">
                <a:latin typeface="IBM Plex Sans" panose="020B0503050203000203" pitchFamily="34" charset="0"/>
              </a:rPr>
              <a:t>A shared pool of points leveraged by all Suite applications </a:t>
            </a:r>
            <a:r>
              <a:rPr lang="en-US" dirty="0"/>
              <a:t>makes it easier to try new capabilities</a:t>
            </a:r>
          </a:p>
          <a:p>
            <a:pPr marL="187325" indent="-187325">
              <a:buFont typeface="Arial" panose="020B0604020202020204" pitchFamily="34" charset="0"/>
              <a:buChar char="•"/>
            </a:pPr>
            <a:r>
              <a:rPr lang="en-US" dirty="0"/>
              <a:t>A unified account to access and navigate  across the apps</a:t>
            </a:r>
          </a:p>
          <a:p>
            <a:pPr marL="187325" marR="0" lvl="0" indent="-187325"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solidFill>
                  <a:srgbClr val="000000"/>
                </a:solidFill>
                <a:latin typeface="IBM Plex Sans"/>
                <a:cs typeface="Arial" charset="0"/>
              </a:rPr>
              <a:t>Monitor and track usage across  </a:t>
            </a:r>
            <a:endParaRPr kumimoji="0" lang="en-US" sz="900" b="0" i="0" u="none" strike="noStrike" kern="1200" cap="none" spc="0" normalizeH="0" baseline="0" noProof="0" dirty="0">
              <a:ln>
                <a:noFill/>
              </a:ln>
              <a:solidFill>
                <a:srgbClr val="000000"/>
              </a:solidFill>
              <a:effectLst/>
              <a:uLnTx/>
              <a:uFillTx/>
              <a:latin typeface="IBM Plex Sans"/>
              <a:ea typeface="+mn-ea"/>
              <a:cs typeface="Arial" charset="0"/>
            </a:endParaRPr>
          </a:p>
          <a:p>
            <a:pPr marL="187325" indent="-187325">
              <a:buFont typeface="Arial" panose="020B0604020202020204" pitchFamily="34" charset="0"/>
              <a:buChar char="•"/>
            </a:pPr>
            <a:r>
              <a:rPr lang="en-US" dirty="0"/>
              <a:t>Get more of your EAM</a:t>
            </a:r>
          </a:p>
          <a:p>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We are delivering it using a new simplified licensing model where you purchase user-based seats to the suite with the ability to leverage ANY of the solutions in the suite. That is correct, you can access any of the solutions in the suite. </a:t>
            </a:r>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101822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0.xml"/><Relationship Id="rId1" Type="http://schemas.openxmlformats.org/officeDocument/2006/relationships/tags" Target="../tags/tag2.xml"/><Relationship Id="rId4" Type="http://schemas.openxmlformats.org/officeDocument/2006/relationships/image" Target="../media/image17.emf"/></Relationships>
</file>

<file path=ppt/slideLayouts/_rels/slideLayout295.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3.xml"/></Relationships>
</file>

<file path=ppt/slideLayouts/_rels/slideLayout29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4.xml"/></Relationships>
</file>

<file path=ppt/slideLayouts/_rels/slideLayout29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5.xml"/></Relationships>
</file>

<file path=ppt/slideLayouts/_rels/slideLayout29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6.xml"/></Relationships>
</file>

<file path=ppt/slideLayouts/_rels/slideLayout29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8.xml"/></Relationships>
</file>

<file path=ppt/slideLayouts/_rels/slideLayout30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9.xml"/></Relationships>
</file>

<file path=ppt/slideLayouts/_rels/slideLayout30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0.xml"/></Relationships>
</file>

<file path=ppt/slideLayouts/_rels/slideLayout30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1.xml"/></Relationships>
</file>

<file path=ppt/slideLayouts/_rels/slideLayout30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2.xml"/></Relationships>
</file>

<file path=ppt/slideLayouts/_rels/slideLayout305.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3.xml"/></Relationships>
</file>

<file path=ppt/slideLayouts/_rels/slideLayout30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4.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0.xml"/><Relationship Id="rId1" Type="http://schemas.openxmlformats.org/officeDocument/2006/relationships/tags" Target="../tags/tag15.xml"/></Relationships>
</file>

<file path=ppt/slideLayouts/_rels/slideLayout30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6.xml"/></Relationships>
</file>

<file path=ppt/slideLayouts/_rels/slideLayout30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8.xml"/></Relationships>
</file>

<file path=ppt/slideLayouts/_rels/slideLayout31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9.xml"/></Relationships>
</file>

<file path=ppt/slideLayouts/_rels/slideLayout31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0.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0.xml"/><Relationship Id="rId1" Type="http://schemas.openxmlformats.org/officeDocument/2006/relationships/tags" Target="../tags/tag21.xml"/></Relationships>
</file>

<file path=ppt/slideLayouts/_rels/slideLayout31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2.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6.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5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9.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9.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0.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0.xml"/></Relationships>
</file>

<file path=ppt/slideLayouts/_rels/slideLayout6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6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6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6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2.xml"/></Relationships>
</file>

<file path=ppt/slideLayouts/_rels/slideLayout69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3.xml"/><Relationship Id="rId4" Type="http://schemas.openxmlformats.org/officeDocument/2006/relationships/image" Target="../media/image26.sv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4.xml"/><Relationship Id="rId4" Type="http://schemas.openxmlformats.org/officeDocument/2006/relationships/image" Target="../media/image26.svg"/></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5.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5.xml"/></Relationships>
</file>

<file path=ppt/slideLayouts/_rels/slideLayout7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5.xml"/></Relationships>
</file>

<file path=ppt/slideLayouts/_rels/slideLayout7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6.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3932BEAA-73C1-BC4D-8772-9FD32CEB0C18}"/>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5237266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88508163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74081206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0912059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1173251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9147501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399817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0848113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3365535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59579875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6776" cy="1516746"/>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4619"/>
            <a:ext cx="685799" cy="639314"/>
          </a:xfrm>
          <a:prstGeom prst="rect">
            <a:avLst/>
          </a:prstGeom>
        </p:spPr>
      </p:pic>
    </p:spTree>
    <p:extLst>
      <p:ext uri="{BB962C8B-B14F-4D97-AF65-F5344CB8AC3E}">
        <p14:creationId xmlns:p14="http://schemas.microsoft.com/office/powerpoint/2010/main" val="13641615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33365" t="24616" r="33365" b="22735"/>
          <a:stretch/>
        </p:blipFill>
        <p:spPr>
          <a:xfrm>
            <a:off x="8247185" y="4270238"/>
            <a:ext cx="826477" cy="735708"/>
          </a:xfrm>
          <a:prstGeom prst="rect">
            <a:avLst/>
          </a:prstGeom>
        </p:spPr>
      </p:pic>
    </p:spTree>
    <p:extLst>
      <p:ext uri="{BB962C8B-B14F-4D97-AF65-F5344CB8AC3E}">
        <p14:creationId xmlns:p14="http://schemas.microsoft.com/office/powerpoint/2010/main" val="1247811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985211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dirty="0"/>
              <a:t>IBM Watson IoT / © 2020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05801" y="4314619"/>
            <a:ext cx="685799" cy="639314"/>
          </a:xfrm>
          <a:prstGeom prst="rect">
            <a:avLst/>
          </a:prstGeom>
        </p:spPr>
      </p:pic>
    </p:spTree>
    <p:extLst>
      <p:ext uri="{BB962C8B-B14F-4D97-AF65-F5344CB8AC3E}">
        <p14:creationId xmlns:p14="http://schemas.microsoft.com/office/powerpoint/2010/main" val="330912636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4619"/>
            <a:ext cx="685799" cy="639314"/>
          </a:xfrm>
          <a:prstGeom prst="rect">
            <a:avLst/>
          </a:prstGeom>
        </p:spPr>
      </p:pic>
    </p:spTree>
    <p:extLst>
      <p:ext uri="{BB962C8B-B14F-4D97-AF65-F5344CB8AC3E}">
        <p14:creationId xmlns:p14="http://schemas.microsoft.com/office/powerpoint/2010/main" val="18244678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6015930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4729446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150429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3888363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22811866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65503611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21227779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764727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7079856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9235954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52389891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86725744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73476166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10989951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48774977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34032034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612638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5143588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052563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70158238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5143804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5410820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67280380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69817681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36856418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4222854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48232706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6838171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25345226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7856537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8098554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85728016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14521802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57370369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35960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63246881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7786" cy="1526772"/>
          </a:xfrm>
          <a:prstGeom prst="rect">
            <a:avLst/>
          </a:prstGeom>
        </p:spPr>
      </p:pic>
    </p:spTree>
    <p:extLst>
      <p:ext uri="{BB962C8B-B14F-4D97-AF65-F5344CB8AC3E}">
        <p14:creationId xmlns:p14="http://schemas.microsoft.com/office/powerpoint/2010/main" val="56507373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94006468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76166983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58029266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4485352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819535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46208156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74748439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7678247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7343492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06511274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39172370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58010327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2840486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27338714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7005300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8990130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91126154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57460976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77988417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11712664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43348625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5476876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79586181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Watson IoT / ©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3500014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78625499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895063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9024610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57707659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226245461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07089243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13838490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4536524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2179415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2682217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76828606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018050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6488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02383574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07743839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7906924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Title 1"/>
          <p:cNvSpPr>
            <a:spLocks noGrp="1"/>
          </p:cNvSpPr>
          <p:nvPr>
            <p:ph type="title" hasCustomPrompt="1"/>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br>
              <a:rPr lang="en-US" dirty="0"/>
            </a:br>
            <a:r>
              <a:rPr kumimoji="0" lang="en-US" sz="1250" b="0" i="1" u="none" strike="noStrike" kern="1200" cap="none" spc="0" normalizeH="0" baseline="0" noProof="0" dirty="0">
                <a:ln>
                  <a:noFill/>
                </a:ln>
                <a:solidFill>
                  <a:srgbClr val="52B5C7"/>
                </a:solidFill>
                <a:effectLst/>
                <a:uLnTx/>
                <a:uFillTx/>
                <a:latin typeface="IBM Plex Sans" charset="0"/>
              </a:rPr>
              <a:t>More text on this line</a:t>
            </a:r>
            <a:endParaRPr lang="en-US" dirty="0"/>
          </a:p>
        </p:txBody>
      </p:sp>
    </p:spTree>
    <p:extLst>
      <p:ext uri="{BB962C8B-B14F-4D97-AF65-F5344CB8AC3E}">
        <p14:creationId xmlns:p14="http://schemas.microsoft.com/office/powerpoint/2010/main" val="79459054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3935176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7332227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3_Title and Content">
    <p:bg>
      <p:bgPr>
        <a:solidFill>
          <a:schemeClr val="accent2"/>
        </a:solidFill>
        <a:effectLst/>
      </p:bgPr>
    </p:bg>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80226333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6210717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153276149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2020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27 August 2023</a:t>
              </a:fld>
              <a:endParaRPr lang="en-US" sz="4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68707672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571500" y="4937285"/>
            <a:ext cx="1695844" cy="137857"/>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499" b="0" i="0" dirty="0">
                  <a:solidFill>
                    <a:schemeClr val="bg2"/>
                  </a:solidFill>
                  <a:latin typeface="IBM Plex Sans" charset="0"/>
                  <a:ea typeface="IBM Plex Sans" charset="0"/>
                  <a:cs typeface="IBM Plex Sans" charset="0"/>
                </a:rPr>
                <a:t>2020 IBM Corporation</a:t>
              </a:r>
              <a:r>
                <a:rPr lang="en-US" sz="499" b="0" i="0" baseline="0" dirty="0">
                  <a:solidFill>
                    <a:schemeClr val="bg2"/>
                  </a:solidFill>
                  <a:latin typeface="IBM Plex Sans" charset="0"/>
                  <a:ea typeface="IBM Plex Sans" charset="0"/>
                  <a:cs typeface="IBM Plex Sans" charset="0"/>
                </a:rPr>
                <a:t>              </a:t>
              </a:r>
              <a:r>
                <a:rPr lang="en-US" sz="499" b="0" i="0" dirty="0">
                  <a:solidFill>
                    <a:schemeClr val="bg2"/>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solidFill>
                  <a:latin typeface="IBM Plex Sans" charset="0"/>
                  <a:ea typeface="IBM Plex Sans" charset="0"/>
                  <a:cs typeface="IBM Plex Sans" charset="0"/>
                </a:rPr>
                <a:t> </a:t>
              </a:r>
              <a:fld id="{7C9968D1-C8E5-4FE3-AED4-7D4518C301B3}" type="datetime3">
                <a:rPr lang="en-US" sz="4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27 August 2023</a:t>
              </a:fld>
              <a:endParaRPr lang="en-US" sz="499" b="0" i="0" dirty="0">
                <a:solidFill>
                  <a:schemeClr val="bg2"/>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838118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5008A8-61DB-A844-AA01-3365895D4B39}"/>
              </a:ext>
            </a:extLst>
          </p:cNvPr>
          <p:cNvPicPr>
            <a:picLocks noChangeAspect="1"/>
          </p:cNvPicPr>
          <p:nvPr userDrawn="1"/>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1733"/>
          <a:stretch/>
        </p:blipFill>
        <p:spPr>
          <a:xfrm>
            <a:off x="0" y="1"/>
            <a:ext cx="9144000" cy="4351898"/>
          </a:xfrm>
          <a:prstGeom prst="rect">
            <a:avLst/>
          </a:prstGeom>
        </p:spPr>
      </p:pic>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1618D174-8931-4046-B16E-E9F9EADA1133}"/>
              </a:ext>
            </a:extLst>
          </p:cNvPr>
          <p:cNvPicPr>
            <a:picLocks noChangeAspect="1"/>
          </p:cNvPicPr>
          <p:nvPr userDrawn="1"/>
        </p:nvPicPr>
        <p:blipFill>
          <a:blip r:embed="rId3"/>
          <a:stretch>
            <a:fillRect/>
          </a:stretch>
        </p:blipFill>
        <p:spPr>
          <a:xfrm>
            <a:off x="7016818" y="4351898"/>
            <a:ext cx="2127182" cy="791602"/>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4"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8549990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3"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420615531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3D7AA-9C58-C641-800D-A60CEA7290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949299-2686-FA43-B316-24B4F9D81A77}"/>
              </a:ext>
            </a:extLst>
          </p:cNvPr>
          <p:cNvSpPr>
            <a:spLocks noGrp="1"/>
          </p:cNvSpPr>
          <p:nvPr>
            <p:ph type="dt" sz="half" idx="10"/>
          </p:nvPr>
        </p:nvSpPr>
        <p:spPr/>
        <p:txBody>
          <a:bodyPr/>
          <a:lstStyle/>
          <a:p>
            <a:fld id="{DCDA4B6D-2908-8F41-B568-165593FD9B75}" type="datetimeFigureOut">
              <a:rPr lang="en-US" smtClean="0"/>
              <a:t>8/27/23</a:t>
            </a:fld>
            <a:endParaRPr lang="en-US"/>
          </a:p>
        </p:txBody>
      </p:sp>
      <p:sp>
        <p:nvSpPr>
          <p:cNvPr id="4" name="Footer Placeholder 3">
            <a:extLst>
              <a:ext uri="{FF2B5EF4-FFF2-40B4-BE49-F238E27FC236}">
                <a16:creationId xmlns:a16="http://schemas.microsoft.com/office/drawing/2014/main" id="{394C935F-AF31-A345-BF2A-11B7423F53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E82429-BF5F-7140-9140-88C44098E6AA}"/>
              </a:ext>
            </a:extLst>
          </p:cNvPr>
          <p:cNvSpPr>
            <a:spLocks noGrp="1"/>
          </p:cNvSpPr>
          <p:nvPr>
            <p:ph type="sldNum" sz="quarter" idx="12"/>
          </p:nvPr>
        </p:nvSpPr>
        <p:spPr/>
        <p:txBody>
          <a:bodyPr/>
          <a:lstStyle/>
          <a:p>
            <a:fld id="{C5EB9908-7D0E-5343-88E8-D2AC37756462}" type="slidenum">
              <a:rPr lang="en-US" smtClean="0"/>
              <a:t>‹#›</a:t>
            </a:fld>
            <a:endParaRPr lang="en-US"/>
          </a:p>
        </p:txBody>
      </p:sp>
    </p:spTree>
    <p:extLst>
      <p:ext uri="{BB962C8B-B14F-4D97-AF65-F5344CB8AC3E}">
        <p14:creationId xmlns:p14="http://schemas.microsoft.com/office/powerpoint/2010/main" val="236493556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_Heading no Text condensed">
    <p:spTree>
      <p:nvGrpSpPr>
        <p:cNvPr id="1" name=""/>
        <p:cNvGrpSpPr/>
        <p:nvPr/>
      </p:nvGrpSpPr>
      <p:grpSpPr>
        <a:xfrm>
          <a:off x="0" y="0"/>
          <a:ext cx="0" cy="0"/>
          <a:chOff x="0" y="0"/>
          <a:chExt cx="0" cy="0"/>
        </a:xfrm>
      </p:grpSpPr>
      <p:sp>
        <p:nvSpPr>
          <p:cNvPr id="8" name="Title 7"/>
          <p:cNvSpPr>
            <a:spLocks noGrp="1"/>
          </p:cNvSpPr>
          <p:nvPr>
            <p:ph type="title"/>
          </p:nvPr>
        </p:nvSpPr>
        <p:spPr>
          <a:xfrm>
            <a:off x="228600" y="134105"/>
            <a:ext cx="7543800" cy="459892"/>
          </a:xfrm>
        </p:spPr>
        <p:txBody>
          <a:bodyPr/>
          <a:lstStyle>
            <a:lvl1pPr>
              <a:defRPr sz="2800">
                <a:solidFill>
                  <a:srgbClr val="339C96"/>
                </a:solidFill>
              </a:defRPr>
            </a:lvl1pPr>
          </a:lstStyle>
          <a:p>
            <a:r>
              <a:rPr lang="en-US" dirty="0"/>
              <a:t>Click to edit Master title style</a:t>
            </a:r>
          </a:p>
        </p:txBody>
      </p:sp>
      <p:sp>
        <p:nvSpPr>
          <p:cNvPr id="3" name="Date Placeholder 3"/>
          <p:cNvSpPr>
            <a:spLocks noGrp="1"/>
          </p:cNvSpPr>
          <p:nvPr>
            <p:ph type="dt" sz="half" idx="10"/>
          </p:nvPr>
        </p:nvSpPr>
        <p:spPr>
          <a:xfrm>
            <a:off x="457200" y="4767386"/>
            <a:ext cx="2133600" cy="274553"/>
          </a:xfrm>
          <a:prstGeom prst="rect">
            <a:avLst/>
          </a:prstGeom>
        </p:spPr>
        <p:txBody>
          <a:bodyPr/>
          <a:lstStyle>
            <a:lvl1pPr defTabSz="457200">
              <a:defRPr smtClean="0">
                <a:ea typeface="MS PGothic" charset="0"/>
                <a:cs typeface="MS PGothic" charset="0"/>
              </a:defRPr>
            </a:lvl1pPr>
          </a:lstStyle>
          <a:p>
            <a:pPr>
              <a:defRPr/>
            </a:pPr>
            <a:fld id="{DA66A749-C808-A049-B8C7-82E36F4463D4}" type="datetime1">
              <a:rPr lang="en-US">
                <a:latin typeface="Calibri"/>
              </a:rPr>
              <a:pPr>
                <a:defRPr/>
              </a:pPr>
              <a:t>8/27/23</a:t>
            </a:fld>
            <a:endParaRPr lang="en-US">
              <a:latin typeface="Calibri"/>
            </a:endParaRPr>
          </a:p>
        </p:txBody>
      </p:sp>
      <p:sp>
        <p:nvSpPr>
          <p:cNvPr id="4" name="Slide Number Placeholder 5"/>
          <p:cNvSpPr>
            <a:spLocks noGrp="1"/>
          </p:cNvSpPr>
          <p:nvPr>
            <p:ph type="sldNum" sz="quarter" idx="11"/>
          </p:nvPr>
        </p:nvSpPr>
        <p:spPr>
          <a:xfrm>
            <a:off x="8329613" y="4621379"/>
            <a:ext cx="455612" cy="271379"/>
          </a:xfrm>
          <a:prstGeom prst="rect">
            <a:avLst/>
          </a:prstGeom>
        </p:spPr>
        <p:txBody>
          <a:bodyPr/>
          <a:lstStyle>
            <a:lvl1pPr defTabSz="457200">
              <a:defRPr smtClean="0">
                <a:ea typeface="MS PGothic" charset="0"/>
                <a:cs typeface="MS PGothic" charset="0"/>
              </a:defRPr>
            </a:lvl1pPr>
          </a:lstStyle>
          <a:p>
            <a:pPr>
              <a:defRPr/>
            </a:pPr>
            <a:fld id="{EC7930A3-C655-9643-8F56-97E44D8CA291}" type="slidenum">
              <a:rPr lang="en-US"/>
              <a:pPr>
                <a:defRPr/>
              </a:pPr>
              <a:t>‹#›</a:t>
            </a:fld>
            <a:endParaRPr lang="en-US"/>
          </a:p>
        </p:txBody>
      </p:sp>
    </p:spTree>
    <p:extLst>
      <p:ext uri="{BB962C8B-B14F-4D97-AF65-F5344CB8AC3E}">
        <p14:creationId xmlns:p14="http://schemas.microsoft.com/office/powerpoint/2010/main" val="185849804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344224658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87634080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45236337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48966885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2586943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1591830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459500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77004221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06761416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84841160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7776313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80872050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50211932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096082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69342320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8871627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08879420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422695475"/>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05796218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08741127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83915688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Watson IoT / ©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3312674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146711561"/>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45524692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314480727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3052523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74288198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06441622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33473904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89022070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39350275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43997686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35325074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52972012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364235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21479758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7758987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4049278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6067655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6522"/>
            <a:ext cx="685800" cy="635509"/>
          </a:xfrm>
          <a:prstGeom prst="rect">
            <a:avLst/>
          </a:prstGeom>
        </p:spPr>
      </p:pic>
    </p:spTree>
    <p:extLst>
      <p:ext uri="{BB962C8B-B14F-4D97-AF65-F5344CB8AC3E}">
        <p14:creationId xmlns:p14="http://schemas.microsoft.com/office/powerpoint/2010/main" val="299487416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43536075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51991467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246333905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66867680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2961194003"/>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907153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89844926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790310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38251154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39884945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28115807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47472717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84831672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62849997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215931880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22005747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299109241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205132542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2691017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839224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438328491"/>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293275188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Watson IoT / © 2020 IBM Corporation / IBM </a:t>
            </a:r>
            <a:r>
              <a:rPr lang="de-DE" dirty="0" err="1"/>
              <a:t>Confidential</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6018925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733773842"/>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10290538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73792725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50414968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383916145"/>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97419331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983769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50581238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76079716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446265135"/>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43685091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188320"/>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43707486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319933404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9570D9-6E3C-7942-8F22-FC1D6FD304D4}" type="datetime1">
              <a:rPr lang="en-US" smtClean="0"/>
              <a:t>8/27/23</a:t>
            </a:fld>
            <a:endParaRPr lang="en-US"/>
          </a:p>
        </p:txBody>
      </p:sp>
      <p:sp>
        <p:nvSpPr>
          <p:cNvPr id="5" name="Footer Placeholder 4"/>
          <p:cNvSpPr>
            <a:spLocks noGrp="1"/>
          </p:cNvSpPr>
          <p:nvPr>
            <p:ph type="ftr" sz="quarter" idx="11"/>
          </p:nvPr>
        </p:nvSpPr>
        <p:spPr/>
        <p:txBody>
          <a:bodyPr/>
          <a:lstStyle/>
          <a:p>
            <a:r>
              <a:rPr lang="de-DE"/>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228602" y="173736"/>
            <a:ext cx="4474777" cy="914400"/>
          </a:xfrm>
        </p:spPr>
        <p:txBody>
          <a:bodyPr/>
          <a:lstStyle/>
          <a:p>
            <a:r>
              <a:rPr lang="en-US" dirty="0"/>
              <a:t>Click to edit Master title style</a:t>
            </a:r>
          </a:p>
        </p:txBody>
      </p:sp>
    </p:spTree>
    <p:extLst>
      <p:ext uri="{BB962C8B-B14F-4D97-AF65-F5344CB8AC3E}">
        <p14:creationId xmlns:p14="http://schemas.microsoft.com/office/powerpoint/2010/main" val="1609304104"/>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9" name="Rectangle 8"/>
          <p:cNvSpPr/>
          <p:nvPr userDrawn="1"/>
        </p:nvSpPr>
        <p:spPr bwMode="auto">
          <a:xfrm>
            <a:off x="6560288" y="4226442"/>
            <a:ext cx="914400" cy="685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2"/>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65315" tIns="32657" rIns="65315" bIns="32657" numCol="1" spcCol="0" rtlCol="0" fromWordArt="0" anchor="t" anchorCtr="0" forceAA="0" compatLnSpc="1">
            <a:prstTxWarp prst="textNoShape">
              <a:avLst/>
            </a:prstTxWarp>
            <a:noAutofit/>
          </a:bodyPr>
          <a:lstStyle/>
          <a:p>
            <a:pPr defTabSz="685766">
              <a:lnSpc>
                <a:spcPct val="100000"/>
              </a:lnSpc>
              <a:spcBef>
                <a:spcPct val="50000"/>
              </a:spcBef>
              <a:buClr>
                <a:srgbClr val="000000"/>
              </a:buClr>
              <a:buFont typeface="Wingdings" pitchFamily="2" charset="2"/>
              <a:buNone/>
            </a:pPr>
            <a:endParaRPr lang="en-US" sz="857" dirty="0">
              <a:solidFill>
                <a:srgbClr val="000000"/>
              </a:solidFill>
              <a:latin typeface="Arial"/>
              <a:cs typeface="Arial" pitchFamily="34" charset="0"/>
            </a:endParaRPr>
          </a:p>
        </p:txBody>
      </p:sp>
    </p:spTree>
    <p:extLst>
      <p:ext uri="{BB962C8B-B14F-4D97-AF65-F5344CB8AC3E}">
        <p14:creationId xmlns:p14="http://schemas.microsoft.com/office/powerpoint/2010/main" val="4272266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1_title, blank">
    <p:bg>
      <p:bgPr>
        <a:solidFill>
          <a:srgbClr val="FFFFFF"/>
        </a:solidFill>
        <a:effectLst/>
      </p:bgPr>
    </p:bg>
    <p:spTree>
      <p:nvGrpSpPr>
        <p:cNvPr id="1" name=""/>
        <p:cNvGrpSpPr/>
        <p:nvPr/>
      </p:nvGrpSpPr>
      <p:grpSpPr>
        <a:xfrm>
          <a:off x="0" y="0"/>
          <a:ext cx="0" cy="0"/>
          <a:chOff x="0" y="0"/>
          <a:chExt cx="0" cy="0"/>
        </a:xfrm>
      </p:grpSpPr>
      <p:sp>
        <p:nvSpPr>
          <p:cNvPr id="1168" name="Title Text"/>
          <p:cNvSpPr txBox="1">
            <a:spLocks noGrp="1"/>
          </p:cNvSpPr>
          <p:nvPr>
            <p:ph type="title"/>
          </p:nvPr>
        </p:nvSpPr>
        <p:spPr>
          <a:xfrm>
            <a:off x="228600" y="201169"/>
            <a:ext cx="4114800" cy="381001"/>
          </a:xfrm>
          <a:prstGeom prst="rect">
            <a:avLst/>
          </a:prstGeom>
        </p:spPr>
        <p:txBody>
          <a:bodyPr>
            <a:normAutofit/>
          </a:bodyPr>
          <a:lstStyle>
            <a:lvl1pPr>
              <a:defRPr>
                <a:solidFill>
                  <a:srgbClr val="000000"/>
                </a:solidFill>
              </a:defRPr>
            </a:lvl1pPr>
          </a:lstStyle>
          <a:p>
            <a:r>
              <a:t>Title Text</a:t>
            </a:r>
          </a:p>
        </p:txBody>
      </p:sp>
      <p:sp>
        <p:nvSpPr>
          <p:cNvPr id="1169" name="Slide Number"/>
          <p:cNvSpPr txBox="1">
            <a:spLocks noGrp="1"/>
          </p:cNvSpPr>
          <p:nvPr>
            <p:ph type="sldNum" sz="quarter" idx="2"/>
          </p:nvPr>
        </p:nvSpPr>
        <p:spPr>
          <a:xfrm>
            <a:off x="8788401" y="4831560"/>
            <a:ext cx="127001" cy="1270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1533905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3032393"/>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964117122"/>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964352805"/>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7290396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411290376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2020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27 August 2023</a:t>
              </a:fld>
              <a:endParaRPr lang="en-US" sz="4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41923338"/>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571500" y="4937285"/>
            <a:ext cx="1695844" cy="137857"/>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499" b="0" i="0" dirty="0">
                  <a:solidFill>
                    <a:schemeClr val="bg2"/>
                  </a:solidFill>
                  <a:latin typeface="IBM Plex Sans" charset="0"/>
                  <a:ea typeface="IBM Plex Sans" charset="0"/>
                  <a:cs typeface="IBM Plex Sans" charset="0"/>
                </a:rPr>
                <a:t>2020 IBM Corporation</a:t>
              </a:r>
              <a:r>
                <a:rPr lang="en-US" sz="499" b="0" i="0" baseline="0" dirty="0">
                  <a:solidFill>
                    <a:schemeClr val="bg2"/>
                  </a:solidFill>
                  <a:latin typeface="IBM Plex Sans" charset="0"/>
                  <a:ea typeface="IBM Plex Sans" charset="0"/>
                  <a:cs typeface="IBM Plex Sans" charset="0"/>
                </a:rPr>
                <a:t>              </a:t>
              </a:r>
              <a:r>
                <a:rPr lang="en-US" sz="499" b="0" i="0" dirty="0">
                  <a:solidFill>
                    <a:schemeClr val="bg2"/>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solidFill>
                  <a:latin typeface="IBM Plex Sans" charset="0"/>
                  <a:ea typeface="IBM Plex Sans" charset="0"/>
                  <a:cs typeface="IBM Plex Sans" charset="0"/>
                </a:rPr>
                <a:t> </a:t>
              </a:r>
              <a:fld id="{7C9968D1-C8E5-4FE3-AED4-7D4518C301B3}" type="datetime3">
                <a:rPr lang="en-US" sz="4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27 August 2023</a:t>
              </a:fld>
              <a:endParaRPr lang="en-US" sz="499" b="0" i="0" dirty="0">
                <a:solidFill>
                  <a:schemeClr val="bg2"/>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27219001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4"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535000135"/>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3"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51001943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70075E-6A6C-EB47-BB36-C0DECFFCE62D}" type="datetimeFigureOut">
              <a:rPr lang="en-US" smtClean="0"/>
              <a:t>8/27/23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24B37-AB57-A747-927B-BD9C8105267B}" type="slidenum">
              <a:rPr lang="en-US" smtClean="0"/>
              <a:t>‹#›</a:t>
            </a:fld>
            <a:endParaRPr lang="en-US"/>
          </a:p>
        </p:txBody>
      </p:sp>
    </p:spTree>
    <p:extLst>
      <p:ext uri="{BB962C8B-B14F-4D97-AF65-F5344CB8AC3E}">
        <p14:creationId xmlns:p14="http://schemas.microsoft.com/office/powerpoint/2010/main" val="18147701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4386562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lumMod val="40000"/>
                    <a:lumOff val="60000"/>
                  </a:schemeClr>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285750" y="4589145"/>
            <a:ext cx="4114800" cy="28575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4" name="Group 13"/>
          <p:cNvGrpSpPr/>
          <p:nvPr userDrawn="1"/>
        </p:nvGrpSpPr>
        <p:grpSpPr>
          <a:xfrm>
            <a:off x="571501"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2020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27 August 2023</a:t>
              </a:fld>
              <a:endParaRPr lang="en-US" sz="4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2428875" y="4937760"/>
            <a:ext cx="1427760" cy="136908"/>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Watson Internet of Things</a:t>
            </a:r>
          </a:p>
        </p:txBody>
      </p:sp>
      <p:sp>
        <p:nvSpPr>
          <p:cNvPr id="22" name="Slide Number Placeholder 2"/>
          <p:cNvSpPr txBox="1">
            <a:spLocks/>
          </p:cNvSpPr>
          <p:nvPr userDrawn="1"/>
        </p:nvSpPr>
        <p:spPr>
          <a:xfrm>
            <a:off x="284286" y="4933620"/>
            <a:ext cx="204925"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285750" y="1285875"/>
            <a:ext cx="2000250" cy="3286125"/>
          </a:xfrm>
        </p:spPr>
        <p:txBody>
          <a:bodyPr lIns="0" tIns="228600" rIns="0">
            <a:noAutofit/>
          </a:bodyPr>
          <a:lstStyle>
            <a:lvl1pPr>
              <a:defRPr>
                <a:solidFill>
                  <a:schemeClr val="bg2"/>
                </a:solidFill>
                <a:latin typeface="IBM Plex Sans" panose="020B0503050203000203" pitchFamily="34" charset="77"/>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latin typeface="IBM Plex Sans" panose="020B0503050203000203" pitchFamily="34" charset="77"/>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latin typeface="IBM Plex Sans" panose="020B0503050203000203" pitchFamily="34" charset="77"/>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latin typeface="IBM Plex Sans" panose="020B0503050203000203" pitchFamily="34" charset="77"/>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5"/>
            <a:ext cx="353824" cy="142876"/>
          </a:xfrm>
          <a:prstGeom prst="rect">
            <a:avLst/>
          </a:prstGeom>
        </p:spPr>
      </p:pic>
      <p:sp>
        <p:nvSpPr>
          <p:cNvPr id="19"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340579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41767594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1B43A-FABE-CF4C-B4BA-0CDE6512196C}"/>
              </a:ext>
            </a:extLst>
          </p:cNvPr>
          <p:cNvSpPr>
            <a:spLocks noGrp="1"/>
          </p:cNvSpPr>
          <p:nvPr>
            <p:ph type="title"/>
          </p:nvPr>
        </p:nvSpPr>
        <p:spPr>
          <a:xfrm>
            <a:off x="624087" y="1281906"/>
            <a:ext cx="7886898" cy="2140149"/>
          </a:xfrm>
          <a:prstGeom prst="rect">
            <a:avLst/>
          </a:prstGeom>
        </p:spPr>
        <p:txBody>
          <a:bodyPr anchor="b"/>
          <a:lstStyle>
            <a:lvl1pPr>
              <a:defRPr sz="3750"/>
            </a:lvl1pPr>
          </a:lstStyle>
          <a:p>
            <a:r>
              <a:rPr lang="en-US"/>
              <a:t>Click to edit Master title style</a:t>
            </a:r>
          </a:p>
        </p:txBody>
      </p:sp>
      <p:sp>
        <p:nvSpPr>
          <p:cNvPr id="3" name="Text Placeholder 2">
            <a:extLst>
              <a:ext uri="{FF2B5EF4-FFF2-40B4-BE49-F238E27FC236}">
                <a16:creationId xmlns:a16="http://schemas.microsoft.com/office/drawing/2014/main" id="{422859DF-096F-A549-AB1F-8F6E1FE846B9}"/>
              </a:ext>
            </a:extLst>
          </p:cNvPr>
          <p:cNvSpPr>
            <a:spLocks noGrp="1"/>
          </p:cNvSpPr>
          <p:nvPr>
            <p:ph type="body" idx="1"/>
          </p:nvPr>
        </p:nvSpPr>
        <p:spPr>
          <a:xfrm>
            <a:off x="624087" y="3441899"/>
            <a:ext cx="7886898" cy="1125141"/>
          </a:xfrm>
          <a:prstGeom prst="rect">
            <a:avLst/>
          </a:prstGeom>
        </p:spPr>
        <p:txBody>
          <a:bodyPr/>
          <a:lstStyle>
            <a:lvl1pPr marL="0" indent="0">
              <a:buNone/>
              <a:defRPr sz="1500">
                <a:solidFill>
                  <a:schemeClr val="tx1">
                    <a:tint val="75000"/>
                  </a:schemeClr>
                </a:solidFill>
              </a:defRPr>
            </a:lvl1pPr>
            <a:lvl2pPr marL="285750" indent="0">
              <a:buNone/>
              <a:defRPr sz="1250">
                <a:solidFill>
                  <a:schemeClr val="tx1">
                    <a:tint val="75000"/>
                  </a:schemeClr>
                </a:solidFill>
              </a:defRPr>
            </a:lvl2pPr>
            <a:lvl3pPr marL="571500" indent="0">
              <a:buNone/>
              <a:defRPr sz="1125">
                <a:solidFill>
                  <a:schemeClr val="tx1">
                    <a:tint val="75000"/>
                  </a:schemeClr>
                </a:solidFill>
              </a:defRPr>
            </a:lvl3pPr>
            <a:lvl4pPr marL="857250" indent="0">
              <a:buNone/>
              <a:defRPr sz="1000">
                <a:solidFill>
                  <a:schemeClr val="tx1">
                    <a:tint val="75000"/>
                  </a:schemeClr>
                </a:solidFill>
              </a:defRPr>
            </a:lvl4pPr>
            <a:lvl5pPr marL="1143000" indent="0">
              <a:buNone/>
              <a:defRPr sz="1000">
                <a:solidFill>
                  <a:schemeClr val="tx1">
                    <a:tint val="75000"/>
                  </a:schemeClr>
                </a:solidFill>
              </a:defRPr>
            </a:lvl5pPr>
            <a:lvl6pPr marL="1428750" indent="0">
              <a:buNone/>
              <a:defRPr sz="1000">
                <a:solidFill>
                  <a:schemeClr val="tx1">
                    <a:tint val="75000"/>
                  </a:schemeClr>
                </a:solidFill>
              </a:defRPr>
            </a:lvl6pPr>
            <a:lvl7pPr marL="1714500" indent="0">
              <a:buNone/>
              <a:defRPr sz="1000">
                <a:solidFill>
                  <a:schemeClr val="tx1">
                    <a:tint val="75000"/>
                  </a:schemeClr>
                </a:solidFill>
              </a:defRPr>
            </a:lvl7pPr>
            <a:lvl8pPr marL="2000250" indent="0">
              <a:buNone/>
              <a:defRPr sz="1000">
                <a:solidFill>
                  <a:schemeClr val="tx1">
                    <a:tint val="75000"/>
                  </a:schemeClr>
                </a:solidFill>
              </a:defRPr>
            </a:lvl8pPr>
            <a:lvl9pPr marL="2286000" indent="0">
              <a:buNone/>
              <a:defRPr sz="10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84790E-B35B-294F-9016-DB11512DD4A1}"/>
              </a:ext>
            </a:extLst>
          </p:cNvPr>
          <p:cNvSpPr>
            <a:spLocks noGrp="1"/>
          </p:cNvSpPr>
          <p:nvPr>
            <p:ph type="dt" sz="half" idx="10"/>
          </p:nvPr>
        </p:nvSpPr>
        <p:spPr>
          <a:xfrm>
            <a:off x="629047" y="4767461"/>
            <a:ext cx="2056805" cy="273844"/>
          </a:xfrm>
          <a:prstGeom prst="rect">
            <a:avLst/>
          </a:prstGeom>
        </p:spPr>
        <p:txBody>
          <a:bodyPr/>
          <a:lstStyle/>
          <a:p>
            <a:fld id="{61090DEA-7DA4-4C48-B68C-57241F6148D4}" type="datetimeFigureOut">
              <a:rPr lang="en-US" smtClean="0"/>
              <a:t>8/27/23</a:t>
            </a:fld>
            <a:endParaRPr lang="en-US"/>
          </a:p>
        </p:txBody>
      </p:sp>
      <p:sp>
        <p:nvSpPr>
          <p:cNvPr id="5" name="Footer Placeholder 4">
            <a:extLst>
              <a:ext uri="{FF2B5EF4-FFF2-40B4-BE49-F238E27FC236}">
                <a16:creationId xmlns:a16="http://schemas.microsoft.com/office/drawing/2014/main" id="{AD4C97D7-37B1-1D4A-AD58-DEE32FD5B77F}"/>
              </a:ext>
            </a:extLst>
          </p:cNvPr>
          <p:cNvSpPr>
            <a:spLocks noGrp="1"/>
          </p:cNvSpPr>
          <p:nvPr>
            <p:ph type="ftr" sz="quarter" idx="11"/>
          </p:nvPr>
        </p:nvSpPr>
        <p:spPr>
          <a:xfrm>
            <a:off x="3029149" y="4767461"/>
            <a:ext cx="3085703"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BA88722-707C-F349-A6D3-B9A147C03322}"/>
              </a:ext>
            </a:extLst>
          </p:cNvPr>
          <p:cNvSpPr>
            <a:spLocks noGrp="1"/>
          </p:cNvSpPr>
          <p:nvPr>
            <p:ph type="sldNum" sz="quarter" idx="12"/>
          </p:nvPr>
        </p:nvSpPr>
        <p:spPr>
          <a:xfrm>
            <a:off x="6458149" y="4767461"/>
            <a:ext cx="2056804" cy="273844"/>
          </a:xfrm>
          <a:prstGeom prst="rect">
            <a:avLst/>
          </a:prstGeom>
        </p:spPr>
        <p:txBody>
          <a:bodyPr/>
          <a:lstStyle/>
          <a:p>
            <a:fld id="{9F8B367D-DD45-0A41-8CFD-FDA8C2DEA3E5}" type="slidenum">
              <a:rPr lang="en-US" smtClean="0"/>
              <a:t>‹#›</a:t>
            </a:fld>
            <a:endParaRPr lang="en-US"/>
          </a:p>
        </p:txBody>
      </p:sp>
    </p:spTree>
    <p:extLst>
      <p:ext uri="{BB962C8B-B14F-4D97-AF65-F5344CB8AC3E}">
        <p14:creationId xmlns:p14="http://schemas.microsoft.com/office/powerpoint/2010/main" val="2760287858"/>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03282087"/>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5343809" y="1649996"/>
            <a:ext cx="3438410" cy="443667"/>
          </a:xfrm>
          <a:prstGeom prst="rect">
            <a:avLst/>
          </a:prstGeom>
        </p:spPr>
      </p:pic>
      <p:sp>
        <p:nvSpPr>
          <p:cNvPr id="2" name="Footer Placeholder 1">
            <a:extLst>
              <a:ext uri="{FF2B5EF4-FFF2-40B4-BE49-F238E27FC236}">
                <a16:creationId xmlns:a16="http://schemas.microsoft.com/office/drawing/2014/main" id="{9D8E773B-AEA4-B640-8E6A-636422275EEA}"/>
              </a:ext>
            </a:extLst>
          </p:cNvPr>
          <p:cNvSpPr>
            <a:spLocks noGrp="1"/>
          </p:cNvSpPr>
          <p:nvPr>
            <p:ph type="ftr" sz="quarter" idx="12"/>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2378168705"/>
      </p:ext>
    </p:extLst>
  </p:cSld>
  <p:clrMapOvr>
    <a:overrideClrMapping bg1="lt1" tx1="dk1" bg2="lt2" tx2="dk2" accent1="accent1" accent2="accent2" accent3="accent3" accent4="accent4" accent5="accent5" accent6="accent6" hlink="hlink" folHlink="folHlink"/>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64D32C4A-EF81-D047-8D64-48CE3DD490CD}"/>
              </a:ext>
            </a:extLst>
          </p:cNvPr>
          <p:cNvSpPr>
            <a:spLocks noGrp="1"/>
          </p:cNvSpPr>
          <p:nvPr>
            <p:ph type="ftr" sz="quarter" idx="12"/>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160660109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
        <p:nvSpPr>
          <p:cNvPr id="4" name="Footer Placeholder 3">
            <a:extLst>
              <a:ext uri="{FF2B5EF4-FFF2-40B4-BE49-F238E27FC236}">
                <a16:creationId xmlns:a16="http://schemas.microsoft.com/office/drawing/2014/main" id="{224A65F2-F3D7-A548-A9F6-2C144DFFCAFA}"/>
              </a:ext>
            </a:extLst>
          </p:cNvPr>
          <p:cNvSpPr>
            <a:spLocks noGrp="1"/>
          </p:cNvSpPr>
          <p:nvPr>
            <p:ph type="ftr" sz="quarter" idx="14"/>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302091361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5468D196-EC45-394B-A47C-642E0D35B37B}"/>
              </a:ext>
            </a:extLst>
          </p:cNvPr>
          <p:cNvSpPr>
            <a:spLocks noGrp="1"/>
          </p:cNvSpPr>
          <p:nvPr>
            <p:ph type="ftr" sz="quarter" idx="11"/>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245178111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5E79018F-7953-A649-AE07-F34475FCD9E1}"/>
              </a:ext>
            </a:extLst>
          </p:cNvPr>
          <p:cNvSpPr>
            <a:spLocks noGrp="1"/>
          </p:cNvSpPr>
          <p:nvPr>
            <p:ph type="ftr" sz="quarter" idx="14"/>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1166965443"/>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9A36A1BE-07AE-B946-BF1D-6CA598D4D5CC}"/>
              </a:ext>
            </a:extLst>
          </p:cNvPr>
          <p:cNvSpPr>
            <a:spLocks noGrp="1"/>
          </p:cNvSpPr>
          <p:nvPr>
            <p:ph type="ftr" sz="quarter" idx="14"/>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1052236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dirty="0"/>
              <a:t>IBM Watson IoT / © 2020 IBM Corporation</a:t>
            </a:r>
          </a:p>
        </p:txBody>
      </p:sp>
      <p:pic>
        <p:nvPicPr>
          <p:cNvPr id="7" name="Picture 6">
            <a:extLst>
              <a:ext uri="{FF2B5EF4-FFF2-40B4-BE49-F238E27FC236}">
                <a16:creationId xmlns:a16="http://schemas.microsoft.com/office/drawing/2014/main" id="{77E0CEE7-05DA-1540-9B82-2624C1EEADD1}"/>
              </a:ext>
            </a:extLst>
          </p:cNvPr>
          <p:cNvPicPr>
            <a:picLocks noChangeAspect="1"/>
          </p:cNvPicPr>
          <p:nvPr userDrawn="1"/>
        </p:nvPicPr>
        <p:blipFill>
          <a:blip r:embed="rId2"/>
          <a:stretch>
            <a:fillRect/>
          </a:stretch>
        </p:blipFill>
        <p:spPr>
          <a:xfrm>
            <a:off x="7016818" y="4351898"/>
            <a:ext cx="2127182" cy="791602"/>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83876930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5DB7F18A-3331-D24D-86EE-6125B344A219}"/>
              </a:ext>
            </a:extLst>
          </p:cNvPr>
          <p:cNvSpPr>
            <a:spLocks noGrp="1"/>
          </p:cNvSpPr>
          <p:nvPr>
            <p:ph type="ftr" sz="quarter" idx="17"/>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3031618564"/>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005546890"/>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B2DEC886-D49C-4A44-B954-8B5B08C660A0}"/>
              </a:ext>
            </a:extLst>
          </p:cNvPr>
          <p:cNvSpPr>
            <a:spLocks noGrp="1"/>
          </p:cNvSpPr>
          <p:nvPr>
            <p:ph type="ftr" sz="quarter" idx="16"/>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243552528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FC08981C-2AD1-7B48-854C-DC236CBA4712}"/>
              </a:ext>
            </a:extLst>
          </p:cNvPr>
          <p:cNvSpPr>
            <a:spLocks noGrp="1"/>
          </p:cNvSpPr>
          <p:nvPr>
            <p:ph type="ftr" sz="quarter" idx="11"/>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3380631483"/>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a:extLst>
              <a:ext uri="{FF2B5EF4-FFF2-40B4-BE49-F238E27FC236}">
                <a16:creationId xmlns:a16="http://schemas.microsoft.com/office/drawing/2014/main" id="{6A4C2782-088B-B04B-A009-1C00ECCC3B8D}"/>
              </a:ext>
            </a:extLst>
          </p:cNvPr>
          <p:cNvSpPr>
            <a:spLocks noGrp="1"/>
          </p:cNvSpPr>
          <p:nvPr>
            <p:ph type="ftr" sz="quarter" idx="11"/>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4006352357"/>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2" name="Footer Placeholder 1">
            <a:extLst>
              <a:ext uri="{FF2B5EF4-FFF2-40B4-BE49-F238E27FC236}">
                <a16:creationId xmlns:a16="http://schemas.microsoft.com/office/drawing/2014/main" id="{772DA765-0FF5-124C-8C68-50F07A2887AC}"/>
              </a:ext>
            </a:extLst>
          </p:cNvPr>
          <p:cNvSpPr>
            <a:spLocks noGrp="1"/>
          </p:cNvSpPr>
          <p:nvPr>
            <p:ph type="ftr" sz="quarter" idx="18"/>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1137850244"/>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774500" y="1515509"/>
            <a:ext cx="7594997" cy="3086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B8944EC4-4EA7-E042-945C-DC3FB1325F1C}"/>
              </a:ext>
            </a:extLst>
          </p:cNvPr>
          <p:cNvSpPr>
            <a:spLocks noGrp="1"/>
          </p:cNvSpPr>
          <p:nvPr>
            <p:ph type="ftr" sz="quarter" idx="13"/>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349867498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r>
              <a:rPr lang="en-US"/>
              <a:t>Click icon to add picture</a:t>
            </a:r>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1" y="4680472"/>
            <a:ext cx="1175465" cy="429176"/>
          </a:xfrm>
          <a:prstGeom prst="rect">
            <a:avLst/>
          </a:prstGeom>
        </p:spPr>
      </p:pic>
      <p:sp>
        <p:nvSpPr>
          <p:cNvPr id="2" name="Footer Placeholder 1">
            <a:extLst>
              <a:ext uri="{FF2B5EF4-FFF2-40B4-BE49-F238E27FC236}">
                <a16:creationId xmlns:a16="http://schemas.microsoft.com/office/drawing/2014/main" id="{6302ED62-FC75-0846-BE30-A16FFFEAA685}"/>
              </a:ext>
            </a:extLst>
          </p:cNvPr>
          <p:cNvSpPr>
            <a:spLocks noGrp="1"/>
          </p:cNvSpPr>
          <p:nvPr>
            <p:ph type="ftr" sz="quarter" idx="22"/>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320822380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r>
              <a:rPr lang="en-US"/>
              <a:t>Click icon to add picture</a:t>
            </a:r>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a:extLst>
              <a:ext uri="{FF2B5EF4-FFF2-40B4-BE49-F238E27FC236}">
                <a16:creationId xmlns:a16="http://schemas.microsoft.com/office/drawing/2014/main" id="{1FC431E6-9242-5E4C-A0BE-E6682775EA31}"/>
              </a:ext>
            </a:extLst>
          </p:cNvPr>
          <p:cNvSpPr>
            <a:spLocks noGrp="1"/>
          </p:cNvSpPr>
          <p:nvPr>
            <p:ph type="ftr" sz="quarter" idx="22"/>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211008529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E183C976-3E7E-7F48-A908-9042E639F9A1}"/>
              </a:ext>
            </a:extLst>
          </p:cNvPr>
          <p:cNvSpPr>
            <a:spLocks noGrp="1"/>
          </p:cNvSpPr>
          <p:nvPr>
            <p:ph type="ftr" sz="quarter" idx="13"/>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19708258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90609603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
        <p:nvSpPr>
          <p:cNvPr id="2" name="Footer Placeholder 1">
            <a:extLst>
              <a:ext uri="{FF2B5EF4-FFF2-40B4-BE49-F238E27FC236}">
                <a16:creationId xmlns:a16="http://schemas.microsoft.com/office/drawing/2014/main" id="{1F3CB462-1DF0-6F47-93F1-62B7BAAC0932}"/>
              </a:ext>
            </a:extLst>
          </p:cNvPr>
          <p:cNvSpPr>
            <a:spLocks noGrp="1"/>
          </p:cNvSpPr>
          <p:nvPr>
            <p:ph type="ftr" sz="quarter" idx="14"/>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5387700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871463" y="327992"/>
            <a:ext cx="7297530" cy="4104861"/>
          </a:xfrm>
        </p:spPr>
        <p:txBody>
          <a:bodyPr/>
          <a:lstStyle/>
          <a:p>
            <a:r>
              <a:rPr lang="en-US"/>
              <a:t>Click icon to add picture</a:t>
            </a:r>
          </a:p>
        </p:txBody>
      </p:sp>
      <p:sp>
        <p:nvSpPr>
          <p:cNvPr id="2" name="Footer Placeholder 1">
            <a:extLst>
              <a:ext uri="{FF2B5EF4-FFF2-40B4-BE49-F238E27FC236}">
                <a16:creationId xmlns:a16="http://schemas.microsoft.com/office/drawing/2014/main" id="{3FF50B27-D700-C545-84B9-15169BCAAFBA}"/>
              </a:ext>
            </a:extLst>
          </p:cNvPr>
          <p:cNvSpPr>
            <a:spLocks noGrp="1"/>
          </p:cNvSpPr>
          <p:nvPr>
            <p:ph type="ftr" sz="quarter" idx="13"/>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1954139419"/>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p:txBody>
      </p:sp>
      <p:sp>
        <p:nvSpPr>
          <p:cNvPr id="4" name="Footer Placeholder 3">
            <a:extLst>
              <a:ext uri="{FF2B5EF4-FFF2-40B4-BE49-F238E27FC236}">
                <a16:creationId xmlns:a16="http://schemas.microsoft.com/office/drawing/2014/main" id="{2E5A91C1-AB12-BD4C-A3D8-CEBFFB2F171F}"/>
              </a:ext>
            </a:extLst>
          </p:cNvPr>
          <p:cNvSpPr>
            <a:spLocks noGrp="1"/>
          </p:cNvSpPr>
          <p:nvPr>
            <p:ph type="ftr" sz="quarter" idx="13"/>
          </p:nvPr>
        </p:nvSpPr>
        <p:spPr/>
        <p:txBody>
          <a:bodyPr/>
          <a:lstStyle/>
          <a:p>
            <a:r>
              <a:rPr lang="en-US" dirty="0"/>
              <a:t>Think 2019 / © 2020 IBM Corporation</a:t>
            </a:r>
          </a:p>
        </p:txBody>
      </p:sp>
    </p:spTree>
    <p:custDataLst>
      <p:tags r:id="rId1"/>
    </p:custDataLst>
    <p:extLst>
      <p:ext uri="{BB962C8B-B14F-4D97-AF65-F5344CB8AC3E}">
        <p14:creationId xmlns:p14="http://schemas.microsoft.com/office/powerpoint/2010/main" val="171449940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2776" y="2186151"/>
            <a:ext cx="1292094" cy="526097"/>
          </a:xfrm>
          <a:prstGeom prst="rect">
            <a:avLst/>
          </a:prstGeom>
        </p:spPr>
      </p:pic>
    </p:spTree>
    <p:custDataLst>
      <p:tags r:id="rId1"/>
    </p:custDataLst>
    <p:extLst>
      <p:ext uri="{BB962C8B-B14F-4D97-AF65-F5344CB8AC3E}">
        <p14:creationId xmlns:p14="http://schemas.microsoft.com/office/powerpoint/2010/main" val="2009241190"/>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3869633390"/>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3932BEAA-73C1-BC4D-8772-9FD32CEB0C18}"/>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1635567532"/>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5008A8-61DB-A844-AA01-3365895D4B39}"/>
              </a:ext>
            </a:extLst>
          </p:cNvPr>
          <p:cNvPicPr>
            <a:picLocks noChangeAspect="1"/>
          </p:cNvPicPr>
          <p:nvPr userDrawn="1"/>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1733"/>
          <a:stretch/>
        </p:blipFill>
        <p:spPr>
          <a:xfrm>
            <a:off x="0" y="1"/>
            <a:ext cx="9144000" cy="4351898"/>
          </a:xfrm>
          <a:prstGeom prst="rect">
            <a:avLst/>
          </a:prstGeom>
        </p:spPr>
      </p:pic>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1618D174-8931-4046-B16E-E9F9EADA1133}"/>
              </a:ext>
            </a:extLst>
          </p:cNvPr>
          <p:cNvPicPr>
            <a:picLocks noChangeAspect="1"/>
          </p:cNvPicPr>
          <p:nvPr userDrawn="1"/>
        </p:nvPicPr>
        <p:blipFill>
          <a:blip r:embed="rId3"/>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215796016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dirty="0"/>
              <a:t>IBM Watson IoT / © 2020 IBM Corporation</a:t>
            </a:r>
          </a:p>
        </p:txBody>
      </p:sp>
      <p:pic>
        <p:nvPicPr>
          <p:cNvPr id="7" name="Picture 6">
            <a:extLst>
              <a:ext uri="{FF2B5EF4-FFF2-40B4-BE49-F238E27FC236}">
                <a16:creationId xmlns:a16="http://schemas.microsoft.com/office/drawing/2014/main" id="{77E0CEE7-05DA-1540-9B82-2624C1EEADD1}"/>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228421969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6FA5FAB9-E464-DB4D-A39A-24B23DE92A10}"/>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91302246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1877351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74246433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48617734"/>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51766245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066527583"/>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833092808"/>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034175305"/>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98532758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519959181"/>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section, title, text (two column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343701447"/>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066187764"/>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4264544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6353378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9429102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495789200"/>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14034838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507464597"/>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82520494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544061176"/>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12710547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906695828"/>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965292148"/>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7325341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21348780"/>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964568065"/>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89546645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085638025"/>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425081777"/>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32545511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850721689"/>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080447704"/>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922539785"/>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67148090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825925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806522"/>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56649741"/>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9C3F8E0F-C873-1F49-B920-2B2212E0D459}"/>
              </a:ext>
            </a:extLst>
          </p:cNvPr>
          <p:cNvPicPr>
            <a:picLocks noChangeAspect="1"/>
          </p:cNvPicPr>
          <p:nvPr userDrawn="1"/>
        </p:nvPicPr>
        <p:blipFill>
          <a:blip r:embed="rId2"/>
          <a:stretch>
            <a:fillRect/>
          </a:stretch>
        </p:blipFill>
        <p:spPr>
          <a:xfrm>
            <a:off x="2977521" y="1806255"/>
            <a:ext cx="3194311" cy="1188720"/>
          </a:xfrm>
          <a:prstGeom prst="rect">
            <a:avLst/>
          </a:prstGeom>
        </p:spPr>
      </p:pic>
    </p:spTree>
    <p:extLst>
      <p:ext uri="{BB962C8B-B14F-4D97-AF65-F5344CB8AC3E}">
        <p14:creationId xmlns:p14="http://schemas.microsoft.com/office/powerpoint/2010/main" val="3149766015"/>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noProof="0"/>
          </a:p>
        </p:txBody>
      </p:sp>
      <p:sp>
        <p:nvSpPr>
          <p:cNvPr id="7" name="Title 6"/>
          <p:cNvSpPr>
            <a:spLocks noGrp="1"/>
          </p:cNvSpPr>
          <p:nvPr>
            <p:ph type="title"/>
          </p:nvPr>
        </p:nvSpPr>
        <p:spPr>
          <a:xfrm>
            <a:off x="228601" y="173736"/>
            <a:ext cx="4474777" cy="914400"/>
          </a:xfrm>
        </p:spPr>
        <p:txBody>
          <a:bodyPr/>
          <a:lstStyle/>
          <a:p>
            <a:r>
              <a:rPr lang="en-US" noProof="0"/>
              <a:t>Click to edit Master title style</a:t>
            </a:r>
          </a:p>
        </p:txBody>
      </p:sp>
      <p:sp>
        <p:nvSpPr>
          <p:cNvPr id="8" name="Slide Number Placeholder 2">
            <a:extLst>
              <a:ext uri="{FF2B5EF4-FFF2-40B4-BE49-F238E27FC236}">
                <a16:creationId xmlns:a16="http://schemas.microsoft.com/office/drawing/2014/main" id="{5B12F7A9-8431-4FFB-AC4D-9A88858C26DF}"/>
              </a:ext>
            </a:extLst>
          </p:cNvPr>
          <p:cNvSpPr>
            <a:spLocks noGrp="1"/>
          </p:cNvSpPr>
          <p:nvPr>
            <p:ph type="sldNum" sz="quarter" idx="11"/>
          </p:nvPr>
        </p:nvSpPr>
        <p:spPr>
          <a:xfrm>
            <a:off x="6858000" y="4826480"/>
            <a:ext cx="2057400" cy="137160"/>
          </a:xfrm>
        </p:spPr>
        <p:txBody>
          <a:bodyPr/>
          <a:lstStyle/>
          <a:p>
            <a:fld id="{D0BE6F14-FF48-0F4F-A8AA-2E3F25371E4A}" type="slidenum">
              <a:rPr lang="en-US" smtClean="0"/>
              <a:pPr/>
              <a:t>‹#›</a:t>
            </a:fld>
            <a:endParaRPr lang="en-US"/>
          </a:p>
        </p:txBody>
      </p:sp>
      <p:sp>
        <p:nvSpPr>
          <p:cNvPr id="9" name="Footer Placeholder 8">
            <a:extLst>
              <a:ext uri="{FF2B5EF4-FFF2-40B4-BE49-F238E27FC236}">
                <a16:creationId xmlns:a16="http://schemas.microsoft.com/office/drawing/2014/main" id="{24FE048F-B5DB-42A8-9C3B-ACA0FA5F35B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51816263"/>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1056231134"/>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1282775745"/>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636843388"/>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2603180101"/>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172941585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1887974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548852266"/>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5350874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2331165849"/>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536805290"/>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296260068"/>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46176353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168668298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61393302"/>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32717738"/>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9699312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65285895"/>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2395070657"/>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1893868256"/>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421453316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4108760267"/>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245525171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AI </a:t>
            </a:r>
            <a:r>
              <a:rPr lang="de-DE" dirty="0" err="1"/>
              <a:t>Applications</a:t>
            </a:r>
            <a:r>
              <a:rPr lang="de-DE" dirty="0"/>
              <a:t> / ©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63069612"/>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944496468"/>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972652337"/>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910807983"/>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0162434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9C3F8E0F-C873-1F49-B920-2B2212E0D459}"/>
              </a:ext>
            </a:extLst>
          </p:cNvPr>
          <p:cNvPicPr>
            <a:picLocks noChangeAspect="1"/>
          </p:cNvPicPr>
          <p:nvPr userDrawn="1"/>
        </p:nvPicPr>
        <p:blipFill>
          <a:blip r:embed="rId2"/>
          <a:stretch>
            <a:fillRect/>
          </a:stretch>
        </p:blipFill>
        <p:spPr>
          <a:xfrm>
            <a:off x="2977521" y="1806255"/>
            <a:ext cx="3194311" cy="1188720"/>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044290589"/>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537679535"/>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1297726943"/>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8428133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2419712937"/>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3290184493"/>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1776317849"/>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67036"/>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837678594"/>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4567816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5762" y="142875"/>
            <a:ext cx="8129588" cy="319257"/>
          </a:xfrm>
        </p:spPr>
        <p:txBody>
          <a:bodyPr anchor="t">
            <a:noAutofit/>
          </a:bodyPr>
          <a:lstStyle/>
          <a:p>
            <a:r>
              <a:rPr lang="en-US" dirty="0"/>
              <a:t>One column layout</a:t>
            </a:r>
          </a:p>
        </p:txBody>
      </p:sp>
      <p:sp>
        <p:nvSpPr>
          <p:cNvPr id="14" name="Text Placeholder 12"/>
          <p:cNvSpPr>
            <a:spLocks noGrp="1"/>
          </p:cNvSpPr>
          <p:nvPr>
            <p:ph type="body" sz="quarter" idx="15" hasCustomPrompt="1"/>
          </p:nvPr>
        </p:nvSpPr>
        <p:spPr>
          <a:xfrm>
            <a:off x="385763" y="900113"/>
            <a:ext cx="8143875" cy="1530549"/>
          </a:xfrm>
        </p:spPr>
        <p:txBody>
          <a:bodyPr>
            <a:noAutofit/>
          </a:bodyPr>
          <a:lstStyle>
            <a:lvl1pPr marL="192332" indent="-192332" defTabSz="1371600">
              <a:spcBef>
                <a:spcPts val="0"/>
              </a:spcBef>
              <a:buClr>
                <a:srgbClr val="00B6CB"/>
              </a:buClr>
              <a:buSzTx/>
              <a:buChar char="-"/>
              <a:defRPr sz="2800">
                <a:solidFill>
                  <a:srgbClr val="53585F"/>
                </a:solidFill>
                <a:latin typeface="Helvetica Neue Medium"/>
                <a:ea typeface="Helvetica Neue Medium"/>
                <a:cs typeface="Helvetica Neue Medium"/>
                <a:sym typeface="Helvetica Neue Medium"/>
              </a:defRPr>
            </a:lvl1pPr>
          </a:lstStyle>
          <a:p>
            <a:pPr marL="0" indent="0" defTabSz="1828800">
              <a:spcBef>
                <a:spcPts val="0"/>
              </a:spcBef>
              <a:buSzTx/>
              <a:buNone/>
              <a:defRPr sz="2800">
                <a:solidFill>
                  <a:srgbClr val="53585F"/>
                </a:solidFill>
              </a:defRPr>
            </a:pPr>
            <a:r>
              <a:rPr lang="en-US" dirty="0"/>
              <a:t>The one column layout is the most flexible slide for any type of content. Whether you want to lead in with a short sentence and a large chart or if you want to present an overview of findings, it can suit many different needs.</a:t>
            </a:r>
          </a:p>
          <a:p>
            <a:pPr marL="0" indent="0" defTabSz="1828800">
              <a:spcBef>
                <a:spcPts val="0"/>
              </a:spcBef>
              <a:buSzTx/>
              <a:buNone/>
              <a:defRPr sz="2800">
                <a:solidFill>
                  <a:srgbClr val="53585F"/>
                </a:solidFill>
              </a:defRPr>
            </a:pPr>
            <a:endParaRPr lang="en-US" dirty="0"/>
          </a:p>
          <a:p>
            <a:pPr marL="0" indent="0" defTabSz="1828800">
              <a:spcBef>
                <a:spcPts val="0"/>
              </a:spcBef>
              <a:buSzTx/>
              <a:buNone/>
              <a:defRPr sz="2800">
                <a:solidFill>
                  <a:srgbClr val="53585F"/>
                </a:solidFill>
              </a:defRPr>
            </a:pPr>
            <a:endParaRPr lang="en-US" dirty="0"/>
          </a:p>
          <a:p>
            <a:pPr marL="0" indent="0">
              <a:spcBef>
                <a:spcPts val="1200"/>
              </a:spcBef>
              <a:buClr>
                <a:srgbClr val="00B6CB"/>
              </a:buClr>
              <a:buSzTx/>
              <a:buNone/>
              <a:defRPr sz="3800">
                <a:latin typeface="Helvetica Neue Medium"/>
                <a:ea typeface="Helvetica Neue Medium"/>
                <a:cs typeface="Helvetica Neue Medium"/>
                <a:sym typeface="Helvetica Neue Medium"/>
              </a:defRPr>
            </a:pPr>
            <a:r>
              <a:rPr lang="en-US" dirty="0"/>
              <a:t>Good for…</a:t>
            </a:r>
          </a:p>
          <a:p>
            <a:pPr marL="256442" indent="-256442" defTabSz="1828800">
              <a:spcBef>
                <a:spcPts val="0"/>
              </a:spcBef>
              <a:buChar char="-"/>
              <a:defRPr sz="2800">
                <a:solidFill>
                  <a:srgbClr val="53585F"/>
                </a:solidFill>
              </a:defRPr>
            </a:pPr>
            <a:r>
              <a:rPr lang="en-US" dirty="0"/>
              <a:t>Executive summaries, synopses, overviews</a:t>
            </a:r>
          </a:p>
          <a:p>
            <a:pPr marL="256442" indent="-256442" defTabSz="1828800">
              <a:spcBef>
                <a:spcPts val="0"/>
              </a:spcBef>
              <a:buChar char="-"/>
              <a:defRPr sz="2800">
                <a:solidFill>
                  <a:srgbClr val="53585F"/>
                </a:solidFill>
              </a:defRPr>
            </a:pPr>
            <a:r>
              <a:rPr lang="en-US" dirty="0"/>
              <a:t>Inserting concept maps, process flows, mental models</a:t>
            </a:r>
          </a:p>
          <a:p>
            <a:pPr marL="256442" indent="-256442" defTabSz="1828800">
              <a:spcBef>
                <a:spcPts val="0"/>
              </a:spcBef>
              <a:buChar char="-"/>
              <a:defRPr sz="2800">
                <a:solidFill>
                  <a:srgbClr val="53585F"/>
                </a:solidFill>
              </a:defRPr>
            </a:pPr>
            <a:r>
              <a:rPr lang="en-US" dirty="0"/>
              <a:t>Sharing large images or photography with annotations</a:t>
            </a:r>
          </a:p>
        </p:txBody>
      </p:sp>
      <p:sp>
        <p:nvSpPr>
          <p:cNvPr id="2" name="Footer Placeholder 1"/>
          <p:cNvSpPr>
            <a:spLocks noGrp="1"/>
          </p:cNvSpPr>
          <p:nvPr>
            <p:ph type="ftr" sz="quarter" idx="16"/>
          </p:nvPr>
        </p:nvSpPr>
        <p:spPr>
          <a:xfrm>
            <a:off x="5429250" y="4767263"/>
            <a:ext cx="3086100" cy="192830"/>
          </a:xfrm>
          <a:prstGeom prst="rect">
            <a:avLst/>
          </a:prstGeom>
        </p:spPr>
        <p:txBody>
          <a:bodyPr lIns="45720" tIns="22860" rIns="45720" bIns="22860"/>
          <a:lstStyle/>
          <a:p>
            <a:r>
              <a:rPr lang="en-US">
                <a:solidFill>
                  <a:srgbClr val="121212"/>
                </a:solidFill>
              </a:rPr>
              <a:t>IBM CONFIDENTIAL</a:t>
            </a:r>
            <a:endParaRPr lang="en-US" dirty="0">
              <a:solidFill>
                <a:srgbClr val="121212"/>
              </a:solidFill>
            </a:endParaRPr>
          </a:p>
        </p:txBody>
      </p:sp>
    </p:spTree>
    <p:extLst>
      <p:ext uri="{BB962C8B-B14F-4D97-AF65-F5344CB8AC3E}">
        <p14:creationId xmlns:p14="http://schemas.microsoft.com/office/powerpoint/2010/main" val="2476513940"/>
      </p:ext>
    </p:extLst>
  </p:cSld>
  <p:clrMapOvr>
    <a:masterClrMapping/>
  </p:clrMapOvr>
  <p:extLst>
    <p:ext uri="{DCECCB84-F9BA-43D5-87BE-67443E8EF086}">
      <p15:sldGuideLst xmlns:p15="http://schemas.microsoft.com/office/powerpoint/2012/main">
        <p15:guide id="2" orient="horz" pos="792">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3932BEAA-73C1-BC4D-8772-9FD32CEB0C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2291192984"/>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1618D174-8931-4046-B16E-E9F9EADA11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2143753700"/>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dirty="0"/>
              <a:t>IBM Watson IoT / © 2020 IBM Corporation</a:t>
            </a:r>
          </a:p>
        </p:txBody>
      </p:sp>
      <p:pic>
        <p:nvPicPr>
          <p:cNvPr id="7" name="Picture 6">
            <a:extLst>
              <a:ext uri="{FF2B5EF4-FFF2-40B4-BE49-F238E27FC236}">
                <a16:creationId xmlns:a16="http://schemas.microsoft.com/office/drawing/2014/main" id="{77E0CEE7-05DA-1540-9B82-2624C1EEAD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1712584658"/>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6FA5FAB9-E464-DB4D-A39A-24B23DE92A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3667678892"/>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301012437"/>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322238188"/>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0864934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82706870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643678723"/>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736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6FA5FAB9-E464-DB4D-A39A-24B23DE92A10}"/>
              </a:ext>
            </a:extLst>
          </p:cNvPr>
          <p:cNvPicPr>
            <a:picLocks noChangeAspect="1"/>
          </p:cNvPicPr>
          <p:nvPr userDrawn="1"/>
        </p:nvPicPr>
        <p:blipFill>
          <a:blip r:embed="rId2"/>
          <a:stretch>
            <a:fillRect/>
          </a:stretch>
        </p:blipFill>
        <p:spPr>
          <a:xfrm>
            <a:off x="7016818" y="4351898"/>
            <a:ext cx="2127182" cy="791602"/>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noProof="0"/>
          </a:p>
        </p:txBody>
      </p:sp>
      <p:sp>
        <p:nvSpPr>
          <p:cNvPr id="7" name="Title 6"/>
          <p:cNvSpPr>
            <a:spLocks noGrp="1"/>
          </p:cNvSpPr>
          <p:nvPr>
            <p:ph type="title"/>
          </p:nvPr>
        </p:nvSpPr>
        <p:spPr>
          <a:xfrm>
            <a:off x="228601" y="173736"/>
            <a:ext cx="4474777" cy="914400"/>
          </a:xfrm>
        </p:spPr>
        <p:txBody>
          <a:bodyPr/>
          <a:lstStyle/>
          <a:p>
            <a:r>
              <a:rPr lang="en-US" noProof="0"/>
              <a:t>Click to edit Master title style</a:t>
            </a:r>
          </a:p>
        </p:txBody>
      </p:sp>
      <p:sp>
        <p:nvSpPr>
          <p:cNvPr id="8" name="Slide Number Placeholder 2">
            <a:extLst>
              <a:ext uri="{FF2B5EF4-FFF2-40B4-BE49-F238E27FC236}">
                <a16:creationId xmlns:a16="http://schemas.microsoft.com/office/drawing/2014/main" id="{5B12F7A9-8431-4FFB-AC4D-9A88858C26DF}"/>
              </a:ext>
            </a:extLst>
          </p:cNvPr>
          <p:cNvSpPr>
            <a:spLocks noGrp="1"/>
          </p:cNvSpPr>
          <p:nvPr>
            <p:ph type="sldNum" sz="quarter" idx="11"/>
          </p:nvPr>
        </p:nvSpPr>
        <p:spPr>
          <a:xfrm>
            <a:off x="6858000" y="4826480"/>
            <a:ext cx="2057400" cy="137160"/>
          </a:xfrm>
        </p:spPr>
        <p:txBody>
          <a:bodyPr/>
          <a:lstStyle/>
          <a:p>
            <a:fld id="{D0BE6F14-FF48-0F4F-A8AA-2E3F25371E4A}" type="slidenum">
              <a:rPr lang="en-US" smtClean="0"/>
              <a:pPr/>
              <a:t>‹#›</a:t>
            </a:fld>
            <a:endParaRPr lang="en-US"/>
          </a:p>
        </p:txBody>
      </p:sp>
      <p:sp>
        <p:nvSpPr>
          <p:cNvPr id="9" name="Footer Placeholder 8">
            <a:extLst>
              <a:ext uri="{FF2B5EF4-FFF2-40B4-BE49-F238E27FC236}">
                <a16:creationId xmlns:a16="http://schemas.microsoft.com/office/drawing/2014/main" id="{24FE048F-B5DB-42A8-9C3B-ACA0FA5F35B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185437283"/>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031853226"/>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038434274"/>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31323742"/>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796754230"/>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01427764"/>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918711"/>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315038874"/>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421548218"/>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44571426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58278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21769312"/>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532089438"/>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028468674"/>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894798721"/>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432103206"/>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648492335"/>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248030215"/>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768921091"/>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763391247"/>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8351811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593248868"/>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245118583"/>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769543046"/>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95250560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877319757"/>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603860"/>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14194990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9C3F8E0F-C873-1F49-B920-2B2212E0D4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77521" y="1806255"/>
            <a:ext cx="3194311" cy="1188720"/>
          </a:xfrm>
          <a:prstGeom prst="rect">
            <a:avLst/>
          </a:prstGeom>
        </p:spPr>
      </p:pic>
    </p:spTree>
    <p:extLst>
      <p:ext uri="{BB962C8B-B14F-4D97-AF65-F5344CB8AC3E}">
        <p14:creationId xmlns:p14="http://schemas.microsoft.com/office/powerpoint/2010/main" val="4143944251"/>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2467277961"/>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1384202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855054734"/>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2561283859"/>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864652253"/>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292571297"/>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88361991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176176911"/>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759146726"/>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28320068"/>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530873992"/>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692757535"/>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6730534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10081047"/>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804863396"/>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00062156"/>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622635579"/>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077031297"/>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730496111"/>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642830906"/>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1337276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039003697"/>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86343647"/>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Watson IoT / ©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720186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736829307"/>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594374930"/>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779181821"/>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3318322052"/>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492698252"/>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16383160"/>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16760745"/>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789279286"/>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38301385"/>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920152781"/>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019127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44949078"/>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69218673"/>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258612"/>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862160198"/>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558116275"/>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cSld name="10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871549"/>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5762" y="142875"/>
            <a:ext cx="8129588" cy="319257"/>
          </a:xfrm>
        </p:spPr>
        <p:txBody>
          <a:bodyPr anchor="t">
            <a:noAutofit/>
          </a:bodyPr>
          <a:lstStyle/>
          <a:p>
            <a:r>
              <a:rPr lang="en-US" dirty="0"/>
              <a:t>One column layout</a:t>
            </a:r>
          </a:p>
        </p:txBody>
      </p:sp>
      <p:sp>
        <p:nvSpPr>
          <p:cNvPr id="14" name="Text Placeholder 12"/>
          <p:cNvSpPr>
            <a:spLocks noGrp="1"/>
          </p:cNvSpPr>
          <p:nvPr>
            <p:ph type="body" sz="quarter" idx="15" hasCustomPrompt="1"/>
          </p:nvPr>
        </p:nvSpPr>
        <p:spPr>
          <a:xfrm>
            <a:off x="385763" y="900113"/>
            <a:ext cx="8143875" cy="1530549"/>
          </a:xfrm>
        </p:spPr>
        <p:txBody>
          <a:bodyPr>
            <a:noAutofit/>
          </a:bodyPr>
          <a:lstStyle>
            <a:lvl1pPr marL="192332" indent="-192332" defTabSz="1371600">
              <a:spcBef>
                <a:spcPts val="0"/>
              </a:spcBef>
              <a:buClr>
                <a:srgbClr val="00B6CB"/>
              </a:buClr>
              <a:buSzTx/>
              <a:buChar char="-"/>
              <a:defRPr sz="2800">
                <a:solidFill>
                  <a:srgbClr val="53585F"/>
                </a:solidFill>
                <a:latin typeface="Helvetica Neue Medium"/>
                <a:ea typeface="Helvetica Neue Medium"/>
                <a:cs typeface="Helvetica Neue Medium"/>
                <a:sym typeface="Helvetica Neue Medium"/>
              </a:defRPr>
            </a:lvl1pPr>
          </a:lstStyle>
          <a:p>
            <a:pPr marL="0" indent="0" defTabSz="1828800">
              <a:spcBef>
                <a:spcPts val="0"/>
              </a:spcBef>
              <a:buSzTx/>
              <a:buNone/>
              <a:defRPr sz="2800">
                <a:solidFill>
                  <a:srgbClr val="53585F"/>
                </a:solidFill>
              </a:defRPr>
            </a:pPr>
            <a:r>
              <a:rPr lang="en-US" dirty="0"/>
              <a:t>The one column layout is the most flexible slide for any type of content. Whether you want to lead in with a short sentence and a large chart or if you want to present an overview of findings, it can suit many different needs.</a:t>
            </a:r>
          </a:p>
          <a:p>
            <a:pPr marL="0" indent="0" defTabSz="1828800">
              <a:spcBef>
                <a:spcPts val="0"/>
              </a:spcBef>
              <a:buSzTx/>
              <a:buNone/>
              <a:defRPr sz="2800">
                <a:solidFill>
                  <a:srgbClr val="53585F"/>
                </a:solidFill>
              </a:defRPr>
            </a:pPr>
            <a:endParaRPr lang="en-US" dirty="0"/>
          </a:p>
          <a:p>
            <a:pPr marL="0" indent="0" defTabSz="1828800">
              <a:spcBef>
                <a:spcPts val="0"/>
              </a:spcBef>
              <a:buSzTx/>
              <a:buNone/>
              <a:defRPr sz="2800">
                <a:solidFill>
                  <a:srgbClr val="53585F"/>
                </a:solidFill>
              </a:defRPr>
            </a:pPr>
            <a:endParaRPr lang="en-US" dirty="0"/>
          </a:p>
          <a:p>
            <a:pPr marL="0" indent="0">
              <a:spcBef>
                <a:spcPts val="1200"/>
              </a:spcBef>
              <a:buClr>
                <a:srgbClr val="00B6CB"/>
              </a:buClr>
              <a:buSzTx/>
              <a:buNone/>
              <a:defRPr sz="3800">
                <a:latin typeface="Helvetica Neue Medium"/>
                <a:ea typeface="Helvetica Neue Medium"/>
                <a:cs typeface="Helvetica Neue Medium"/>
                <a:sym typeface="Helvetica Neue Medium"/>
              </a:defRPr>
            </a:pPr>
            <a:r>
              <a:rPr lang="en-US" dirty="0"/>
              <a:t>Good for…</a:t>
            </a:r>
          </a:p>
          <a:p>
            <a:pPr marL="256442" indent="-256442" defTabSz="1828800">
              <a:spcBef>
                <a:spcPts val="0"/>
              </a:spcBef>
              <a:buChar char="-"/>
              <a:defRPr sz="2800">
                <a:solidFill>
                  <a:srgbClr val="53585F"/>
                </a:solidFill>
              </a:defRPr>
            </a:pPr>
            <a:r>
              <a:rPr lang="en-US" dirty="0"/>
              <a:t>Executive summaries, synopses, overviews</a:t>
            </a:r>
          </a:p>
          <a:p>
            <a:pPr marL="256442" indent="-256442" defTabSz="1828800">
              <a:spcBef>
                <a:spcPts val="0"/>
              </a:spcBef>
              <a:buChar char="-"/>
              <a:defRPr sz="2800">
                <a:solidFill>
                  <a:srgbClr val="53585F"/>
                </a:solidFill>
              </a:defRPr>
            </a:pPr>
            <a:r>
              <a:rPr lang="en-US" dirty="0"/>
              <a:t>Inserting concept maps, process flows, mental models</a:t>
            </a:r>
          </a:p>
          <a:p>
            <a:pPr marL="256442" indent="-256442" defTabSz="1828800">
              <a:spcBef>
                <a:spcPts val="0"/>
              </a:spcBef>
              <a:buChar char="-"/>
              <a:defRPr sz="2800">
                <a:solidFill>
                  <a:srgbClr val="53585F"/>
                </a:solidFill>
              </a:defRPr>
            </a:pPr>
            <a:r>
              <a:rPr lang="en-US" dirty="0"/>
              <a:t>Sharing large images or photography with annotations</a:t>
            </a:r>
          </a:p>
        </p:txBody>
      </p:sp>
      <p:sp>
        <p:nvSpPr>
          <p:cNvPr id="2" name="Footer Placeholder 1"/>
          <p:cNvSpPr>
            <a:spLocks noGrp="1"/>
          </p:cNvSpPr>
          <p:nvPr>
            <p:ph type="ftr" sz="quarter" idx="16"/>
          </p:nvPr>
        </p:nvSpPr>
        <p:spPr>
          <a:xfrm>
            <a:off x="5429250" y="4767263"/>
            <a:ext cx="3086100" cy="192830"/>
          </a:xfrm>
          <a:prstGeom prst="rect">
            <a:avLst/>
          </a:prstGeom>
        </p:spPr>
        <p:txBody>
          <a:bodyPr lIns="45720" tIns="22860" rIns="45720" bIns="22860"/>
          <a:lstStyle/>
          <a:p>
            <a:r>
              <a:rPr lang="en-US">
                <a:solidFill>
                  <a:srgbClr val="121212"/>
                </a:solidFill>
              </a:rPr>
              <a:t>IBM CONFIDENTIAL</a:t>
            </a:r>
            <a:endParaRPr lang="en-US" dirty="0">
              <a:solidFill>
                <a:srgbClr val="121212"/>
              </a:solidFill>
            </a:endParaRPr>
          </a:p>
        </p:txBody>
      </p:sp>
    </p:spTree>
    <p:extLst>
      <p:ext uri="{BB962C8B-B14F-4D97-AF65-F5344CB8AC3E}">
        <p14:creationId xmlns:p14="http://schemas.microsoft.com/office/powerpoint/2010/main" val="1915039292"/>
      </p:ext>
    </p:extLst>
  </p:cSld>
  <p:clrMapOvr>
    <a:masterClrMapping/>
  </p:clrMapOvr>
  <p:extLst>
    <p:ext uri="{DCECCB84-F9BA-43D5-87BE-67443E8EF086}">
      <p15:sldGuideLst xmlns:p15="http://schemas.microsoft.com/office/powerpoint/2012/main">
        <p15:guide id="2" orient="horz" pos="792">
          <p15:clr>
            <a:srgbClr val="FBAE4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3324805205"/>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405377855"/>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Watson IoT / © 2018 IBM Corporation</a:t>
            </a:r>
            <a:endParaRPr lang="en-US" dirty="0"/>
          </a:p>
        </p:txBody>
      </p:sp>
    </p:spTree>
    <p:extLst>
      <p:ext uri="{BB962C8B-B14F-4D97-AF65-F5344CB8AC3E}">
        <p14:creationId xmlns:p14="http://schemas.microsoft.com/office/powerpoint/2010/main" val="3208761995"/>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7681256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12698248"/>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3951903171"/>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079022940"/>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957481435"/>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17265768"/>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238369781"/>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645992604"/>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4262631686"/>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139700047"/>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517522137"/>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8971526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43763615"/>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377830644"/>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446387155"/>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774941749"/>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812568375"/>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3171066099"/>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391390662"/>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021811182"/>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Watson IoT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00968343"/>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2018 IBM Corporation</a:t>
            </a:r>
            <a:endParaRPr lang="en-US" dirty="0"/>
          </a:p>
        </p:txBody>
      </p:sp>
    </p:spTree>
    <p:extLst>
      <p:ext uri="{BB962C8B-B14F-4D97-AF65-F5344CB8AC3E}">
        <p14:creationId xmlns:p14="http://schemas.microsoft.com/office/powerpoint/2010/main" val="3375934266"/>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3872742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83762476"/>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2018 IBM Corporation</a:t>
            </a:r>
            <a:endParaRPr lang="en-US" dirty="0"/>
          </a:p>
        </p:txBody>
      </p:sp>
    </p:spTree>
    <p:extLst>
      <p:ext uri="{BB962C8B-B14F-4D97-AF65-F5344CB8AC3E}">
        <p14:creationId xmlns:p14="http://schemas.microsoft.com/office/powerpoint/2010/main" val="2410843655"/>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2018 IBM Corporation</a:t>
            </a:r>
            <a:endParaRPr lang="en-US" dirty="0"/>
          </a:p>
        </p:txBody>
      </p:sp>
    </p:spTree>
    <p:extLst>
      <p:ext uri="{BB962C8B-B14F-4D97-AF65-F5344CB8AC3E}">
        <p14:creationId xmlns:p14="http://schemas.microsoft.com/office/powerpoint/2010/main" val="2491316899"/>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49055917"/>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922865718"/>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889741821"/>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317798133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142727023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3307431333"/>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40534792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1530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8872303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03917613"/>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2344070198"/>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2018 IBM Corporation</a:t>
            </a:r>
            <a:endParaRPr lang="en-US" dirty="0"/>
          </a:p>
        </p:txBody>
      </p:sp>
    </p:spTree>
    <p:extLst>
      <p:ext uri="{BB962C8B-B14F-4D97-AF65-F5344CB8AC3E}">
        <p14:creationId xmlns:p14="http://schemas.microsoft.com/office/powerpoint/2010/main" val="3097240930"/>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3932BEAA-73C1-BC4D-8772-9FD32CEB0C18}"/>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3592325554"/>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5008A8-61DB-A844-AA01-3365895D4B39}"/>
              </a:ext>
            </a:extLst>
          </p:cNvPr>
          <p:cNvPicPr>
            <a:picLocks noChangeAspect="1"/>
          </p:cNvPicPr>
          <p:nvPr userDrawn="1"/>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1733"/>
          <a:stretch/>
        </p:blipFill>
        <p:spPr>
          <a:xfrm>
            <a:off x="0" y="1"/>
            <a:ext cx="9144000" cy="4351898"/>
          </a:xfrm>
          <a:prstGeom prst="rect">
            <a:avLst/>
          </a:prstGeom>
        </p:spPr>
      </p:pic>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1618D174-8931-4046-B16E-E9F9EADA1133}"/>
              </a:ext>
            </a:extLst>
          </p:cNvPr>
          <p:cNvPicPr>
            <a:picLocks noChangeAspect="1"/>
          </p:cNvPicPr>
          <p:nvPr userDrawn="1"/>
        </p:nvPicPr>
        <p:blipFill>
          <a:blip r:embed="rId3"/>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1136877129"/>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dirty="0"/>
              <a:t>IBM Watson IoT / © 2020 IBM Corporation</a:t>
            </a:r>
          </a:p>
        </p:txBody>
      </p:sp>
      <p:pic>
        <p:nvPicPr>
          <p:cNvPr id="7" name="Picture 6">
            <a:extLst>
              <a:ext uri="{FF2B5EF4-FFF2-40B4-BE49-F238E27FC236}">
                <a16:creationId xmlns:a16="http://schemas.microsoft.com/office/drawing/2014/main" id="{77E0CEE7-05DA-1540-9B82-2624C1EEADD1}"/>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2469646833"/>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pic>
        <p:nvPicPr>
          <p:cNvPr id="6" name="Picture 5">
            <a:extLst>
              <a:ext uri="{FF2B5EF4-FFF2-40B4-BE49-F238E27FC236}">
                <a16:creationId xmlns:a16="http://schemas.microsoft.com/office/drawing/2014/main" id="{6FA5FAB9-E464-DB4D-A39A-24B23DE92A10}"/>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3821298975"/>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757836147"/>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142079113"/>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586554763"/>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2258042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828584547"/>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409783855"/>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803562434"/>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770097854"/>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093025607"/>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134237995"/>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64671436"/>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074629593"/>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019757639"/>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044998128"/>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8017205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48909593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982954858"/>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016026426"/>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909117307"/>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229803217"/>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38630798"/>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806483605"/>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68178175"/>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3842525469"/>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6313372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447888641"/>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023908431"/>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230177482"/>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086781249"/>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4292268412"/>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152768516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2393748886"/>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034179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spTree>
    <p:extLst>
      <p:ext uri="{BB962C8B-B14F-4D97-AF65-F5344CB8AC3E}">
        <p14:creationId xmlns:p14="http://schemas.microsoft.com/office/powerpoint/2010/main" val="438951133"/>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IoT / © 2018 IBM Corporation</a:t>
            </a:r>
            <a:endParaRPr lang="en-US" dirty="0"/>
          </a:p>
        </p:txBody>
      </p:sp>
      <p:pic>
        <p:nvPicPr>
          <p:cNvPr id="6" name="Picture 5">
            <a:extLst>
              <a:ext uri="{FF2B5EF4-FFF2-40B4-BE49-F238E27FC236}">
                <a16:creationId xmlns:a16="http://schemas.microsoft.com/office/drawing/2014/main" id="{9C3F8E0F-C873-1F49-B920-2B2212E0D459}"/>
              </a:ext>
            </a:extLst>
          </p:cNvPr>
          <p:cNvPicPr>
            <a:picLocks noChangeAspect="1"/>
          </p:cNvPicPr>
          <p:nvPr userDrawn="1"/>
        </p:nvPicPr>
        <p:blipFill>
          <a:blip r:embed="rId2"/>
          <a:stretch>
            <a:fillRect/>
          </a:stretch>
        </p:blipFill>
        <p:spPr>
          <a:xfrm>
            <a:off x="2977521" y="1806255"/>
            <a:ext cx="3194311" cy="1188720"/>
          </a:xfrm>
          <a:prstGeom prst="rect">
            <a:avLst/>
          </a:prstGeom>
        </p:spPr>
      </p:pic>
    </p:spTree>
    <p:extLst>
      <p:ext uri="{BB962C8B-B14F-4D97-AF65-F5344CB8AC3E}">
        <p14:creationId xmlns:p14="http://schemas.microsoft.com/office/powerpoint/2010/main" val="12147760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70075E-6A6C-EB47-BB36-C0DECFFCE62D}" type="datetimeFigureOut">
              <a:rPr lang="en-US" smtClean="0"/>
              <a:t>8/27/23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24B37-AB57-A747-927B-BD9C8105267B}" type="slidenum">
              <a:rPr lang="en-US" smtClean="0"/>
              <a:t>‹#›</a:t>
            </a:fld>
            <a:endParaRPr lang="en-US"/>
          </a:p>
        </p:txBody>
      </p:sp>
    </p:spTree>
    <p:extLst>
      <p:ext uri="{BB962C8B-B14F-4D97-AF65-F5344CB8AC3E}">
        <p14:creationId xmlns:p14="http://schemas.microsoft.com/office/powerpoint/2010/main" val="2237292687"/>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5762" y="142875"/>
            <a:ext cx="8129588" cy="319257"/>
          </a:xfrm>
        </p:spPr>
        <p:txBody>
          <a:bodyPr anchor="t">
            <a:noAutofit/>
          </a:bodyPr>
          <a:lstStyle/>
          <a:p>
            <a:r>
              <a:rPr lang="en-US" dirty="0"/>
              <a:t>One column layout</a:t>
            </a:r>
          </a:p>
        </p:txBody>
      </p:sp>
      <p:sp>
        <p:nvSpPr>
          <p:cNvPr id="14" name="Text Placeholder 12"/>
          <p:cNvSpPr>
            <a:spLocks noGrp="1"/>
          </p:cNvSpPr>
          <p:nvPr>
            <p:ph type="body" sz="quarter" idx="15" hasCustomPrompt="1"/>
          </p:nvPr>
        </p:nvSpPr>
        <p:spPr>
          <a:xfrm>
            <a:off x="385763" y="900113"/>
            <a:ext cx="8143875" cy="1530549"/>
          </a:xfrm>
        </p:spPr>
        <p:txBody>
          <a:bodyPr>
            <a:noAutofit/>
          </a:bodyPr>
          <a:lstStyle>
            <a:lvl1pPr marL="192332" indent="-192332" defTabSz="1371600">
              <a:spcBef>
                <a:spcPts val="0"/>
              </a:spcBef>
              <a:buClr>
                <a:srgbClr val="00B6CB"/>
              </a:buClr>
              <a:buSzTx/>
              <a:buChar char="-"/>
              <a:defRPr sz="2800">
                <a:solidFill>
                  <a:srgbClr val="53585F"/>
                </a:solidFill>
                <a:latin typeface="Helvetica Neue Medium"/>
                <a:ea typeface="Helvetica Neue Medium"/>
                <a:cs typeface="Helvetica Neue Medium"/>
                <a:sym typeface="Helvetica Neue Medium"/>
              </a:defRPr>
            </a:lvl1pPr>
          </a:lstStyle>
          <a:p>
            <a:pPr marL="0" indent="0" defTabSz="1828800">
              <a:spcBef>
                <a:spcPts val="0"/>
              </a:spcBef>
              <a:buSzTx/>
              <a:buNone/>
              <a:defRPr sz="2800">
                <a:solidFill>
                  <a:srgbClr val="53585F"/>
                </a:solidFill>
              </a:defRPr>
            </a:pPr>
            <a:r>
              <a:rPr lang="en-US" dirty="0"/>
              <a:t>The one column layout is the most flexible slide for any type of content. Whether you want to lead in with a short sentence and a large chart or if you want to present an overview of findings, it can suit many different needs.</a:t>
            </a:r>
          </a:p>
          <a:p>
            <a:pPr marL="0" indent="0" defTabSz="1828800">
              <a:spcBef>
                <a:spcPts val="0"/>
              </a:spcBef>
              <a:buSzTx/>
              <a:buNone/>
              <a:defRPr sz="2800">
                <a:solidFill>
                  <a:srgbClr val="53585F"/>
                </a:solidFill>
              </a:defRPr>
            </a:pPr>
            <a:endParaRPr lang="en-US" dirty="0"/>
          </a:p>
          <a:p>
            <a:pPr marL="0" indent="0" defTabSz="1828800">
              <a:spcBef>
                <a:spcPts val="0"/>
              </a:spcBef>
              <a:buSzTx/>
              <a:buNone/>
              <a:defRPr sz="2800">
                <a:solidFill>
                  <a:srgbClr val="53585F"/>
                </a:solidFill>
              </a:defRPr>
            </a:pPr>
            <a:endParaRPr lang="en-US" dirty="0"/>
          </a:p>
          <a:p>
            <a:pPr marL="0" indent="0">
              <a:spcBef>
                <a:spcPts val="1200"/>
              </a:spcBef>
              <a:buClr>
                <a:srgbClr val="00B6CB"/>
              </a:buClr>
              <a:buSzTx/>
              <a:buNone/>
              <a:defRPr sz="3800">
                <a:latin typeface="Helvetica Neue Medium"/>
                <a:ea typeface="Helvetica Neue Medium"/>
                <a:cs typeface="Helvetica Neue Medium"/>
                <a:sym typeface="Helvetica Neue Medium"/>
              </a:defRPr>
            </a:pPr>
            <a:r>
              <a:rPr lang="en-US" dirty="0"/>
              <a:t>Good for…</a:t>
            </a:r>
          </a:p>
          <a:p>
            <a:pPr marL="256442" indent="-256442" defTabSz="1828800">
              <a:spcBef>
                <a:spcPts val="0"/>
              </a:spcBef>
              <a:buChar char="-"/>
              <a:defRPr sz="2800">
                <a:solidFill>
                  <a:srgbClr val="53585F"/>
                </a:solidFill>
              </a:defRPr>
            </a:pPr>
            <a:r>
              <a:rPr lang="en-US" dirty="0"/>
              <a:t>Executive summaries, synopses, overviews</a:t>
            </a:r>
          </a:p>
          <a:p>
            <a:pPr marL="256442" indent="-256442" defTabSz="1828800">
              <a:spcBef>
                <a:spcPts val="0"/>
              </a:spcBef>
              <a:buChar char="-"/>
              <a:defRPr sz="2800">
                <a:solidFill>
                  <a:srgbClr val="53585F"/>
                </a:solidFill>
              </a:defRPr>
            </a:pPr>
            <a:r>
              <a:rPr lang="en-US" dirty="0"/>
              <a:t>Inserting concept maps, process flows, mental models</a:t>
            </a:r>
          </a:p>
          <a:p>
            <a:pPr marL="256442" indent="-256442" defTabSz="1828800">
              <a:spcBef>
                <a:spcPts val="0"/>
              </a:spcBef>
              <a:buChar char="-"/>
              <a:defRPr sz="2800">
                <a:solidFill>
                  <a:srgbClr val="53585F"/>
                </a:solidFill>
              </a:defRPr>
            </a:pPr>
            <a:r>
              <a:rPr lang="en-US" dirty="0"/>
              <a:t>Sharing large images or photography with annotations</a:t>
            </a:r>
          </a:p>
        </p:txBody>
      </p:sp>
      <p:sp>
        <p:nvSpPr>
          <p:cNvPr id="2" name="Footer Placeholder 1"/>
          <p:cNvSpPr>
            <a:spLocks noGrp="1"/>
          </p:cNvSpPr>
          <p:nvPr>
            <p:ph type="ftr" sz="quarter" idx="16"/>
          </p:nvPr>
        </p:nvSpPr>
        <p:spPr>
          <a:xfrm>
            <a:off x="5429250" y="4767263"/>
            <a:ext cx="3086100" cy="192830"/>
          </a:xfrm>
          <a:prstGeom prst="rect">
            <a:avLst/>
          </a:prstGeom>
        </p:spPr>
        <p:txBody>
          <a:bodyPr lIns="45720" tIns="22860" rIns="45720" bIns="22860"/>
          <a:lstStyle/>
          <a:p>
            <a:r>
              <a:rPr lang="en-US">
                <a:solidFill>
                  <a:srgbClr val="121212"/>
                </a:solidFill>
              </a:rPr>
              <a:t>IBM CONFIDENTIAL</a:t>
            </a:r>
            <a:endParaRPr lang="en-US" dirty="0">
              <a:solidFill>
                <a:srgbClr val="121212"/>
              </a:solidFill>
            </a:endParaRPr>
          </a:p>
        </p:txBody>
      </p:sp>
    </p:spTree>
    <p:extLst>
      <p:ext uri="{BB962C8B-B14F-4D97-AF65-F5344CB8AC3E}">
        <p14:creationId xmlns:p14="http://schemas.microsoft.com/office/powerpoint/2010/main" val="3924100796"/>
      </p:ext>
    </p:extLst>
  </p:cSld>
  <p:clrMapOvr>
    <a:masterClrMapping/>
  </p:clrMapOvr>
  <p:extLst>
    <p:ext uri="{DCECCB84-F9BA-43D5-87BE-67443E8EF086}">
      <p15:sldGuideLst xmlns:p15="http://schemas.microsoft.com/office/powerpoint/2012/main">
        <p15:guide id="2" orient="horz" pos="792">
          <p15:clr>
            <a:srgbClr val="FBAE4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noProof="0"/>
          </a:p>
        </p:txBody>
      </p:sp>
      <p:sp>
        <p:nvSpPr>
          <p:cNvPr id="7" name="Title 6"/>
          <p:cNvSpPr>
            <a:spLocks noGrp="1"/>
          </p:cNvSpPr>
          <p:nvPr>
            <p:ph type="title"/>
          </p:nvPr>
        </p:nvSpPr>
        <p:spPr>
          <a:xfrm>
            <a:off x="228601" y="173736"/>
            <a:ext cx="4474777" cy="914400"/>
          </a:xfrm>
        </p:spPr>
        <p:txBody>
          <a:bodyPr/>
          <a:lstStyle/>
          <a:p>
            <a:r>
              <a:rPr lang="en-US" noProof="0"/>
              <a:t>Click to edit Master title style</a:t>
            </a:r>
          </a:p>
        </p:txBody>
      </p:sp>
      <p:sp>
        <p:nvSpPr>
          <p:cNvPr id="8" name="Slide Number Placeholder 2">
            <a:extLst>
              <a:ext uri="{FF2B5EF4-FFF2-40B4-BE49-F238E27FC236}">
                <a16:creationId xmlns:a16="http://schemas.microsoft.com/office/drawing/2014/main" id="{5B12F7A9-8431-4FFB-AC4D-9A88858C26DF}"/>
              </a:ext>
            </a:extLst>
          </p:cNvPr>
          <p:cNvSpPr>
            <a:spLocks noGrp="1"/>
          </p:cNvSpPr>
          <p:nvPr>
            <p:ph type="sldNum" sz="quarter" idx="11"/>
          </p:nvPr>
        </p:nvSpPr>
        <p:spPr>
          <a:xfrm>
            <a:off x="6858000" y="4826480"/>
            <a:ext cx="2057400" cy="137160"/>
          </a:xfrm>
        </p:spPr>
        <p:txBody>
          <a:bodyPr/>
          <a:lstStyle/>
          <a:p>
            <a:fld id="{D0BE6F14-FF48-0F4F-A8AA-2E3F25371E4A}" type="slidenum">
              <a:rPr lang="en-US" smtClean="0"/>
              <a:pPr/>
              <a:t>‹#›</a:t>
            </a:fld>
            <a:endParaRPr lang="en-US"/>
          </a:p>
        </p:txBody>
      </p:sp>
      <p:sp>
        <p:nvSpPr>
          <p:cNvPr id="9" name="Footer Placeholder 8">
            <a:extLst>
              <a:ext uri="{FF2B5EF4-FFF2-40B4-BE49-F238E27FC236}">
                <a16:creationId xmlns:a16="http://schemas.microsoft.com/office/drawing/2014/main" id="{24FE048F-B5DB-42A8-9C3B-ACA0FA5F35B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3066601887"/>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2"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3" y="4705352"/>
            <a:ext cx="521589" cy="211455"/>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13239" y="4316524"/>
            <a:ext cx="685800" cy="635509"/>
          </a:xfrm>
          <a:prstGeom prst="rect">
            <a:avLst/>
          </a:prstGeom>
        </p:spPr>
      </p:pic>
    </p:spTree>
    <p:extLst>
      <p:ext uri="{BB962C8B-B14F-4D97-AF65-F5344CB8AC3E}">
        <p14:creationId xmlns:p14="http://schemas.microsoft.com/office/powerpoint/2010/main" val="2912952005"/>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3909715967"/>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445100124"/>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5"/>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941729067"/>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5"/>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644064847"/>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9"/>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05519511"/>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70"/>
            <a:ext cx="5187463"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16553589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6"/>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645328212"/>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5"/>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5"/>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1694400361"/>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3"/>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138783202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21"/>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51"/>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4246872697"/>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2"/>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2"/>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2"/>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2"/>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1952376713"/>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3"/>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757590453"/>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82"/>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2"/>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308905641"/>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3"/>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3"/>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97772860"/>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257642182"/>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33058702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079552413"/>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8"/>
            <a:ext cx="8540647" cy="381000"/>
          </a:xfrm>
        </p:spPr>
        <p:txBody>
          <a:bodyPr/>
          <a:lstStyle>
            <a:lvl1pPr>
              <a:defRPr sz="2000">
                <a:solidFill>
                  <a:schemeClr val="accent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a:t>
            </a:r>
            <a:r>
              <a:rPr lang="de-DE" dirty="0" err="1"/>
              <a:t>IoT</a:t>
            </a:r>
            <a:r>
              <a:rPr lang="de-DE" dirty="0"/>
              <a:t> / © 2020 IBM Corporation</a:t>
            </a:r>
            <a:endParaRPr lang="en-US" dirty="0"/>
          </a:p>
        </p:txBody>
      </p:sp>
    </p:spTree>
    <p:extLst>
      <p:ext uri="{BB962C8B-B14F-4D97-AF65-F5344CB8AC3E}">
        <p14:creationId xmlns:p14="http://schemas.microsoft.com/office/powerpoint/2010/main" val="3435930287"/>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92026"/>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3"/>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662608915"/>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2"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a:t>IBM Watson IoT / © 2019 IBM Corporation</a:t>
            </a:r>
            <a:endParaRPr lang="en-US"/>
          </a:p>
        </p:txBody>
      </p:sp>
    </p:spTree>
    <p:extLst>
      <p:ext uri="{BB962C8B-B14F-4D97-AF65-F5344CB8AC3E}">
        <p14:creationId xmlns:p14="http://schemas.microsoft.com/office/powerpoint/2010/main" val="1751726039"/>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9"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2"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a:t>IBM Watson IoT / © 2019 IBM Corporation</a:t>
            </a:r>
            <a:endParaRPr lang="en-US"/>
          </a:p>
        </p:txBody>
      </p:sp>
    </p:spTree>
    <p:extLst>
      <p:ext uri="{BB962C8B-B14F-4D97-AF65-F5344CB8AC3E}">
        <p14:creationId xmlns:p14="http://schemas.microsoft.com/office/powerpoint/2010/main" val="1712822218"/>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2"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1083894561"/>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a:t>IBM Watson IoT / © 2019 IBM Corporation</a:t>
            </a:r>
            <a:endParaRPr lang="en-US"/>
          </a:p>
        </p:txBody>
      </p:sp>
    </p:spTree>
    <p:extLst>
      <p:ext uri="{BB962C8B-B14F-4D97-AF65-F5344CB8AC3E}">
        <p14:creationId xmlns:p14="http://schemas.microsoft.com/office/powerpoint/2010/main" val="3285112483"/>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2122723481"/>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3"/>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862135729"/>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1963493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166598336"/>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3515038378"/>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1508899745"/>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2281523442"/>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6"/>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4003079199"/>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191436946"/>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748026"/>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spTree>
    <p:extLst>
      <p:ext uri="{BB962C8B-B14F-4D97-AF65-F5344CB8AC3E}">
        <p14:creationId xmlns:p14="http://schemas.microsoft.com/office/powerpoint/2010/main" val="3823714039"/>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2019 IBM Corporation</a:t>
            </a:r>
            <a:endParaRPr lang="en-US"/>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53107" y="1573759"/>
            <a:ext cx="1636776" cy="1516746"/>
          </a:xfrm>
          <a:prstGeom prst="rect">
            <a:avLst/>
          </a:prstGeom>
        </p:spPr>
      </p:pic>
    </p:spTree>
    <p:extLst>
      <p:ext uri="{BB962C8B-B14F-4D97-AF65-F5344CB8AC3E}">
        <p14:creationId xmlns:p14="http://schemas.microsoft.com/office/powerpoint/2010/main" val="2616114838"/>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3"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noProof="0" dirty="0"/>
          </a:p>
        </p:txBody>
      </p:sp>
      <p:sp>
        <p:nvSpPr>
          <p:cNvPr id="7" name="Title 6"/>
          <p:cNvSpPr>
            <a:spLocks noGrp="1"/>
          </p:cNvSpPr>
          <p:nvPr>
            <p:ph type="title"/>
          </p:nvPr>
        </p:nvSpPr>
        <p:spPr>
          <a:xfrm>
            <a:off x="228603" y="173736"/>
            <a:ext cx="4474777" cy="914400"/>
          </a:xfrm>
        </p:spPr>
        <p:txBody>
          <a:bodyPr/>
          <a:lstStyle/>
          <a:p>
            <a:r>
              <a:rPr lang="en-US" noProof="0"/>
              <a:t>Click to edit Master title style</a:t>
            </a:r>
          </a:p>
        </p:txBody>
      </p:sp>
      <p:sp>
        <p:nvSpPr>
          <p:cNvPr id="8" name="Slide Number Placeholder 2">
            <a:extLst>
              <a:ext uri="{FF2B5EF4-FFF2-40B4-BE49-F238E27FC236}">
                <a16:creationId xmlns:a16="http://schemas.microsoft.com/office/drawing/2014/main" id="{5B12F7A9-8431-4FFB-AC4D-9A88858C26DF}"/>
              </a:ext>
            </a:extLst>
          </p:cNvPr>
          <p:cNvSpPr>
            <a:spLocks noGrp="1"/>
          </p:cNvSpPr>
          <p:nvPr>
            <p:ph type="sldNum" sz="quarter" idx="11"/>
          </p:nvPr>
        </p:nvSpPr>
        <p:spPr>
          <a:xfrm>
            <a:off x="6858000" y="4826480"/>
            <a:ext cx="2057400" cy="137160"/>
          </a:xfrm>
        </p:spPr>
        <p:txBody>
          <a:bodyPr/>
          <a:lstStyle/>
          <a:p>
            <a:fld id="{D0BE6F14-FF48-0F4F-A8AA-2E3F25371E4A}" type="slidenum">
              <a:rPr lang="en-US" smtClean="0"/>
              <a:pPr/>
              <a:t>‹#›</a:t>
            </a:fld>
            <a:endParaRPr lang="en-US"/>
          </a:p>
        </p:txBody>
      </p:sp>
      <p:sp>
        <p:nvSpPr>
          <p:cNvPr id="9" name="Footer Placeholder 8">
            <a:extLst>
              <a:ext uri="{FF2B5EF4-FFF2-40B4-BE49-F238E27FC236}">
                <a16:creationId xmlns:a16="http://schemas.microsoft.com/office/drawing/2014/main" id="{24FE048F-B5DB-42A8-9C3B-ACA0FA5F35B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988098202"/>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8595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7013" y="179388"/>
            <a:ext cx="5684188" cy="914400"/>
          </a:xfrm>
          <a:solidFill>
            <a:srgbClr val="FFFFFF"/>
          </a:solidFill>
        </p:spPr>
        <p:txBody>
          <a:bodyPr/>
          <a:lstStyle/>
          <a:p>
            <a:r>
              <a:rPr lang="en-US"/>
              <a:t>Click to edit Master title style</a:t>
            </a:r>
            <a:endParaRPr lang="en-US" dirty="0"/>
          </a:p>
        </p:txBody>
      </p:sp>
    </p:spTree>
    <p:extLst>
      <p:ext uri="{BB962C8B-B14F-4D97-AF65-F5344CB8AC3E}">
        <p14:creationId xmlns:p14="http://schemas.microsoft.com/office/powerpoint/2010/main" val="79295107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92536042"/>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a:defRPr/>
            </a:pPr>
            <a:fld id="{846CE7D5-CF57-46EF-B807-FDD0502418D4}" type="datetimeFigureOut">
              <a:rPr lang="en-US" smtClean="0">
                <a:solidFill>
                  <a:srgbClr val="000000"/>
                </a:solidFill>
              </a:rPr>
              <a:pPr>
                <a:defRPr/>
              </a:pPr>
              <a:t>8/27/23</a:t>
            </a:fld>
            <a:endParaRPr lang="en-US">
              <a:solidFill>
                <a:srgbClr val="000000"/>
              </a:solidFill>
            </a:endParaRPr>
          </a:p>
        </p:txBody>
      </p:sp>
      <p:sp>
        <p:nvSpPr>
          <p:cNvPr id="5" name="Footer Placeholder 4"/>
          <p:cNvSpPr>
            <a:spLocks noGrp="1"/>
          </p:cNvSpPr>
          <p:nvPr>
            <p:ph type="ftr" sz="quarter" idx="11"/>
          </p:nvPr>
        </p:nvSpPr>
        <p:spPr/>
        <p:txBody>
          <a:bodyPr/>
          <a:lstStyle/>
          <a:p>
            <a:pPr>
              <a:defRPr/>
            </a:pP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330EA680-D336-4FF7-8B7A-9848BB0A1C32}"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33947577"/>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228603" y="173736"/>
            <a:ext cx="8468591" cy="914400"/>
          </a:xfrm>
        </p:spPr>
        <p:txBody>
          <a:bodyPr/>
          <a:lstStyle/>
          <a:p>
            <a:r>
              <a:rPr lang="en-US" dirty="0"/>
              <a:t>Click to edit Master title style</a:t>
            </a:r>
          </a:p>
        </p:txBody>
      </p:sp>
      <p:sp>
        <p:nvSpPr>
          <p:cNvPr id="8" name="Slide Number Placeholder 2">
            <a:extLst>
              <a:ext uri="{FF2B5EF4-FFF2-40B4-BE49-F238E27FC236}">
                <a16:creationId xmlns:a16="http://schemas.microsoft.com/office/drawing/2014/main" id="{A4EA064A-41C5-40CA-A532-43C8EBB08392}"/>
              </a:ext>
            </a:extLst>
          </p:cNvPr>
          <p:cNvSpPr>
            <a:spLocks noGrp="1"/>
          </p:cNvSpPr>
          <p:nvPr>
            <p:ph type="sldNum" sz="quarter" idx="11"/>
          </p:nvPr>
        </p:nvSpPr>
        <p:spPr>
          <a:xfrm>
            <a:off x="6858000" y="4826480"/>
            <a:ext cx="2057400" cy="137160"/>
          </a:xfrm>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a:extLst>
              <a:ext uri="{FF2B5EF4-FFF2-40B4-BE49-F238E27FC236}">
                <a16:creationId xmlns:a16="http://schemas.microsoft.com/office/drawing/2014/main" id="{B7F8D467-2DAA-4EB8-9401-0A35A842EB4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IBM Watson IoT / © 2019 IBM Corporation</a:t>
            </a:r>
            <a:endParaRPr lang="en-US">
              <a:solidFill>
                <a:srgbClr val="000000"/>
              </a:solidFill>
            </a:endParaRPr>
          </a:p>
        </p:txBody>
      </p:sp>
    </p:spTree>
    <p:extLst>
      <p:ext uri="{BB962C8B-B14F-4D97-AF65-F5344CB8AC3E}">
        <p14:creationId xmlns:p14="http://schemas.microsoft.com/office/powerpoint/2010/main" val="1383985333"/>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userDrawn="1">
  <p:cSld name="Mobile Screen">
    <p:spTree>
      <p:nvGrpSpPr>
        <p:cNvPr id="1" name=""/>
        <p:cNvGrpSpPr/>
        <p:nvPr/>
      </p:nvGrpSpPr>
      <p:grpSpPr>
        <a:xfrm>
          <a:off x="0" y="0"/>
          <a:ext cx="0" cy="0"/>
          <a:chOff x="0" y="0"/>
          <a:chExt cx="0" cy="0"/>
        </a:xfrm>
      </p:grpSpPr>
      <p:sp>
        <p:nvSpPr>
          <p:cNvPr id="7" name="Content Placeholder 2"/>
          <p:cNvSpPr>
            <a:spLocks noGrp="1"/>
          </p:cNvSpPr>
          <p:nvPr>
            <p:ph idx="12"/>
          </p:nvPr>
        </p:nvSpPr>
        <p:spPr>
          <a:xfrm>
            <a:off x="5943600" y="1201420"/>
            <a:ext cx="2743200" cy="3425828"/>
          </a:xfrm>
        </p:spPr>
        <p:txBody>
          <a:bodyPr/>
          <a:lstStyle>
            <a:lvl1pPr>
              <a:buFont typeface="Arial" pitchFamily="34" charset="0"/>
              <a:buChar char="•"/>
              <a:defRPr>
                <a:solidFill>
                  <a:schemeClr val="tx1">
                    <a:lumMod val="75000"/>
                    <a:lumOff val="25000"/>
                  </a:schemeClr>
                </a:solidFill>
              </a:defRPr>
            </a:lvl1pPr>
            <a:lvl2pPr marL="342575" indent="-171288">
              <a:buFont typeface="Arial" pitchFamily="34" charset="0"/>
              <a:buChar char="−"/>
              <a:defRPr sz="1349"/>
            </a:lvl2pPr>
            <a:lvl3pPr marL="513863">
              <a:buFont typeface="Arial" pitchFamily="34" charset="0"/>
              <a:buChar char="−"/>
              <a:defRPr sz="1199"/>
            </a:lvl3pPr>
            <a:lvl4pPr marL="685149">
              <a:buFont typeface="Arial" pitchFamily="34" charset="0"/>
              <a:buChar char="−"/>
              <a:defRPr sz="1049"/>
            </a:lvl4pPr>
          </a:lstStyle>
          <a:p>
            <a:pPr marL="172796" marR="0" lvl="0" indent="-172796" algn="l" defTabSz="685466" rtl="0" eaLnBrk="1" fontAlgn="base" latinLnBrk="0" hangingPunct="1">
              <a:lnSpc>
                <a:spcPct val="100000"/>
              </a:lnSpc>
              <a:spcBef>
                <a:spcPts val="675"/>
              </a:spcBef>
              <a:spcAft>
                <a:spcPct val="0"/>
              </a:spcAft>
              <a:buClr>
                <a:schemeClr val="tx1"/>
              </a:buClr>
              <a:buSzPct val="100000"/>
              <a:buFont typeface="Arial" pitchFamily="34" charset="0"/>
              <a:buNone/>
              <a:tabLst/>
              <a:defRPr/>
            </a:pPr>
            <a:r>
              <a:rPr lang="en-US"/>
              <a:t>Click to edit Master text styles</a:t>
            </a:r>
          </a:p>
        </p:txBody>
      </p:sp>
      <p:sp>
        <p:nvSpPr>
          <p:cNvPr id="5" name="Title 1"/>
          <p:cNvSpPr>
            <a:spLocks noGrp="1"/>
          </p:cNvSpPr>
          <p:nvPr>
            <p:ph type="title"/>
          </p:nvPr>
        </p:nvSpPr>
        <p:spPr>
          <a:xfrm>
            <a:off x="182880" y="445770"/>
            <a:ext cx="8686800" cy="480060"/>
          </a:xfrm>
          <a:prstGeom prst="rect">
            <a:avLst/>
          </a:prstGeom>
        </p:spPr>
        <p:txBody>
          <a:bodyPr/>
          <a:lstStyle>
            <a:lvl1pPr>
              <a:defRPr>
                <a:solidFill>
                  <a:schemeClr val="tx1">
                    <a:lumMod val="75000"/>
                    <a:lumOff val="25000"/>
                  </a:schemeClr>
                </a:solidFill>
              </a:defRPr>
            </a:lvl1pPr>
          </a:lstStyle>
          <a:p>
            <a:r>
              <a:rPr lang="en-US"/>
              <a:t>Click to edit Master title style</a:t>
            </a:r>
            <a:endParaRPr lang="en-US" dirty="0"/>
          </a:p>
        </p:txBody>
      </p:sp>
      <p:sp>
        <p:nvSpPr>
          <p:cNvPr id="6" name="Content Placeholder 2"/>
          <p:cNvSpPr>
            <a:spLocks noGrp="1"/>
          </p:cNvSpPr>
          <p:nvPr>
            <p:ph idx="1"/>
          </p:nvPr>
        </p:nvSpPr>
        <p:spPr>
          <a:xfrm>
            <a:off x="350840" y="1201420"/>
            <a:ext cx="5465763" cy="3425828"/>
          </a:xfrm>
        </p:spPr>
        <p:txBody>
          <a:bodyPr/>
          <a:lstStyle>
            <a:lvl1pPr>
              <a:defRPr>
                <a:solidFill>
                  <a:schemeClr val="tx1">
                    <a:lumMod val="75000"/>
                    <a:lumOff val="25000"/>
                  </a:schemeClr>
                </a:solidFill>
              </a:defRPr>
            </a:lvl1pPr>
            <a:lvl2pPr marL="384038" indent="-123441">
              <a:buFont typeface="ArialMT" charset="0"/>
              <a:buChar char="-"/>
              <a:defRPr>
                <a:solidFill>
                  <a:schemeClr val="tx1">
                    <a:lumMod val="75000"/>
                    <a:lumOff val="25000"/>
                  </a:schemeClr>
                </a:solidFill>
              </a:defRPr>
            </a:lvl2pPr>
            <a:lvl3pPr>
              <a:defRPr>
                <a:solidFill>
                  <a:schemeClr val="tx1">
                    <a:lumMod val="75000"/>
                    <a:lumOff val="25000"/>
                  </a:schemeClr>
                </a:solidFill>
              </a:defRPr>
            </a:lvl3pPr>
            <a:lvl4pPr>
              <a:defRPr b="0" i="0">
                <a:solidFill>
                  <a:schemeClr val="tx1">
                    <a:lumMod val="75000"/>
                    <a:lumOff val="25000"/>
                  </a:schemeClr>
                </a:solidFill>
                <a:latin typeface="Arial" charset="0"/>
              </a:defRPr>
            </a:lvl4pPr>
            <a:lvl5pPr>
              <a:defRPr b="0" i="0">
                <a:solidFill>
                  <a:schemeClr val="tx1">
                    <a:lumMod val="75000"/>
                    <a:lumOff val="25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3"/>
          </p:nvPr>
        </p:nvSpPr>
        <p:spPr/>
        <p:txBody>
          <a:bodyPr/>
          <a:lstStyle/>
          <a:p>
            <a:pPr algn="l">
              <a:defRPr/>
            </a:pPr>
            <a:fld id="{583AEB23-5892-4F01-8E6C-FF8EB02121ED}" type="slidenum">
              <a:rPr lang="en-US" altLang="en-US" smtClean="0">
                <a:solidFill>
                  <a:srgbClr val="000000"/>
                </a:solidFill>
              </a:rPr>
              <a:pPr algn="l">
                <a:defRPr/>
              </a:pPr>
              <a:t>‹#›</a:t>
            </a:fld>
            <a:endParaRPr lang="en-US" altLang="en-US">
              <a:solidFill>
                <a:srgbClr val="000000"/>
              </a:solidFill>
            </a:endParaRPr>
          </a:p>
        </p:txBody>
      </p:sp>
      <p:sp>
        <p:nvSpPr>
          <p:cNvPr id="3" name="Footer Placeholder 2">
            <a:extLst>
              <a:ext uri="{FF2B5EF4-FFF2-40B4-BE49-F238E27FC236}">
                <a16:creationId xmlns:a16="http://schemas.microsoft.com/office/drawing/2014/main" id="{617D4B90-03C1-4D47-9B4B-E9369F28A6B1}"/>
              </a:ext>
            </a:extLst>
          </p:cNvPr>
          <p:cNvSpPr>
            <a:spLocks noGrp="1"/>
          </p:cNvSpPr>
          <p:nvPr>
            <p:ph type="ftr" sz="quarter" idx="14"/>
          </p:nvPr>
        </p:nvSpPr>
        <p:spPr>
          <a:xfrm>
            <a:off x="405518" y="4996164"/>
            <a:ext cx="2250219" cy="147336"/>
          </a:xfrm>
          <a:prstGeom prst="rect">
            <a:avLst/>
          </a:prstGeom>
        </p:spPr>
        <p:txBody>
          <a:bodyPr/>
          <a:lstStyle/>
          <a:p>
            <a:pPr>
              <a:defRPr/>
            </a:pPr>
            <a:r>
              <a:rPr lang="en-US">
                <a:solidFill>
                  <a:srgbClr val="000000"/>
                </a:solidFill>
              </a:rPr>
              <a:t>© 2019 IBM Corporation | IoT Exchange</a:t>
            </a:r>
            <a:endParaRPr lang="en-US" b="1">
              <a:solidFill>
                <a:srgbClr val="000000"/>
              </a:solidFill>
            </a:endParaRPr>
          </a:p>
        </p:txBody>
      </p:sp>
    </p:spTree>
    <p:extLst>
      <p:ext uri="{BB962C8B-B14F-4D97-AF65-F5344CB8AC3E}">
        <p14:creationId xmlns:p14="http://schemas.microsoft.com/office/powerpoint/2010/main" val="3943098384"/>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userDrawn="1">
  <p:cSld name="Condensed title &amp; text">
    <p:spTree>
      <p:nvGrpSpPr>
        <p:cNvPr id="1" name=""/>
        <p:cNvGrpSpPr/>
        <p:nvPr/>
      </p:nvGrpSpPr>
      <p:grpSpPr>
        <a:xfrm>
          <a:off x="0" y="0"/>
          <a:ext cx="0" cy="0"/>
          <a:chOff x="0" y="0"/>
          <a:chExt cx="0" cy="0"/>
        </a:xfrm>
      </p:grpSpPr>
      <p:sp>
        <p:nvSpPr>
          <p:cNvPr id="11" name="Title 1"/>
          <p:cNvSpPr>
            <a:spLocks noGrp="1"/>
          </p:cNvSpPr>
          <p:nvPr>
            <p:ph type="title"/>
          </p:nvPr>
        </p:nvSpPr>
        <p:spPr>
          <a:xfrm>
            <a:off x="457200" y="765"/>
            <a:ext cx="6477000" cy="459892"/>
          </a:xfrm>
          <a:prstGeom prst="rect">
            <a:avLst/>
          </a:prstGeom>
        </p:spPr>
        <p:txBody>
          <a:bodyPr/>
          <a:lstStyle>
            <a:lvl1pPr>
              <a:defRPr sz="2100"/>
            </a:lvl1pPr>
          </a:lstStyle>
          <a:p>
            <a:r>
              <a:rPr lang="en-US"/>
              <a:t>Click to edit Master title style</a:t>
            </a:r>
            <a:endParaRPr lang="en-US" dirty="0"/>
          </a:p>
        </p:txBody>
      </p:sp>
      <p:sp>
        <p:nvSpPr>
          <p:cNvPr id="3" name="Content Placeholder 2"/>
          <p:cNvSpPr>
            <a:spLocks noGrp="1"/>
          </p:cNvSpPr>
          <p:nvPr>
            <p:ph sz="quarter" idx="16"/>
          </p:nvPr>
        </p:nvSpPr>
        <p:spPr>
          <a:xfrm>
            <a:off x="457202" y="838224"/>
            <a:ext cx="8224839" cy="3783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7"/>
          </p:nvPr>
        </p:nvSpPr>
        <p:spPr>
          <a:xfrm>
            <a:off x="457200" y="4767267"/>
            <a:ext cx="2133600" cy="274637"/>
          </a:xfrm>
          <a:prstGeom prst="rect">
            <a:avLst/>
          </a:prstGeom>
        </p:spPr>
        <p:txBody>
          <a:bodyPr/>
          <a:lstStyle>
            <a:lvl1pPr>
              <a:defRPr/>
            </a:lvl1pPr>
          </a:lstStyle>
          <a:p>
            <a:pPr>
              <a:defRPr/>
            </a:pPr>
            <a:fld id="{1B9E8913-430A-4633-AC5C-4510F6B96ADF}" type="datetime1">
              <a:rPr lang="en-US"/>
              <a:pPr>
                <a:defRPr/>
              </a:pPr>
              <a:t>8/27/23</a:t>
            </a:fld>
            <a:endParaRPr lang="en-US"/>
          </a:p>
        </p:txBody>
      </p:sp>
      <p:sp>
        <p:nvSpPr>
          <p:cNvPr id="5" name="Slide Number Placeholder 5"/>
          <p:cNvSpPr>
            <a:spLocks noGrp="1"/>
          </p:cNvSpPr>
          <p:nvPr>
            <p:ph type="sldNum" sz="quarter" idx="18"/>
          </p:nvPr>
        </p:nvSpPr>
        <p:spPr>
          <a:xfrm>
            <a:off x="8226428" y="4625977"/>
            <a:ext cx="455613" cy="273050"/>
          </a:xfrm>
          <a:prstGeom prst="rect">
            <a:avLst/>
          </a:prstGeom>
        </p:spPr>
        <p:txBody>
          <a:bodyPr/>
          <a:lstStyle>
            <a:lvl1pPr>
              <a:defRPr/>
            </a:lvl1pPr>
          </a:lstStyle>
          <a:p>
            <a:pPr>
              <a:defRPr/>
            </a:pPr>
            <a:fld id="{2F52DD4A-E62C-4EAF-96F7-946702EBB509}" type="slidenum">
              <a:rPr lang="en-US"/>
              <a:pPr>
                <a:defRPr/>
              </a:pPr>
              <a:t>‹#›</a:t>
            </a:fld>
            <a:endParaRPr lang="en-US"/>
          </a:p>
        </p:txBody>
      </p:sp>
    </p:spTree>
    <p:extLst>
      <p:ext uri="{BB962C8B-B14F-4D97-AF65-F5344CB8AC3E}">
        <p14:creationId xmlns:p14="http://schemas.microsoft.com/office/powerpoint/2010/main" val="1586216285"/>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userDrawn="1">
  <p:cSld name="1_Title (above) + content (1-column)">
    <p:bg>
      <p:bgPr>
        <a:solidFill>
          <a:srgbClr val="FFFFFF"/>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5" y="1095310"/>
            <a:ext cx="8541385" cy="3241992"/>
          </a:xfrm>
        </p:spPr>
        <p:txBody>
          <a:bodyPr/>
          <a:lstStyle>
            <a:lvl1pPr>
              <a:defRPr sz="1350" baseline="0">
                <a:solidFill>
                  <a:schemeClr val="tx1"/>
                </a:solidFill>
              </a:defRPr>
            </a:lvl1pPr>
            <a:lvl2pPr>
              <a:defRPr sz="1350" baseline="0">
                <a:solidFill>
                  <a:schemeClr val="tx1"/>
                </a:solidFill>
              </a:defRPr>
            </a:lvl2pPr>
            <a:lvl3pPr>
              <a:defRPr sz="1350" baseline="0">
                <a:solidFill>
                  <a:schemeClr val="tx1"/>
                </a:solidFill>
              </a:defRPr>
            </a:lvl3pPr>
            <a:lvl4pPr>
              <a:defRPr sz="1350" baseline="0">
                <a:solidFill>
                  <a:schemeClr val="tx1"/>
                </a:solidFill>
              </a:defRPr>
            </a:lvl4pPr>
            <a:lvl5pPr>
              <a:defRPr sz="1350" baseline="0">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fld id="{269570D9-6E3C-7942-8F22-FC1D6FD304D4}" type="datetime1">
              <a:rPr lang="en-US" smtClean="0">
                <a:solidFill>
                  <a:srgbClr val="5A5A5A"/>
                </a:solidFill>
              </a:rPr>
              <a:pPr/>
              <a:t>8/27/23</a:t>
            </a:fld>
            <a:endParaRPr lang="en-US">
              <a:solidFill>
                <a:srgbClr val="5A5A5A"/>
              </a:solidFill>
            </a:endParaRPr>
          </a:p>
        </p:txBody>
      </p:sp>
      <p:sp>
        <p:nvSpPr>
          <p:cNvPr id="6" name="Slide Number Placeholder 5"/>
          <p:cNvSpPr>
            <a:spLocks noGrp="1"/>
          </p:cNvSpPr>
          <p:nvPr>
            <p:ph type="sldNum" sz="quarter" idx="12"/>
          </p:nvPr>
        </p:nvSpPr>
        <p:spPr>
          <a:xfrm>
            <a:off x="230188" y="4854037"/>
            <a:ext cx="210312" cy="201168"/>
          </a:xfrm>
        </p:spPr>
        <p:txBody>
          <a:bodyPr/>
          <a:lstStyle/>
          <a:p>
            <a:fld id="{E4DBDE34-E9B5-E04F-B662-69720E4BCB53}" type="slidenum">
              <a:rPr lang="en-US" smtClean="0">
                <a:solidFill>
                  <a:srgbClr val="5A5A5A"/>
                </a:solidFill>
              </a:rPr>
              <a:pPr/>
              <a:t>‹#›</a:t>
            </a:fld>
            <a:endParaRPr lang="en-US">
              <a:solidFill>
                <a:srgbClr val="5A5A5A"/>
              </a:solidFill>
            </a:endParaRPr>
          </a:p>
        </p:txBody>
      </p:sp>
      <p:sp>
        <p:nvSpPr>
          <p:cNvPr id="7" name="Title 6"/>
          <p:cNvSpPr>
            <a:spLocks noGrp="1"/>
          </p:cNvSpPr>
          <p:nvPr>
            <p:ph type="title"/>
          </p:nvPr>
        </p:nvSpPr>
        <p:spPr>
          <a:xfrm>
            <a:off x="228605" y="173736"/>
            <a:ext cx="4474777" cy="914400"/>
          </a:xfrm>
        </p:spPr>
        <p:txBody>
          <a:bodyPr/>
          <a:lstStyle>
            <a:lvl1pPr>
              <a:defRPr b="1" i="0" baseline="0">
                <a:solidFill>
                  <a:srgbClr val="5596E6"/>
                </a:solidFill>
              </a:defRPr>
            </a:lvl1pPr>
          </a:lstStyle>
          <a:p>
            <a:r>
              <a:rPr lang="en-US" noProof="0" dirty="0"/>
              <a:t>Click to edit Master title style</a:t>
            </a:r>
          </a:p>
        </p:txBody>
      </p:sp>
    </p:spTree>
    <p:extLst>
      <p:ext uri="{BB962C8B-B14F-4D97-AF65-F5344CB8AC3E}">
        <p14:creationId xmlns:p14="http://schemas.microsoft.com/office/powerpoint/2010/main" val="2959956449"/>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971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40005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2" name="TextBox 1">
            <a:extLst>
              <a:ext uri="{FF2B5EF4-FFF2-40B4-BE49-F238E27FC236}">
                <a16:creationId xmlns:a16="http://schemas.microsoft.com/office/drawing/2014/main" id="{7841BCEC-72B4-49CC-8901-FCD065E91DF9}"/>
              </a:ext>
            </a:extLst>
          </p:cNvPr>
          <p:cNvSpPr txBox="1"/>
          <p:nvPr userDrawn="1"/>
        </p:nvSpPr>
        <p:spPr>
          <a:xfrm>
            <a:off x="228600" y="120967"/>
            <a:ext cx="1771650" cy="211455"/>
          </a:xfrm>
          <a:prstGeom prst="rect">
            <a:avLst/>
          </a:prstGeom>
        </p:spPr>
        <p:txBody>
          <a:bodyPr wrap="square" lIns="57150" tIns="28575" rIns="57150" bIns="28575" rtlCol="0">
            <a:noAutofit/>
          </a:bodyPr>
          <a:lstStyle/>
          <a:p>
            <a:pPr marL="0" marR="0" lvl="0" indent="0" algn="l" defTabSz="685772" rtl="0" eaLnBrk="1" fontAlgn="auto" latinLnBrk="0" hangingPunct="1">
              <a:lnSpc>
                <a:spcPct val="105000"/>
              </a:lnSpc>
              <a:spcBef>
                <a:spcPts val="625"/>
              </a:spcBef>
              <a:spcAft>
                <a:spcPts val="0"/>
              </a:spcAft>
              <a:buClrTx/>
              <a:buSzTx/>
              <a:buFontTx/>
              <a:buNone/>
              <a:tabLst/>
              <a:defRPr/>
            </a:pPr>
            <a:r>
              <a:rPr lang="en-US" sz="1125" b="1" dirty="0">
                <a:solidFill>
                  <a:srgbClr val="3366CC"/>
                </a:solidFill>
              </a:rPr>
              <a:t>AI Applications</a:t>
            </a:r>
          </a:p>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560794726"/>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Rectangle 15">
            <a:extLst>
              <a:ext uri="{FF2B5EF4-FFF2-40B4-BE49-F238E27FC236}">
                <a16:creationId xmlns:a16="http://schemas.microsoft.com/office/drawing/2014/main" id="{A47BD9D5-A222-4F98-AC13-206793D87456}"/>
              </a:ext>
            </a:extLst>
          </p:cNvPr>
          <p:cNvSpPr/>
          <p:nvPr userDrawn="1"/>
        </p:nvSpPr>
        <p:spPr>
          <a:xfrm flipV="1">
            <a:off x="0" y="0"/>
            <a:ext cx="9144000" cy="971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18" name="Title 1">
            <a:extLst>
              <a:ext uri="{FF2B5EF4-FFF2-40B4-BE49-F238E27FC236}">
                <a16:creationId xmlns:a16="http://schemas.microsoft.com/office/drawing/2014/main" id="{95EE6A4C-1CCB-4D6F-AA7D-5E9AB602412B}"/>
              </a:ext>
            </a:extLst>
          </p:cNvPr>
          <p:cNvSpPr>
            <a:spLocks noGrp="1"/>
          </p:cNvSpPr>
          <p:nvPr>
            <p:ph type="title"/>
          </p:nvPr>
        </p:nvSpPr>
        <p:spPr>
          <a:xfrm>
            <a:off x="285750" y="428625"/>
            <a:ext cx="8572500" cy="40005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9" name="TextBox 18">
            <a:extLst>
              <a:ext uri="{FF2B5EF4-FFF2-40B4-BE49-F238E27FC236}">
                <a16:creationId xmlns:a16="http://schemas.microsoft.com/office/drawing/2014/main" id="{3B8586DD-50F2-4E82-82C7-5305C7B077C4}"/>
              </a:ext>
            </a:extLst>
          </p:cNvPr>
          <p:cNvSpPr txBox="1"/>
          <p:nvPr userDrawn="1"/>
        </p:nvSpPr>
        <p:spPr>
          <a:xfrm>
            <a:off x="228600" y="120967"/>
            <a:ext cx="1771650" cy="211455"/>
          </a:xfrm>
          <a:prstGeom prst="rect">
            <a:avLst/>
          </a:prstGeom>
        </p:spPr>
        <p:txBody>
          <a:bodyPr wrap="square" lIns="57150" tIns="28575" rIns="57150" bIns="28575" rtlCol="0">
            <a:noAutofit/>
          </a:bodyPr>
          <a:lstStyle/>
          <a:p>
            <a:pPr marL="0" marR="0" lvl="0" indent="0" algn="l" defTabSz="685772" rtl="0" eaLnBrk="1" fontAlgn="auto" latinLnBrk="0" hangingPunct="1">
              <a:lnSpc>
                <a:spcPct val="105000"/>
              </a:lnSpc>
              <a:spcBef>
                <a:spcPts val="625"/>
              </a:spcBef>
              <a:spcAft>
                <a:spcPts val="0"/>
              </a:spcAft>
              <a:buClrTx/>
              <a:buSzTx/>
              <a:buFontTx/>
              <a:buNone/>
              <a:tabLst/>
              <a:defRPr/>
            </a:pPr>
            <a:r>
              <a:rPr lang="en-US" sz="1125" b="1" dirty="0">
                <a:solidFill>
                  <a:srgbClr val="3366CC"/>
                </a:solidFill>
              </a:rPr>
              <a:t>AI Applications</a:t>
            </a:r>
          </a:p>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936367056"/>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9" name="Rectangle 8">
            <a:extLst>
              <a:ext uri="{FF2B5EF4-FFF2-40B4-BE49-F238E27FC236}">
                <a16:creationId xmlns:a16="http://schemas.microsoft.com/office/drawing/2014/main" id="{4564428D-A14F-49E6-8248-83C97DF00F6D}"/>
              </a:ext>
            </a:extLst>
          </p:cNvPr>
          <p:cNvSpPr/>
          <p:nvPr userDrawn="1"/>
        </p:nvSpPr>
        <p:spPr>
          <a:xfrm flipV="1">
            <a:off x="0" y="0"/>
            <a:ext cx="9144000" cy="971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11" name="Title 1">
            <a:extLst>
              <a:ext uri="{FF2B5EF4-FFF2-40B4-BE49-F238E27FC236}">
                <a16:creationId xmlns:a16="http://schemas.microsoft.com/office/drawing/2014/main" id="{87296503-9F1F-4B55-8EC3-CFA4613BB785}"/>
              </a:ext>
            </a:extLst>
          </p:cNvPr>
          <p:cNvSpPr>
            <a:spLocks noGrp="1"/>
          </p:cNvSpPr>
          <p:nvPr>
            <p:ph type="title"/>
          </p:nvPr>
        </p:nvSpPr>
        <p:spPr>
          <a:xfrm>
            <a:off x="285750" y="428625"/>
            <a:ext cx="8572500" cy="40005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2" name="TextBox 11">
            <a:extLst>
              <a:ext uri="{FF2B5EF4-FFF2-40B4-BE49-F238E27FC236}">
                <a16:creationId xmlns:a16="http://schemas.microsoft.com/office/drawing/2014/main" id="{2B8B718D-CCA3-4638-B163-7BF51911FE01}"/>
              </a:ext>
            </a:extLst>
          </p:cNvPr>
          <p:cNvSpPr txBox="1"/>
          <p:nvPr userDrawn="1"/>
        </p:nvSpPr>
        <p:spPr>
          <a:xfrm>
            <a:off x="228600" y="120967"/>
            <a:ext cx="1771650" cy="211455"/>
          </a:xfrm>
          <a:prstGeom prst="rect">
            <a:avLst/>
          </a:prstGeom>
        </p:spPr>
        <p:txBody>
          <a:bodyPr wrap="square" lIns="57150" tIns="28575" rIns="57150" bIns="28575" rtlCol="0">
            <a:noAutofit/>
          </a:bodyPr>
          <a:lstStyle/>
          <a:p>
            <a:pPr marL="0" marR="0" lvl="0" indent="0" algn="l" defTabSz="685772" rtl="0" eaLnBrk="1" fontAlgn="auto" latinLnBrk="0" hangingPunct="1">
              <a:lnSpc>
                <a:spcPct val="105000"/>
              </a:lnSpc>
              <a:spcBef>
                <a:spcPts val="625"/>
              </a:spcBef>
              <a:spcAft>
                <a:spcPts val="0"/>
              </a:spcAft>
              <a:buClrTx/>
              <a:buSzTx/>
              <a:buFontTx/>
              <a:buNone/>
              <a:tabLst/>
              <a:defRPr/>
            </a:pPr>
            <a:r>
              <a:rPr lang="en-US" sz="1125" b="1" dirty="0">
                <a:solidFill>
                  <a:srgbClr val="3366CC"/>
                </a:solidFill>
              </a:rPr>
              <a:t>AI Applications</a:t>
            </a:r>
          </a:p>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881620504"/>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564428D-A14F-49E6-8248-83C97DF00F6D}"/>
              </a:ext>
            </a:extLst>
          </p:cNvPr>
          <p:cNvSpPr/>
          <p:nvPr userDrawn="1"/>
        </p:nvSpPr>
        <p:spPr>
          <a:xfrm flipV="1">
            <a:off x="0" y="0"/>
            <a:ext cx="9144000" cy="971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11" name="Title 1">
            <a:extLst>
              <a:ext uri="{FF2B5EF4-FFF2-40B4-BE49-F238E27FC236}">
                <a16:creationId xmlns:a16="http://schemas.microsoft.com/office/drawing/2014/main" id="{87296503-9F1F-4B55-8EC3-CFA4613BB785}"/>
              </a:ext>
            </a:extLst>
          </p:cNvPr>
          <p:cNvSpPr>
            <a:spLocks noGrp="1"/>
          </p:cNvSpPr>
          <p:nvPr>
            <p:ph type="title"/>
          </p:nvPr>
        </p:nvSpPr>
        <p:spPr>
          <a:xfrm>
            <a:off x="285750" y="428625"/>
            <a:ext cx="8572500" cy="40005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2" name="TextBox 11">
            <a:extLst>
              <a:ext uri="{FF2B5EF4-FFF2-40B4-BE49-F238E27FC236}">
                <a16:creationId xmlns:a16="http://schemas.microsoft.com/office/drawing/2014/main" id="{2B8B718D-CCA3-4638-B163-7BF51911FE01}"/>
              </a:ext>
            </a:extLst>
          </p:cNvPr>
          <p:cNvSpPr txBox="1"/>
          <p:nvPr userDrawn="1"/>
        </p:nvSpPr>
        <p:spPr>
          <a:xfrm>
            <a:off x="228600" y="120967"/>
            <a:ext cx="1771650" cy="211455"/>
          </a:xfrm>
          <a:prstGeom prst="rect">
            <a:avLst/>
          </a:prstGeom>
        </p:spPr>
        <p:txBody>
          <a:bodyPr wrap="square" lIns="57150" tIns="28575" rIns="57150" bIns="28575" rtlCol="0">
            <a:noAutofit/>
          </a:bodyPr>
          <a:lstStyle/>
          <a:p>
            <a:pPr marL="0" marR="0" lvl="0" indent="0" algn="l" defTabSz="685772" rtl="0" eaLnBrk="1" fontAlgn="auto" latinLnBrk="0" hangingPunct="1">
              <a:lnSpc>
                <a:spcPct val="105000"/>
              </a:lnSpc>
              <a:spcBef>
                <a:spcPts val="625"/>
              </a:spcBef>
              <a:spcAft>
                <a:spcPts val="0"/>
              </a:spcAft>
              <a:buClrTx/>
              <a:buSzTx/>
              <a:buFontTx/>
              <a:buNone/>
              <a:tabLst/>
              <a:defRPr/>
            </a:pPr>
            <a:r>
              <a:rPr lang="en-US" sz="1125" b="1" dirty="0">
                <a:solidFill>
                  <a:srgbClr val="3366CC"/>
                </a:solidFill>
              </a:rPr>
              <a:t>AI Applications</a:t>
            </a:r>
          </a:p>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sp>
        <p:nvSpPr>
          <p:cNvPr id="10" name="Content Placeholder 2">
            <a:extLst>
              <a:ext uri="{FF2B5EF4-FFF2-40B4-BE49-F238E27FC236}">
                <a16:creationId xmlns:a16="http://schemas.microsoft.com/office/drawing/2014/main" id="{4C879C18-F083-45A2-9A83-7B5CCEF6CF52}"/>
              </a:ext>
            </a:extLst>
          </p:cNvPr>
          <p:cNvSpPr>
            <a:spLocks noGrp="1"/>
          </p:cNvSpPr>
          <p:nvPr>
            <p:ph idx="1"/>
          </p:nvPr>
        </p:nvSpPr>
        <p:spPr>
          <a:xfrm>
            <a:off x="284286" y="1285875"/>
            <a:ext cx="8373939"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581671474"/>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6469635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51282356"/>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5"/>
            <a:ext cx="353824" cy="142876"/>
          </a:xfrm>
          <a:prstGeom prst="rect">
            <a:avLst/>
          </a:prstGeom>
        </p:spPr>
      </p:pic>
    </p:spTree>
    <p:extLst>
      <p:ext uri="{BB962C8B-B14F-4D97-AF65-F5344CB8AC3E}">
        <p14:creationId xmlns:p14="http://schemas.microsoft.com/office/powerpoint/2010/main" val="77150540"/>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2019 IBM Corporation</a:t>
              </a:r>
              <a:r>
                <a:rPr lang="en-US" sz="500" b="0" i="0" baseline="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tx1">
                      <a:alpha val="60000"/>
                    </a:schemeClr>
                  </a:solidFill>
                  <a:latin typeface="IBM Plex Sans" charset="0"/>
                  <a:ea typeface="IBM Plex Sans" charset="0"/>
                  <a:cs typeface="IBM Plex Sans" charset="0"/>
                </a:rPr>
                <a:t> </a:t>
              </a:r>
              <a:fld id="{7C9968D1-C8E5-4FE3-AED4-7D4518C301B3}" type="datetime3">
                <a:rPr lang="en-US" sz="500"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27 August 2023</a:t>
              </a:fld>
              <a:endParaRPr lang="en-US" sz="500"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073072179"/>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571500" y="4937285"/>
            <a:ext cx="1695844" cy="137857"/>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2019 IBM Corporation</a:t>
              </a:r>
              <a:r>
                <a:rPr lang="en-US" sz="500" b="0" i="0" baseline="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solidFill>
                  <a:latin typeface="IBM Plex Sans" charset="0"/>
                  <a:ea typeface="IBM Plex Sans" charset="0"/>
                  <a:cs typeface="IBM Plex Sans" charset="0"/>
                </a:rPr>
                <a:t> </a:t>
              </a:r>
              <a:fld id="{7C9968D1-C8E5-4FE3-AED4-7D4518C301B3}" type="datetime3">
                <a:rPr lang="en-US" sz="500"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27 August 2023</a:t>
              </a:fld>
              <a:endParaRPr lang="en-US" sz="500" b="0" i="0" dirty="0">
                <a:solidFill>
                  <a:schemeClr val="bg2"/>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996692771"/>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5"/>
            <a:ext cx="353824"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593871400"/>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6" y="4886335"/>
            <a:ext cx="353822"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266204810"/>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70075E-6A6C-EB47-BB36-C0DECFFCE62D}" type="datetimeFigureOut">
              <a:rPr lang="en-US" smtClean="0"/>
              <a:t>8/27/23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24B37-AB57-A747-927B-BD9C8105267B}" type="slidenum">
              <a:rPr lang="en-US" smtClean="0"/>
              <a:t>‹#›</a:t>
            </a:fld>
            <a:endParaRPr lang="en-US"/>
          </a:p>
        </p:txBody>
      </p:sp>
    </p:spTree>
    <p:extLst>
      <p:ext uri="{BB962C8B-B14F-4D97-AF65-F5344CB8AC3E}">
        <p14:creationId xmlns:p14="http://schemas.microsoft.com/office/powerpoint/2010/main" val="86819311"/>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028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5" name="Content Placeholder 2"/>
          <p:cNvSpPr>
            <a:spLocks noGrp="1"/>
          </p:cNvSpPr>
          <p:nvPr>
            <p:ph idx="1"/>
          </p:nvPr>
        </p:nvSpPr>
        <p:spPr>
          <a:xfrm>
            <a:off x="284286" y="1143000"/>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143000"/>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50863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0" name="Slide Number Placeholder 6">
            <a:extLst>
              <a:ext uri="{FF2B5EF4-FFF2-40B4-BE49-F238E27FC236}">
                <a16:creationId xmlns:a16="http://schemas.microsoft.com/office/drawing/2014/main" id="{D1688E4D-85C6-8B4A-9AB5-42EE03F0C9D5}"/>
              </a:ext>
            </a:extLst>
          </p:cNvPr>
          <p:cNvSpPr>
            <a:spLocks noGrp="1"/>
          </p:cNvSpPr>
          <p:nvPr>
            <p:ph type="sldNum" sz="quarter" idx="4"/>
          </p:nvPr>
        </p:nvSpPr>
        <p:spPr>
          <a:xfrm>
            <a:off x="6858000" y="4920615"/>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1" name="Footer Placeholder 8">
            <a:extLst>
              <a:ext uri="{FF2B5EF4-FFF2-40B4-BE49-F238E27FC236}">
                <a16:creationId xmlns:a16="http://schemas.microsoft.com/office/drawing/2014/main" id="{F78E0B4A-8C3F-A148-90E8-B44A7D93C957}"/>
              </a:ext>
            </a:extLst>
          </p:cNvPr>
          <p:cNvSpPr>
            <a:spLocks noGrp="1"/>
          </p:cNvSpPr>
          <p:nvPr>
            <p:ph type="ftr" sz="quarter" idx="3"/>
          </p:nvPr>
        </p:nvSpPr>
        <p:spPr>
          <a:xfrm>
            <a:off x="228600" y="4920615"/>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1843360434"/>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028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285750" y="428625"/>
            <a:ext cx="8572500" cy="53721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6" name="Slide Number Placeholder 6">
            <a:extLst>
              <a:ext uri="{FF2B5EF4-FFF2-40B4-BE49-F238E27FC236}">
                <a16:creationId xmlns:a16="http://schemas.microsoft.com/office/drawing/2014/main" id="{1B803D1D-A95E-7441-A886-585F3F35A5D1}"/>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7" name="Footer Placeholder 8">
            <a:extLst>
              <a:ext uri="{FF2B5EF4-FFF2-40B4-BE49-F238E27FC236}">
                <a16:creationId xmlns:a16="http://schemas.microsoft.com/office/drawing/2014/main" id="{3ED5F285-BB56-E340-80D2-49A0F39DC3A7}"/>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3977505886"/>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0282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53721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9" name="Slide Number Placeholder 6">
            <a:extLst>
              <a:ext uri="{FF2B5EF4-FFF2-40B4-BE49-F238E27FC236}">
                <a16:creationId xmlns:a16="http://schemas.microsoft.com/office/drawing/2014/main" id="{2D7120AB-D84B-8742-BBD3-3D09DF18A02C}"/>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0" name="Footer Placeholder 8">
            <a:extLst>
              <a:ext uri="{FF2B5EF4-FFF2-40B4-BE49-F238E27FC236}">
                <a16:creationId xmlns:a16="http://schemas.microsoft.com/office/drawing/2014/main" id="{B3874BB1-3FF3-624C-8068-E22A367D5D64}"/>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3162752393"/>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0282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5" name="Content Placeholder 2"/>
          <p:cNvSpPr>
            <a:spLocks noGrp="1"/>
          </p:cNvSpPr>
          <p:nvPr>
            <p:ph idx="1"/>
          </p:nvPr>
        </p:nvSpPr>
        <p:spPr>
          <a:xfrm>
            <a:off x="284286" y="1228725"/>
            <a:ext cx="8572500" cy="319468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53775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6" name="Slide Number Placeholder 6">
            <a:extLst>
              <a:ext uri="{FF2B5EF4-FFF2-40B4-BE49-F238E27FC236}">
                <a16:creationId xmlns:a16="http://schemas.microsoft.com/office/drawing/2014/main" id="{A07DF96A-8F02-824B-ACC3-51766CFFD3D1}"/>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7" name="Footer Placeholder 8">
            <a:extLst>
              <a:ext uri="{FF2B5EF4-FFF2-40B4-BE49-F238E27FC236}">
                <a16:creationId xmlns:a16="http://schemas.microsoft.com/office/drawing/2014/main" id="{B1404874-0762-F248-ADA2-220EFBC988B6}"/>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1742936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1111661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171387111"/>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0282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Title 1"/>
          <p:cNvSpPr>
            <a:spLocks noGrp="1"/>
          </p:cNvSpPr>
          <p:nvPr>
            <p:ph type="title"/>
          </p:nvPr>
        </p:nvSpPr>
        <p:spPr>
          <a:xfrm>
            <a:off x="285750" y="428625"/>
            <a:ext cx="8572500" cy="53775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6" name="Slide Number Placeholder 6">
            <a:extLst>
              <a:ext uri="{FF2B5EF4-FFF2-40B4-BE49-F238E27FC236}">
                <a16:creationId xmlns:a16="http://schemas.microsoft.com/office/drawing/2014/main" id="{073B2DDF-9C90-5649-A9C5-49E291EDAFF3}"/>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7" name="Footer Placeholder 8">
            <a:extLst>
              <a:ext uri="{FF2B5EF4-FFF2-40B4-BE49-F238E27FC236}">
                <a16:creationId xmlns:a16="http://schemas.microsoft.com/office/drawing/2014/main" id="{32CCD156-FBE1-A247-8641-8C4432061607}"/>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2037177039"/>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17" name="Slide Number Placeholder 6">
            <a:extLst>
              <a:ext uri="{FF2B5EF4-FFF2-40B4-BE49-F238E27FC236}">
                <a16:creationId xmlns:a16="http://schemas.microsoft.com/office/drawing/2014/main" id="{D170CB32-773F-714E-A2C3-CFCC3625C582}"/>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8" name="Footer Placeholder 8">
            <a:extLst>
              <a:ext uri="{FF2B5EF4-FFF2-40B4-BE49-F238E27FC236}">
                <a16:creationId xmlns:a16="http://schemas.microsoft.com/office/drawing/2014/main" id="{67ED407F-2768-164F-8CAF-B7B26B0E5A2E}"/>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45836491"/>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Slide Number Placeholder 6">
            <a:extLst>
              <a:ext uri="{FF2B5EF4-FFF2-40B4-BE49-F238E27FC236}">
                <a16:creationId xmlns:a16="http://schemas.microsoft.com/office/drawing/2014/main" id="{232EA986-7CB5-294F-B8BA-201CF4913A42}"/>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6" name="Footer Placeholder 8">
            <a:extLst>
              <a:ext uri="{FF2B5EF4-FFF2-40B4-BE49-F238E27FC236}">
                <a16:creationId xmlns:a16="http://schemas.microsoft.com/office/drawing/2014/main" id="{D4682D34-C21E-8D43-A7B2-A7E9D5675C4C}"/>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739055822"/>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8"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Slide Number Placeholder 6">
            <a:extLst>
              <a:ext uri="{FF2B5EF4-FFF2-40B4-BE49-F238E27FC236}">
                <a16:creationId xmlns:a16="http://schemas.microsoft.com/office/drawing/2014/main" id="{1AB1AC62-7718-8E4E-825A-53C629DC52CD}"/>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21" name="Footer Placeholder 8">
            <a:extLst>
              <a:ext uri="{FF2B5EF4-FFF2-40B4-BE49-F238E27FC236}">
                <a16:creationId xmlns:a16="http://schemas.microsoft.com/office/drawing/2014/main" id="{CDEE2D17-10C7-5047-AE45-C06A193CCD05}"/>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3657911461"/>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rgbClr val="17293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Slide Number Placeholder 6">
            <a:extLst>
              <a:ext uri="{FF2B5EF4-FFF2-40B4-BE49-F238E27FC236}">
                <a16:creationId xmlns:a16="http://schemas.microsoft.com/office/drawing/2014/main" id="{6CE58BD6-8EEF-3446-8DDC-F93B10CBB3CF}"/>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3" name="Footer Placeholder 8">
            <a:extLst>
              <a:ext uri="{FF2B5EF4-FFF2-40B4-BE49-F238E27FC236}">
                <a16:creationId xmlns:a16="http://schemas.microsoft.com/office/drawing/2014/main" id="{5593E1EA-9252-864E-A5A5-ED7F67AEE28F}"/>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bg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281961362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4"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Slide Number Placeholder 6">
            <a:extLst>
              <a:ext uri="{FF2B5EF4-FFF2-40B4-BE49-F238E27FC236}">
                <a16:creationId xmlns:a16="http://schemas.microsoft.com/office/drawing/2014/main" id="{B28605CC-6B95-6C42-98A2-9F126328FD73}"/>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2" name="Footer Placeholder 8">
            <a:extLst>
              <a:ext uri="{FF2B5EF4-FFF2-40B4-BE49-F238E27FC236}">
                <a16:creationId xmlns:a16="http://schemas.microsoft.com/office/drawing/2014/main" id="{7A07223A-80F1-9242-9795-CAD5DADB34F4}"/>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4063227267"/>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3"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0" name="Slide Number Placeholder 6">
            <a:extLst>
              <a:ext uri="{FF2B5EF4-FFF2-40B4-BE49-F238E27FC236}">
                <a16:creationId xmlns:a16="http://schemas.microsoft.com/office/drawing/2014/main" id="{106C09FB-AA5B-DC40-8966-C5E1CFBC8360}"/>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2" name="Footer Placeholder 8">
            <a:extLst>
              <a:ext uri="{FF2B5EF4-FFF2-40B4-BE49-F238E27FC236}">
                <a16:creationId xmlns:a16="http://schemas.microsoft.com/office/drawing/2014/main" id="{BBA76ED2-BE06-C548-8D63-AA1E8BC74688}"/>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639246841"/>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1056565112"/>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6">
            <a:extLst>
              <a:ext uri="{FF2B5EF4-FFF2-40B4-BE49-F238E27FC236}">
                <a16:creationId xmlns:a16="http://schemas.microsoft.com/office/drawing/2014/main" id="{070F8C12-CDE8-044C-ACDE-77E877FBA0AA}"/>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6" name="Footer Placeholder 8">
            <a:extLst>
              <a:ext uri="{FF2B5EF4-FFF2-40B4-BE49-F238E27FC236}">
                <a16:creationId xmlns:a16="http://schemas.microsoft.com/office/drawing/2014/main" id="{BE52DD2F-C8AB-0D45-B1FA-FAD864ACA0F4}"/>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1883400786"/>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5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6">
            <a:extLst>
              <a:ext uri="{FF2B5EF4-FFF2-40B4-BE49-F238E27FC236}">
                <a16:creationId xmlns:a16="http://schemas.microsoft.com/office/drawing/2014/main" id="{9F58BC27-E820-9A45-8FE0-79AFD4AA93C8}"/>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0" name="Footer Placeholder 8">
            <a:extLst>
              <a:ext uri="{FF2B5EF4-FFF2-40B4-BE49-F238E27FC236}">
                <a16:creationId xmlns:a16="http://schemas.microsoft.com/office/drawing/2014/main" id="{3C22F973-CD46-594E-8A54-847306345D37}"/>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21911832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520582528"/>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59" algn="r"/>
              </a:tabLst>
              <a:defRPr/>
            </a:pPr>
            <a:r>
              <a:rPr lang="en-US" dirty="0"/>
              <a:t>Click to edit Master text styles</a:t>
            </a:r>
          </a:p>
        </p:txBody>
      </p:sp>
      <p:sp>
        <p:nvSpPr>
          <p:cNvPr id="7" name="Slide Number Placeholder 6">
            <a:extLst>
              <a:ext uri="{FF2B5EF4-FFF2-40B4-BE49-F238E27FC236}">
                <a16:creationId xmlns:a16="http://schemas.microsoft.com/office/drawing/2014/main" id="{516F8823-BC4E-B749-BDD5-3907B61FEA23}"/>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a:extLst>
              <a:ext uri="{FF2B5EF4-FFF2-40B4-BE49-F238E27FC236}">
                <a16:creationId xmlns:a16="http://schemas.microsoft.com/office/drawing/2014/main" id="{89D7145D-08B1-E143-9E0E-E660C134D6F1}"/>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3176061495"/>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userDrawn="1">
  <p:cSld name="Mobile Screen">
    <p:spTree>
      <p:nvGrpSpPr>
        <p:cNvPr id="1" name=""/>
        <p:cNvGrpSpPr/>
        <p:nvPr/>
      </p:nvGrpSpPr>
      <p:grpSpPr>
        <a:xfrm>
          <a:off x="0" y="0"/>
          <a:ext cx="0" cy="0"/>
          <a:chOff x="0" y="0"/>
          <a:chExt cx="0" cy="0"/>
        </a:xfrm>
      </p:grpSpPr>
      <p:sp>
        <p:nvSpPr>
          <p:cNvPr id="7" name="Content Placeholder 2"/>
          <p:cNvSpPr>
            <a:spLocks noGrp="1"/>
          </p:cNvSpPr>
          <p:nvPr>
            <p:ph idx="12"/>
          </p:nvPr>
        </p:nvSpPr>
        <p:spPr>
          <a:xfrm>
            <a:off x="5943600" y="1201420"/>
            <a:ext cx="2743200" cy="3425828"/>
          </a:xfrm>
        </p:spPr>
        <p:txBody>
          <a:bodyPr/>
          <a:lstStyle>
            <a:lvl1pPr>
              <a:buFont typeface="Arial" pitchFamily="34" charset="0"/>
              <a:buChar char="•"/>
              <a:defRPr>
                <a:solidFill>
                  <a:schemeClr val="tx1">
                    <a:lumMod val="75000"/>
                    <a:lumOff val="25000"/>
                  </a:schemeClr>
                </a:solidFill>
              </a:defRPr>
            </a:lvl1pPr>
            <a:lvl2pPr marL="342574" indent="-171288">
              <a:buFont typeface="Arial" pitchFamily="34" charset="0"/>
              <a:buChar char="−"/>
              <a:defRPr sz="1349"/>
            </a:lvl2pPr>
            <a:lvl3pPr marL="513863">
              <a:buFont typeface="Arial" pitchFamily="34" charset="0"/>
              <a:buChar char="−"/>
              <a:defRPr sz="1199"/>
            </a:lvl3pPr>
            <a:lvl4pPr marL="685149">
              <a:buFont typeface="Arial" pitchFamily="34" charset="0"/>
              <a:buChar char="−"/>
              <a:defRPr sz="1049"/>
            </a:lvl4pPr>
          </a:lstStyle>
          <a:p>
            <a:pPr marL="172796" marR="0" lvl="0" indent="-172796" algn="l" defTabSz="685466" rtl="0" eaLnBrk="1" fontAlgn="base" latinLnBrk="0" hangingPunct="1">
              <a:lnSpc>
                <a:spcPct val="100000"/>
              </a:lnSpc>
              <a:spcBef>
                <a:spcPts val="675"/>
              </a:spcBef>
              <a:spcAft>
                <a:spcPct val="0"/>
              </a:spcAft>
              <a:buClr>
                <a:schemeClr val="tx1"/>
              </a:buClr>
              <a:buSzPct val="100000"/>
              <a:buFont typeface="Arial" pitchFamily="34" charset="0"/>
              <a:buNone/>
              <a:tabLst/>
              <a:defRPr/>
            </a:pPr>
            <a:r>
              <a:rPr lang="en-US"/>
              <a:t>Click to edit Master text styles</a:t>
            </a:r>
          </a:p>
        </p:txBody>
      </p:sp>
      <p:sp>
        <p:nvSpPr>
          <p:cNvPr id="5" name="Title 1"/>
          <p:cNvSpPr>
            <a:spLocks noGrp="1"/>
          </p:cNvSpPr>
          <p:nvPr>
            <p:ph type="title"/>
          </p:nvPr>
        </p:nvSpPr>
        <p:spPr>
          <a:xfrm>
            <a:off x="182880" y="445770"/>
            <a:ext cx="8686800" cy="480060"/>
          </a:xfrm>
          <a:prstGeom prst="rect">
            <a:avLst/>
          </a:prstGeom>
        </p:spPr>
        <p:txBody>
          <a:bodyPr/>
          <a:lstStyle>
            <a:lvl1pPr>
              <a:defRPr>
                <a:solidFill>
                  <a:schemeClr val="tx1">
                    <a:lumMod val="75000"/>
                    <a:lumOff val="25000"/>
                  </a:schemeClr>
                </a:solidFill>
              </a:defRPr>
            </a:lvl1pPr>
          </a:lstStyle>
          <a:p>
            <a:r>
              <a:rPr lang="en-US"/>
              <a:t>Click to edit Master title style</a:t>
            </a:r>
            <a:endParaRPr lang="en-US" dirty="0"/>
          </a:p>
        </p:txBody>
      </p:sp>
      <p:sp>
        <p:nvSpPr>
          <p:cNvPr id="6" name="Content Placeholder 2"/>
          <p:cNvSpPr>
            <a:spLocks noGrp="1"/>
          </p:cNvSpPr>
          <p:nvPr>
            <p:ph idx="1"/>
          </p:nvPr>
        </p:nvSpPr>
        <p:spPr>
          <a:xfrm>
            <a:off x="350839" y="1201420"/>
            <a:ext cx="5465763" cy="3425828"/>
          </a:xfrm>
        </p:spPr>
        <p:txBody>
          <a:bodyPr/>
          <a:lstStyle>
            <a:lvl1pPr>
              <a:defRPr>
                <a:solidFill>
                  <a:schemeClr val="tx1">
                    <a:lumMod val="75000"/>
                    <a:lumOff val="25000"/>
                  </a:schemeClr>
                </a:solidFill>
              </a:defRPr>
            </a:lvl1pPr>
            <a:lvl2pPr marL="384038" indent="-123441">
              <a:buFont typeface="ArialMT" charset="0"/>
              <a:buChar char="-"/>
              <a:defRPr>
                <a:solidFill>
                  <a:schemeClr val="tx1">
                    <a:lumMod val="75000"/>
                    <a:lumOff val="25000"/>
                  </a:schemeClr>
                </a:solidFill>
              </a:defRPr>
            </a:lvl2pPr>
            <a:lvl3pPr>
              <a:defRPr>
                <a:solidFill>
                  <a:schemeClr val="tx1">
                    <a:lumMod val="75000"/>
                    <a:lumOff val="25000"/>
                  </a:schemeClr>
                </a:solidFill>
              </a:defRPr>
            </a:lvl3pPr>
            <a:lvl4pPr>
              <a:defRPr b="0" i="0">
                <a:solidFill>
                  <a:schemeClr val="tx1">
                    <a:lumMod val="75000"/>
                    <a:lumOff val="25000"/>
                  </a:schemeClr>
                </a:solidFill>
                <a:latin typeface="Arial" charset="0"/>
              </a:defRPr>
            </a:lvl4pPr>
            <a:lvl5pPr>
              <a:defRPr b="0" i="0">
                <a:solidFill>
                  <a:schemeClr val="tx1">
                    <a:lumMod val="75000"/>
                    <a:lumOff val="25000"/>
                  </a:schemeClr>
                </a:solidFill>
                <a:latin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BBB391D1-C215-4947-8B90-ABE484D6363B}"/>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a:extLst>
              <a:ext uri="{FF2B5EF4-FFF2-40B4-BE49-F238E27FC236}">
                <a16:creationId xmlns:a16="http://schemas.microsoft.com/office/drawing/2014/main" id="{EB2D2414-D64D-E846-8A6E-845F6F6B7B62}"/>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3400323093"/>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userDrawn="1">
  <p:cSld name="1_3-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371476"/>
            <a:ext cx="4114800" cy="714375"/>
          </a:xfrm>
        </p:spPr>
        <p:txBody>
          <a:bodyPr lIns="91440" tIns="91440" rIns="91440" bIns="91440">
            <a:noAutofit/>
          </a:bodyPr>
          <a:lstStyle>
            <a:lvl1pPr>
              <a:defRPr>
                <a:latin typeface="IBM Plex Sans" panose="020B0503050203000203"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85876"/>
            <a:ext cx="4114800" cy="3286125"/>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285876"/>
            <a:ext cx="4114800" cy="3286125"/>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285750" y="4589145"/>
            <a:ext cx="4171950" cy="28575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0"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latin typeface="IBM Plex Sans" panose="020B0503050203000203"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Slide Number Placeholder 6">
            <a:extLst>
              <a:ext uri="{FF2B5EF4-FFF2-40B4-BE49-F238E27FC236}">
                <a16:creationId xmlns:a16="http://schemas.microsoft.com/office/drawing/2014/main" id="{BEE9281E-7E7E-5B4F-97D5-3792F99937CC}"/>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2" name="Footer Placeholder 8">
            <a:extLst>
              <a:ext uri="{FF2B5EF4-FFF2-40B4-BE49-F238E27FC236}">
                <a16:creationId xmlns:a16="http://schemas.microsoft.com/office/drawing/2014/main" id="{0EAA38B9-5ED4-B64C-AEDF-3A565DBCCFFD}"/>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2229158472"/>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02" y="173736"/>
            <a:ext cx="4474777" cy="914400"/>
          </a:xfrm>
        </p:spPr>
        <p:txBody>
          <a:bodyPr/>
          <a:lstStyle/>
          <a:p>
            <a:r>
              <a:rPr lang="en-US" noProof="0"/>
              <a:t>Click to edit Master title style</a:t>
            </a:r>
          </a:p>
        </p:txBody>
      </p:sp>
      <p:sp>
        <p:nvSpPr>
          <p:cNvPr id="8" name="Slide Number Placeholder 6">
            <a:extLst>
              <a:ext uri="{FF2B5EF4-FFF2-40B4-BE49-F238E27FC236}">
                <a16:creationId xmlns:a16="http://schemas.microsoft.com/office/drawing/2014/main" id="{183A4A7F-45FF-3940-8E8F-20FAA33CE5AC}"/>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a:extLst>
              <a:ext uri="{FF2B5EF4-FFF2-40B4-BE49-F238E27FC236}">
                <a16:creationId xmlns:a16="http://schemas.microsoft.com/office/drawing/2014/main" id="{24BE2A97-E159-8A4F-BAE0-C457B3C0AE19}"/>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2013858385"/>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userDrawn="1">
  <p:cSld name="2_Cover Slide">
    <p:bg>
      <p:bgPr>
        <a:gradFill>
          <a:gsLst>
            <a:gs pos="0">
              <a:srgbClr val="3757FF"/>
            </a:gs>
            <a:gs pos="100000">
              <a:srgbClr val="0062FF"/>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1773238"/>
            <a:ext cx="7117423" cy="1226817"/>
          </a:xfrm>
        </p:spPr>
        <p:txBody>
          <a:bodyPr/>
          <a:lstStyle>
            <a:lvl1pPr>
              <a:lnSpc>
                <a:spcPct val="90000"/>
              </a:lnSpc>
              <a:defRPr sz="2800" b="0">
                <a:solidFill>
                  <a:schemeClr val="bg2"/>
                </a:solidFill>
              </a:defRPr>
            </a:lvl1pPr>
          </a:lstStyle>
          <a:p>
            <a:r>
              <a:rPr lang="en-US" dirty="0"/>
              <a:t>Click to edit Master title style</a:t>
            </a: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161089" y="3240565"/>
            <a:ext cx="1837949" cy="1713369"/>
          </a:xfrm>
          <a:prstGeom prst="rect">
            <a:avLst/>
          </a:prstGeom>
        </p:spPr>
      </p:pic>
      <p:sp>
        <p:nvSpPr>
          <p:cNvPr id="7" name="Content Placeholder 6">
            <a:extLst>
              <a:ext uri="{FF2B5EF4-FFF2-40B4-BE49-F238E27FC236}">
                <a16:creationId xmlns:a16="http://schemas.microsoft.com/office/drawing/2014/main" id="{633BE6EF-D224-9941-979B-C407ABE774F5}"/>
              </a:ext>
            </a:extLst>
          </p:cNvPr>
          <p:cNvSpPr>
            <a:spLocks noGrp="1"/>
          </p:cNvSpPr>
          <p:nvPr>
            <p:ph sz="quarter" idx="12"/>
          </p:nvPr>
        </p:nvSpPr>
        <p:spPr>
          <a:xfrm>
            <a:off x="228600" y="3370263"/>
            <a:ext cx="4897438" cy="379413"/>
          </a:xfrm>
        </p:spPr>
        <p:txBody>
          <a:bodyPr/>
          <a:lstStyle>
            <a:lvl1pPr>
              <a:defRPr sz="2000"/>
            </a:lvl1pPr>
          </a:lstStyle>
          <a:p>
            <a:pPr lvl="0"/>
            <a:r>
              <a:rPr lang="en-US" dirty="0"/>
              <a:t>Edit Master text styles</a:t>
            </a:r>
          </a:p>
        </p:txBody>
      </p:sp>
      <p:sp>
        <p:nvSpPr>
          <p:cNvPr id="6" name="Slide Number Placeholder 6">
            <a:extLst>
              <a:ext uri="{FF2B5EF4-FFF2-40B4-BE49-F238E27FC236}">
                <a16:creationId xmlns:a16="http://schemas.microsoft.com/office/drawing/2014/main" id="{18DC204C-8C57-E743-B446-532DD4345B89}"/>
              </a:ext>
            </a:extLst>
          </p:cNvPr>
          <p:cNvSpPr>
            <a:spLocks noGrp="1"/>
          </p:cNvSpPr>
          <p:nvPr>
            <p:ph type="sldNum" sz="quarter" idx="4"/>
          </p:nvPr>
        </p:nvSpPr>
        <p:spPr>
          <a:xfrm>
            <a:off x="6858000" y="489204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a:extLst>
              <a:ext uri="{FF2B5EF4-FFF2-40B4-BE49-F238E27FC236}">
                <a16:creationId xmlns:a16="http://schemas.microsoft.com/office/drawing/2014/main" id="{5A5FA160-FE75-C94B-84CA-33EE55C4B507}"/>
              </a:ext>
            </a:extLst>
          </p:cNvPr>
          <p:cNvSpPr>
            <a:spLocks noGrp="1"/>
          </p:cNvSpPr>
          <p:nvPr>
            <p:ph type="ftr" sz="quarter" idx="3"/>
          </p:nvPr>
        </p:nvSpPr>
        <p:spPr>
          <a:xfrm>
            <a:off x="228600" y="489204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4074544819"/>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userDrawn="1">
  <p:cSld name="1_3-1_Title and Content">
    <p:spTree>
      <p:nvGrpSpPr>
        <p:cNvPr id="1" name=""/>
        <p:cNvGrpSpPr/>
        <p:nvPr/>
      </p:nvGrpSpPr>
      <p:grpSpPr>
        <a:xfrm>
          <a:off x="0" y="0"/>
          <a:ext cx="0" cy="0"/>
          <a:chOff x="0" y="0"/>
          <a:chExt cx="0" cy="0"/>
        </a:xfrm>
      </p:grpSpPr>
      <p:sp>
        <p:nvSpPr>
          <p:cNvPr id="6" name="Rectangle 5"/>
          <p:cNvSpPr/>
          <p:nvPr/>
        </p:nvSpPr>
        <p:spPr>
          <a:xfrm flipV="1">
            <a:off x="0" y="2"/>
            <a:ext cx="9144000" cy="8440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55" hangingPunct="1"/>
            <a:endParaRPr lang="en-US" sz="1013" kern="1200" dirty="0">
              <a:solidFill>
                <a:srgbClr val="051243"/>
              </a:solidFill>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249434055"/>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p:cSld name="2_3-1_Title and Content">
    <p:spTree>
      <p:nvGrpSpPr>
        <p:cNvPr id="1" name=""/>
        <p:cNvGrpSpPr/>
        <p:nvPr/>
      </p:nvGrpSpPr>
      <p:grpSpPr>
        <a:xfrm>
          <a:off x="0" y="0"/>
          <a:ext cx="0" cy="0"/>
          <a:chOff x="0" y="0"/>
          <a:chExt cx="0" cy="0"/>
        </a:xfrm>
      </p:grpSpPr>
      <p:sp>
        <p:nvSpPr>
          <p:cNvPr id="6" name="Rectangle 5"/>
          <p:cNvSpPr/>
          <p:nvPr/>
        </p:nvSpPr>
        <p:spPr>
          <a:xfrm flipV="1">
            <a:off x="0" y="0"/>
            <a:ext cx="9144000" cy="758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55" hangingPunct="1"/>
            <a:endParaRPr lang="en-US" sz="1013" kern="1200" dirty="0">
              <a:solidFill>
                <a:srgbClr val="051243"/>
              </a:solidFill>
              <a:latin typeface="Arial Regular" charset="0"/>
            </a:endParaRPr>
          </a:p>
        </p:txBody>
      </p:sp>
      <p:sp>
        <p:nvSpPr>
          <p:cNvPr id="7" name="Title 1"/>
          <p:cNvSpPr>
            <a:spLocks noGrp="1"/>
          </p:cNvSpPr>
          <p:nvPr>
            <p:ph type="title"/>
          </p:nvPr>
        </p:nvSpPr>
        <p:spPr>
          <a:xfrm>
            <a:off x="285750" y="44577"/>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2" name="TextBox 1">
            <a:extLst>
              <a:ext uri="{FF2B5EF4-FFF2-40B4-BE49-F238E27FC236}">
                <a16:creationId xmlns:a16="http://schemas.microsoft.com/office/drawing/2014/main" id="{D543084A-27BC-AE4C-AE9B-15BAA7C45C5D}"/>
              </a:ext>
            </a:extLst>
          </p:cNvPr>
          <p:cNvSpPr txBox="1"/>
          <p:nvPr userDrawn="1"/>
        </p:nvSpPr>
        <p:spPr>
          <a:xfrm>
            <a:off x="1714500" y="5025259"/>
            <a:ext cx="0" cy="0"/>
          </a:xfrm>
          <a:prstGeom prst="rect">
            <a:avLst/>
          </a:prstGeom>
        </p:spPr>
        <p:txBody>
          <a:bodyPr wrap="none" lIns="68580" tIns="34290" rIns="68580" bIns="34290" rtlCol="0">
            <a:noAutofit/>
          </a:bodyPr>
          <a:lstStyle/>
          <a:p>
            <a:pPr>
              <a:lnSpc>
                <a:spcPct val="105000"/>
              </a:lnSpc>
              <a:spcBef>
                <a:spcPts val="750"/>
              </a:spcBef>
            </a:pPr>
            <a:endParaRPr lang="en-US" sz="150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20504253"/>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3289716564"/>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3169722372"/>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6306990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Watson IoT / © 2020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181363406"/>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970993031"/>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255378991"/>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3679917893"/>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563158316"/>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4007841578"/>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038323020"/>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582979276"/>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3405762432"/>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81534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3021378726"/>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450125234"/>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3219449297"/>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76199210"/>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938674643"/>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4022233558"/>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242560373"/>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813718894"/>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AI </a:t>
            </a:r>
            <a:r>
              <a:rPr lang="de-DE" dirty="0" err="1"/>
              <a:t>Applications</a:t>
            </a:r>
            <a:r>
              <a:rPr lang="de-DE" dirty="0"/>
              <a:t> / ©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76944985"/>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3326986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338351692"/>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086442917"/>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310827125"/>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05434549"/>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318648260"/>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531117918"/>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217013927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451303869"/>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091632284"/>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8192449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45367505"/>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6942176"/>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1384084366"/>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3607699433"/>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pic>
        <p:nvPicPr>
          <p:cNvPr id="6" name="Picture 5">
            <a:extLst>
              <a:ext uri="{FF2B5EF4-FFF2-40B4-BE49-F238E27FC236}">
                <a16:creationId xmlns:a16="http://schemas.microsoft.com/office/drawing/2014/main" id="{3932BEAA-73C1-BC4D-8772-9FD32CEB0C18}"/>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4114606244"/>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1618D174-8931-4046-B16E-E9F9EADA1133}"/>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717137938"/>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dirty="0"/>
              <a:t>IBM Watson IoT / © 2019 IBM Corporation</a:t>
            </a:r>
          </a:p>
        </p:txBody>
      </p:sp>
      <p:pic>
        <p:nvPicPr>
          <p:cNvPr id="7" name="Picture 6">
            <a:extLst>
              <a:ext uri="{FF2B5EF4-FFF2-40B4-BE49-F238E27FC236}">
                <a16:creationId xmlns:a16="http://schemas.microsoft.com/office/drawing/2014/main" id="{77E0CEE7-05DA-1540-9B82-2624C1EEADD1}"/>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121860005"/>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pic>
        <p:nvPicPr>
          <p:cNvPr id="6" name="Picture 5">
            <a:extLst>
              <a:ext uri="{FF2B5EF4-FFF2-40B4-BE49-F238E27FC236}">
                <a16:creationId xmlns:a16="http://schemas.microsoft.com/office/drawing/2014/main" id="{6FA5FAB9-E464-DB4D-A39A-24B23DE92A10}"/>
              </a:ext>
            </a:extLst>
          </p:cNvPr>
          <p:cNvPicPr>
            <a:picLocks noChangeAspect="1"/>
          </p:cNvPicPr>
          <p:nvPr userDrawn="1"/>
        </p:nvPicPr>
        <p:blipFill>
          <a:blip r:embed="rId2"/>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2335121366"/>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34412267"/>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042777906"/>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2216934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2020 IBM Corporation</a:t>
            </a:r>
            <a:endParaRPr lang="en-US" dirty="0"/>
          </a:p>
        </p:txBody>
      </p:sp>
    </p:spTree>
    <p:extLst>
      <p:ext uri="{BB962C8B-B14F-4D97-AF65-F5344CB8AC3E}">
        <p14:creationId xmlns:p14="http://schemas.microsoft.com/office/powerpoint/2010/main" val="1502749896"/>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95014841"/>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3097806938"/>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3652257949"/>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10310279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232774650"/>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748125190"/>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141597090"/>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3741487557"/>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4127236483"/>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2901010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2329705"/>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349908925"/>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001112533"/>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548374365"/>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840303153"/>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4087806950"/>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3877363313"/>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867665862"/>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795353682"/>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534437131"/>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9910057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71120245"/>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406089044"/>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604764006"/>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1057043762"/>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41187278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4060971848"/>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698078021"/>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2603382161"/>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4039325532"/>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1243514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spTree>
    <p:extLst>
      <p:ext uri="{BB962C8B-B14F-4D97-AF65-F5344CB8AC3E}">
        <p14:creationId xmlns:p14="http://schemas.microsoft.com/office/powerpoint/2010/main" val="61415367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a:t>
            </a:r>
          </a:p>
        </p:txBody>
      </p:sp>
      <p:pic>
        <p:nvPicPr>
          <p:cNvPr id="6" name="Picture 5">
            <a:extLst>
              <a:ext uri="{FF2B5EF4-FFF2-40B4-BE49-F238E27FC236}">
                <a16:creationId xmlns:a16="http://schemas.microsoft.com/office/drawing/2014/main" id="{9C3F8E0F-C873-1F49-B920-2B2212E0D459}"/>
              </a:ext>
            </a:extLst>
          </p:cNvPr>
          <p:cNvPicPr>
            <a:picLocks noChangeAspect="1"/>
          </p:cNvPicPr>
          <p:nvPr userDrawn="1"/>
        </p:nvPicPr>
        <p:blipFill>
          <a:blip r:embed="rId2"/>
          <a:stretch>
            <a:fillRect/>
          </a:stretch>
        </p:blipFill>
        <p:spPr>
          <a:xfrm>
            <a:off x="2977521" y="1806255"/>
            <a:ext cx="3194311" cy="1188720"/>
          </a:xfrm>
          <a:prstGeom prst="rect">
            <a:avLst/>
          </a:prstGeom>
        </p:spPr>
      </p:pic>
    </p:spTree>
    <p:extLst>
      <p:ext uri="{BB962C8B-B14F-4D97-AF65-F5344CB8AC3E}">
        <p14:creationId xmlns:p14="http://schemas.microsoft.com/office/powerpoint/2010/main" val="791721360"/>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1"/>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IBM Plex Sans" panose="020B0503050203000203" pitchFamily="34"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latin typeface="IBM Plex Sans" panose="020B0503050203000203"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latin typeface="IBM Plex Sans" panose="020B0503050203000203" pitchFamily="34" charset="0"/>
              </a:defRPr>
            </a:lvl1pPr>
          </a:lstStyle>
          <a:p>
            <a:pPr lvl="0"/>
            <a:r>
              <a:rPr lang="en-US" dirty="0"/>
              <a:t>Source: Edit source here</a:t>
            </a:r>
          </a:p>
        </p:txBody>
      </p:sp>
      <p:sp>
        <p:nvSpPr>
          <p:cNvPr id="15" name="Content Placeholder 2"/>
          <p:cNvSpPr>
            <a:spLocks noGrp="1"/>
          </p:cNvSpPr>
          <p:nvPr>
            <p:ph idx="1"/>
          </p:nvPr>
        </p:nvSpPr>
        <p:spPr>
          <a:xfrm>
            <a:off x="284286" y="1285876"/>
            <a:ext cx="4114800" cy="3286125"/>
          </a:xfrm>
        </p:spPr>
        <p:txBody>
          <a:bodyPr lIns="0" rIns="0">
            <a:noAutofit/>
          </a:bodyPr>
          <a:lstStyle>
            <a:lvl1pPr>
              <a:defRPr>
                <a:solidFill>
                  <a:schemeClr val="tx1"/>
                </a:solidFill>
                <a:latin typeface="IBM Plex Sans"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6"/>
            <a:ext cx="4114800" cy="3286125"/>
          </a:xfrm>
        </p:spPr>
        <p:txBody>
          <a:bodyPr lIns="0" rIns="0">
            <a:noAutofit/>
          </a:bodyPr>
          <a:lstStyle>
            <a:lvl1pPr>
              <a:defRPr>
                <a:solidFill>
                  <a:schemeClr val="tx1"/>
                </a:solidFill>
                <a:latin typeface="IBM Plex Sans"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6"/>
            <a:ext cx="8572500" cy="714375"/>
          </a:xfrm>
        </p:spPr>
        <p:txBody>
          <a:bodyPr>
            <a:noAutofit/>
          </a:bodyPr>
          <a:lstStyle>
            <a:lvl1pPr>
              <a:defRPr>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875185896"/>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9526"/>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285750" y="428626"/>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96733404"/>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1"/>
            <a:ext cx="9144000" cy="12858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6"/>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6"/>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6"/>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39305978"/>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1"/>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285750" y="428626"/>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922231169"/>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2"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2"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1" y="4572001"/>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2"/>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alpha val="60000"/>
                  </a:schemeClr>
                </a:solidFill>
                <a:latin typeface="IBM Plex Sans" charset="0"/>
                <a:ea typeface="IBM Plex Sans" charset="0"/>
                <a:cs typeface="IBM Plex Sans" charset="0"/>
              </a:rPr>
              <a:t>IBM CONFIDENTIAL</a:t>
            </a:r>
          </a:p>
        </p:txBody>
      </p:sp>
      <p:sp>
        <p:nvSpPr>
          <p:cNvPr id="9"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7"/>
            <a:ext cx="353824" cy="142876"/>
          </a:xfrm>
          <a:prstGeom prst="rect">
            <a:avLst/>
          </a:prstGeom>
        </p:spPr>
      </p:pic>
    </p:spTree>
    <p:extLst>
      <p:ext uri="{BB962C8B-B14F-4D97-AF65-F5344CB8AC3E}">
        <p14:creationId xmlns:p14="http://schemas.microsoft.com/office/powerpoint/2010/main" val="2354226729"/>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2"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2"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285751" y="4572001"/>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571500" y="4937287"/>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2018 IBM Corporation</a:t>
              </a:r>
              <a:r>
                <a:rPr lang="en-US" sz="500" b="0" i="0" baseline="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tx1">
                      <a:alpha val="60000"/>
                    </a:schemeClr>
                  </a:solidFill>
                  <a:latin typeface="IBM Plex Sans" charset="0"/>
                  <a:ea typeface="IBM Plex Sans" charset="0"/>
                  <a:cs typeface="IBM Plex Sans" charset="0"/>
                </a:rPr>
                <a:t> </a:t>
              </a:r>
              <a:fld id="{7C9968D1-C8E5-4FE3-AED4-7D4518C301B3}" type="datetime3">
                <a:rPr lang="en-US" sz="500"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27 August 2023</a:t>
              </a:fld>
              <a:endParaRPr lang="en-US" sz="500"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284287"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20177513"/>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2"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2"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285751" y="4572001"/>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571500" y="4937287"/>
            <a:ext cx="1695844" cy="137857"/>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2018 IBM Corporation</a:t>
              </a:r>
              <a:r>
                <a:rPr lang="en-US" sz="500" b="0" i="0" baseline="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solidFill>
                  <a:latin typeface="IBM Plex Sans" charset="0"/>
                  <a:ea typeface="IBM Plex Sans" charset="0"/>
                  <a:cs typeface="IBM Plex Sans" charset="0"/>
                </a:rPr>
                <a:t> </a:t>
              </a:r>
              <a:fld id="{7C9968D1-C8E5-4FE3-AED4-7D4518C301B3}" type="datetime3">
                <a:rPr lang="en-US" sz="500"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27 August 2023</a:t>
              </a:fld>
              <a:endParaRPr lang="en-US" sz="500" b="0" i="0" dirty="0">
                <a:solidFill>
                  <a:schemeClr val="bg2"/>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284287"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9"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906357742"/>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0" y="2214563"/>
            <a:ext cx="6747510" cy="714375"/>
          </a:xfrm>
        </p:spPr>
        <p:txBody>
          <a:bodyPr>
            <a:noAutofit/>
          </a:bodyPr>
          <a:lstStyle>
            <a:lvl1pPr>
              <a:defRPr sz="2999">
                <a:solidFill>
                  <a:schemeClr val="bg1"/>
                </a:solidFill>
              </a:defRPr>
            </a:lvl1pPr>
          </a:lstStyle>
          <a:p>
            <a:r>
              <a:rPr lang="en-US" dirty="0"/>
              <a:t>Click to edit Master title style</a:t>
            </a:r>
          </a:p>
        </p:txBody>
      </p:sp>
      <p:sp>
        <p:nvSpPr>
          <p:cNvPr id="10" name="Text Placeholder 4"/>
          <p:cNvSpPr>
            <a:spLocks noGrp="1"/>
          </p:cNvSpPr>
          <p:nvPr>
            <p:ph type="body" sz="quarter" idx="11"/>
          </p:nvPr>
        </p:nvSpPr>
        <p:spPr>
          <a:xfrm>
            <a:off x="285750" y="3236595"/>
            <a:ext cx="4114800" cy="171450"/>
          </a:xfrm>
        </p:spPr>
        <p:txBody>
          <a:bodyPr lIns="0" tIns="0" rIns="0">
            <a:noAutofit/>
          </a:bodyPr>
          <a:lstStyle>
            <a:lvl1pPr>
              <a:defRPr sz="1349" i="1">
                <a:solidFill>
                  <a:schemeClr val="bg1">
                    <a:lumMod val="75000"/>
                  </a:schemeClr>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11" name="Picture 10">
            <a:extLst>
              <a:ext uri="{FF2B5EF4-FFF2-40B4-BE49-F238E27FC236}">
                <a16:creationId xmlns:a16="http://schemas.microsoft.com/office/drawing/2014/main" id="{2216AC83-BE3F-B04D-92F6-957EDA5E69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6" y="4886336"/>
            <a:ext cx="353822" cy="142875"/>
          </a:xfrm>
          <a:prstGeom prst="rect">
            <a:avLst/>
          </a:prstGeom>
        </p:spPr>
      </p:pic>
    </p:spTree>
    <p:extLst>
      <p:ext uri="{BB962C8B-B14F-4D97-AF65-F5344CB8AC3E}">
        <p14:creationId xmlns:p14="http://schemas.microsoft.com/office/powerpoint/2010/main" val="2382892162"/>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6" y="4886336"/>
            <a:ext cx="353822"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6"/>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6"/>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4042444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2593042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383018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6"/>
            <a:ext cx="353824" cy="142875"/>
          </a:xfrm>
          <a:prstGeom prst="rect">
            <a:avLst/>
          </a:prstGeom>
        </p:spPr>
      </p:pic>
      <p:grpSp>
        <p:nvGrpSpPr>
          <p:cNvPr id="20" name="Group 19"/>
          <p:cNvGrpSpPr/>
          <p:nvPr userDrawn="1"/>
        </p:nvGrpSpPr>
        <p:grpSpPr>
          <a:xfrm>
            <a:off x="571500" y="4937287"/>
            <a:ext cx="1695844" cy="137857"/>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2018 IBM Corporation</a:t>
              </a:r>
              <a:r>
                <a:rPr lang="en-US" sz="500" b="0" i="0" baseline="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27 August 2023</a:t>
              </a:fld>
              <a:endParaRPr lang="en-US" sz="500"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2"/>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284287"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285750" y="428626"/>
            <a:ext cx="8572500" cy="714375"/>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04265" y="4886337"/>
            <a:ext cx="353824" cy="142876"/>
          </a:xfrm>
          <a:prstGeom prst="rect">
            <a:avLst/>
          </a:prstGeom>
        </p:spPr>
      </p:pic>
      <p:sp>
        <p:nvSpPr>
          <p:cNvPr id="15" name="Content Placeholder 2"/>
          <p:cNvSpPr>
            <a:spLocks noGrp="1"/>
          </p:cNvSpPr>
          <p:nvPr>
            <p:ph idx="4294967295"/>
          </p:nvPr>
        </p:nvSpPr>
        <p:spPr>
          <a:xfrm>
            <a:off x="285750" y="1285876"/>
            <a:ext cx="4114800" cy="3286125"/>
          </a:xfrm>
        </p:spPr>
        <p:txBody>
          <a:bodyPr tIns="0"/>
          <a:lstStyle>
            <a:lvl1pPr marL="4458891" indent="-4457700"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4743450" y="1285876"/>
            <a:ext cx="4114800" cy="3286125"/>
          </a:xfrm>
        </p:spPr>
        <p:txBody>
          <a:bodyPr tIns="0"/>
          <a:lstStyle>
            <a:lvl1pPr marL="4458891" indent="-4457700"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1566831505"/>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One column layout (Click to enter heading)</a:t>
            </a:r>
          </a:p>
        </p:txBody>
      </p:sp>
      <p:sp>
        <p:nvSpPr>
          <p:cNvPr id="3" name="Slide Number Placeholder 2"/>
          <p:cNvSpPr>
            <a:spLocks noGrp="1"/>
          </p:cNvSpPr>
          <p:nvPr>
            <p:ph type="sldNum" sz="quarter" idx="10"/>
          </p:nvPr>
        </p:nvSpPr>
        <p:spPr>
          <a:xfrm>
            <a:off x="8487001" y="4732141"/>
            <a:ext cx="306434" cy="216098"/>
          </a:xfrm>
          <a:prstGeom prst="rect">
            <a:avLst/>
          </a:prstGeom>
        </p:spPr>
        <p:txBody>
          <a:bodyPr/>
          <a:lstStyle/>
          <a:p>
            <a:fld id="{EC4AE2CB-5168-634A-A1B9-BA9CBAC233DB}" type="slidenum">
              <a:rPr lang="en-US" smtClean="0"/>
              <a:pPr/>
              <a:t>‹#›</a:t>
            </a:fld>
            <a:endParaRPr lang="en-US"/>
          </a:p>
        </p:txBody>
      </p:sp>
      <p:sp>
        <p:nvSpPr>
          <p:cNvPr id="7" name="Text Placeholder 6"/>
          <p:cNvSpPr>
            <a:spLocks noGrp="1"/>
          </p:cNvSpPr>
          <p:nvPr>
            <p:ph type="body" sz="quarter" idx="11"/>
          </p:nvPr>
        </p:nvSpPr>
        <p:spPr>
          <a:xfrm>
            <a:off x="337565" y="924520"/>
            <a:ext cx="8468277" cy="3753446"/>
          </a:xfrm>
        </p:spPr>
        <p:txBody>
          <a:bodyPr/>
          <a:lstStyle>
            <a:lvl1pPr marL="0" indent="0">
              <a:buNone/>
              <a:defRPr baseline="0"/>
            </a:lvl1pPr>
            <a:lvl2pPr marL="238025" indent="0">
              <a:buNone/>
              <a:defRPr/>
            </a:lvl2pPr>
            <a:lvl3pPr marL="476048" indent="0">
              <a:buNone/>
              <a:defRPr/>
            </a:lvl3pPr>
            <a:lvl4pPr marL="714071" indent="0">
              <a:buNone/>
              <a:defRPr/>
            </a:lvl4pPr>
            <a:lvl5pPr marL="952095" indent="0">
              <a:buNone/>
              <a:defRPr/>
            </a:lvl5pPr>
          </a:lstStyle>
          <a:p>
            <a:pPr lvl="0"/>
            <a:endParaRPr lang="en-US" dirty="0"/>
          </a:p>
        </p:txBody>
      </p:sp>
    </p:spTree>
    <p:extLst>
      <p:ext uri="{BB962C8B-B14F-4D97-AF65-F5344CB8AC3E}">
        <p14:creationId xmlns:p14="http://schemas.microsoft.com/office/powerpoint/2010/main" val="2666607990"/>
      </p:ext>
    </p:extLst>
  </p:cSld>
  <p:clrMapOvr>
    <a:masterClrMapping/>
  </p:clrMapOvr>
  <p:transition spd="med"/>
</p:sldLayout>
</file>

<file path=ppt/slideLayouts/slideLayout702.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603504" y="4868327"/>
            <a:ext cx="2895600" cy="201168"/>
          </a:xfrm>
          <a:prstGeom prst="rect">
            <a:avLst/>
          </a:prstGeom>
        </p:spPr>
        <p:txBody>
          <a:bodyPr/>
          <a:lstStyle/>
          <a:p>
            <a:endParaRPr lang="en-US"/>
          </a:p>
        </p:txBody>
      </p:sp>
      <p:sp>
        <p:nvSpPr>
          <p:cNvPr id="6" name="Slide Number Placeholder 5"/>
          <p:cNvSpPr>
            <a:spLocks noGrp="1"/>
          </p:cNvSpPr>
          <p:nvPr>
            <p:ph type="sldNum" sz="quarter" idx="12"/>
          </p:nvPr>
        </p:nvSpPr>
        <p:spPr>
          <a:xfrm>
            <a:off x="8903616" y="4875471"/>
            <a:ext cx="210312" cy="201168"/>
          </a:xfrm>
          <a:prstGeom prst="rect">
            <a:avLst/>
          </a:prstGeom>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228600" y="173736"/>
            <a:ext cx="6407944" cy="914400"/>
          </a:xfrm>
        </p:spPr>
        <p:txBody>
          <a:bodyPr/>
          <a:lstStyle/>
          <a:p>
            <a:r>
              <a:rPr lang="en-US" dirty="0"/>
              <a:t>Click to edit Master title style</a:t>
            </a:r>
          </a:p>
        </p:txBody>
      </p:sp>
    </p:spTree>
    <p:extLst>
      <p:ext uri="{BB962C8B-B14F-4D97-AF65-F5344CB8AC3E}">
        <p14:creationId xmlns:p14="http://schemas.microsoft.com/office/powerpoint/2010/main" val="3910395663"/>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p:cSld name="11_Divider">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2"/>
            <a:ext cx="9144000" cy="1457325"/>
          </a:xfrm>
          <a:prstGeom prst="rect">
            <a:avLst/>
          </a:prstGeom>
          <a:solidFill>
            <a:schemeClr val="tx1"/>
          </a:solidFill>
        </p:spPr>
        <p:txBody>
          <a:bodyPr wrap="square" lIns="0" tIns="0" rIns="0" bIns="0" rtlCol="0" anchor="ctr">
            <a:noAutofit/>
          </a:bodyPr>
          <a:lstStyle/>
          <a:p>
            <a:pPr algn="ctr" defTabSz="685560"/>
            <a:endParaRPr lang="en-US" sz="1200" dirty="0">
              <a:solidFill>
                <a:srgbClr val="FFFFFF"/>
              </a:solidFill>
              <a:cs typeface="Arial"/>
            </a:endParaRPr>
          </a:p>
        </p:txBody>
      </p:sp>
      <p:sp>
        <p:nvSpPr>
          <p:cNvPr id="5" name="Title 4"/>
          <p:cNvSpPr>
            <a:spLocks noGrp="1"/>
          </p:cNvSpPr>
          <p:nvPr>
            <p:ph type="title" hasCustomPrompt="1"/>
          </p:nvPr>
        </p:nvSpPr>
        <p:spPr>
          <a:xfrm>
            <a:off x="222637" y="235647"/>
            <a:ext cx="8689796" cy="935928"/>
          </a:xfrm>
        </p:spPr>
        <p:txBody>
          <a:bodyPr/>
          <a:lstStyle>
            <a:lvl1pPr>
              <a:lnSpc>
                <a:spcPct val="85000"/>
              </a:lnSpc>
              <a:defRPr>
                <a:solidFill>
                  <a:schemeClr val="bg2"/>
                </a:solidFill>
              </a:defRPr>
            </a:lvl1pPr>
          </a:lstStyle>
          <a:p>
            <a:r>
              <a:rPr lang="en-US" dirty="0"/>
              <a:t>Click to edit Master title style</a:t>
            </a:r>
            <a:br>
              <a:rPr lang="en-US" dirty="0"/>
            </a:br>
            <a:endParaRPr lang="en-US" dirty="0"/>
          </a:p>
        </p:txBody>
      </p:sp>
      <p:sp>
        <p:nvSpPr>
          <p:cNvPr id="9" name="Text Placeholder 4">
            <a:extLst>
              <a:ext uri="{FF2B5EF4-FFF2-40B4-BE49-F238E27FC236}">
                <a16:creationId xmlns:a16="http://schemas.microsoft.com/office/drawing/2014/main" id="{9222F8C8-3997-C445-8805-72C8FEDFCFE4}"/>
              </a:ext>
            </a:extLst>
          </p:cNvPr>
          <p:cNvSpPr txBox="1">
            <a:spLocks/>
          </p:cNvSpPr>
          <p:nvPr userDrawn="1"/>
        </p:nvSpPr>
        <p:spPr>
          <a:xfrm>
            <a:off x="0" y="885825"/>
            <a:ext cx="3028950" cy="571500"/>
          </a:xfrm>
          <a:prstGeom prst="rect">
            <a:avLst/>
          </a:prstGeom>
          <a:solidFill>
            <a:schemeClr val="accent3"/>
          </a:solidFill>
          <a:ln w="3175">
            <a:noFill/>
          </a:ln>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050" dirty="0">
              <a:solidFill>
                <a:srgbClr val="000000"/>
              </a:solidFill>
            </a:endParaRPr>
          </a:p>
        </p:txBody>
      </p:sp>
      <p:sp>
        <p:nvSpPr>
          <p:cNvPr id="10" name="Text Placeholder 4">
            <a:extLst>
              <a:ext uri="{FF2B5EF4-FFF2-40B4-BE49-F238E27FC236}">
                <a16:creationId xmlns:a16="http://schemas.microsoft.com/office/drawing/2014/main" id="{F500E9CD-E7E3-AA47-883B-AB00D39FE295}"/>
              </a:ext>
            </a:extLst>
          </p:cNvPr>
          <p:cNvSpPr txBox="1">
            <a:spLocks/>
          </p:cNvSpPr>
          <p:nvPr userDrawn="1"/>
        </p:nvSpPr>
        <p:spPr>
          <a:xfrm>
            <a:off x="3053060" y="885825"/>
            <a:ext cx="3028950" cy="571500"/>
          </a:xfrm>
          <a:prstGeom prst="rect">
            <a:avLst/>
          </a:prstGeom>
          <a:solidFill>
            <a:schemeClr val="accent2"/>
          </a:solidFill>
          <a:ln w="3175">
            <a:noFill/>
          </a:ln>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100" dirty="0">
              <a:solidFill>
                <a:srgbClr val="000000"/>
              </a:solidFill>
            </a:endParaRPr>
          </a:p>
          <a:p>
            <a:endParaRPr lang="en-US" sz="1400" dirty="0">
              <a:solidFill>
                <a:srgbClr val="000000"/>
              </a:solidFill>
            </a:endParaRPr>
          </a:p>
        </p:txBody>
      </p:sp>
      <p:sp>
        <p:nvSpPr>
          <p:cNvPr id="11" name="Text Placeholder 8">
            <a:extLst>
              <a:ext uri="{FF2B5EF4-FFF2-40B4-BE49-F238E27FC236}">
                <a16:creationId xmlns:a16="http://schemas.microsoft.com/office/drawing/2014/main" id="{07291486-72BA-414B-8858-EDEC07F9D408}"/>
              </a:ext>
            </a:extLst>
          </p:cNvPr>
          <p:cNvSpPr txBox="1">
            <a:spLocks/>
          </p:cNvSpPr>
          <p:nvPr userDrawn="1"/>
        </p:nvSpPr>
        <p:spPr>
          <a:xfrm>
            <a:off x="6106120" y="885825"/>
            <a:ext cx="3028950" cy="571500"/>
          </a:xfrm>
          <a:prstGeom prst="rect">
            <a:avLst/>
          </a:prstGeom>
          <a:solidFill>
            <a:schemeClr val="accent1"/>
          </a:solidFill>
          <a:ln w="3175">
            <a:noFill/>
          </a:ln>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000000"/>
              </a:solidFill>
            </a:endParaRPr>
          </a:p>
          <a:p>
            <a:br>
              <a:rPr lang="en-US" sz="1050" i="1" dirty="0">
                <a:solidFill>
                  <a:srgbClr val="69A6FF"/>
                </a:solidFill>
              </a:rPr>
            </a:br>
            <a:endParaRPr lang="en-US" sz="1050" dirty="0">
              <a:solidFill>
                <a:srgbClr val="000000"/>
              </a:solidFill>
            </a:endParaRPr>
          </a:p>
        </p:txBody>
      </p:sp>
    </p:spTree>
    <p:extLst>
      <p:ext uri="{BB962C8B-B14F-4D97-AF65-F5344CB8AC3E}">
        <p14:creationId xmlns:p14="http://schemas.microsoft.com/office/powerpoint/2010/main" val="4247345822"/>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The Weather Company, an IBM Business</a:t>
            </a:r>
            <a:r>
              <a:rPr lang="de-DE" dirty="0"/>
              <a:t> / © 2019 IBM Corporation</a:t>
            </a:r>
            <a:endParaRPr lang="en-US" dirty="0"/>
          </a:p>
        </p:txBody>
      </p:sp>
    </p:spTree>
    <p:extLst>
      <p:ext uri="{BB962C8B-B14F-4D97-AF65-F5344CB8AC3E}">
        <p14:creationId xmlns:p14="http://schemas.microsoft.com/office/powerpoint/2010/main" val="3253658764"/>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399">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The Weather Company, an IBM Business</a:t>
            </a:r>
            <a:r>
              <a:rPr lang="de-DE" dirty="0"/>
              <a:t> / © 2019 IBM Corporation</a:t>
            </a:r>
            <a:endParaRPr lang="en-US" dirty="0"/>
          </a:p>
        </p:txBody>
      </p:sp>
    </p:spTree>
    <p:extLst>
      <p:ext uri="{BB962C8B-B14F-4D97-AF65-F5344CB8AC3E}">
        <p14:creationId xmlns:p14="http://schemas.microsoft.com/office/powerpoint/2010/main" val="2655931341"/>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defTabSz="685578">
              <a:defRPr/>
            </a:pPr>
            <a:fld id="{D0BE6F14-FF48-0F4F-A8AA-2E3F25371E4A}" type="slidenum">
              <a:rPr lang="en-US" sz="1349" smtClean="0">
                <a:solidFill>
                  <a:srgbClr val="172934"/>
                </a:solidFill>
              </a:rPr>
              <a:pPr defTabSz="685578">
                <a:defRPr/>
              </a:pPr>
              <a:t>‹#›</a:t>
            </a:fld>
            <a:endParaRPr lang="en-US" sz="1349" dirty="0">
              <a:solidFill>
                <a:srgbClr val="172934"/>
              </a:solidFill>
            </a:endParaRPr>
          </a:p>
        </p:txBody>
      </p:sp>
      <p:sp>
        <p:nvSpPr>
          <p:cNvPr id="6" name="Content Placeholder 5"/>
          <p:cNvSpPr>
            <a:spLocks noGrp="1"/>
          </p:cNvSpPr>
          <p:nvPr>
            <p:ph sz="quarter" idx="12"/>
          </p:nvPr>
        </p:nvSpPr>
        <p:spPr>
          <a:xfrm>
            <a:off x="228601" y="995521"/>
            <a:ext cx="4114800" cy="3687607"/>
          </a:xfrm>
        </p:spPr>
        <p:txBody>
          <a:bodyPr/>
          <a:lstStyle>
            <a:lvl1pPr>
              <a:defRPr sz="2399"/>
            </a:lvl1pPr>
          </a:lstStyle>
          <a:p>
            <a:pPr lvl="0"/>
            <a:r>
              <a:rPr lang="en-US" dirty="0"/>
              <a:t>Click to edit Master text styles</a:t>
            </a:r>
          </a:p>
        </p:txBody>
      </p:sp>
      <p:sp>
        <p:nvSpPr>
          <p:cNvPr id="8" name="Content Placeholder 7"/>
          <p:cNvSpPr>
            <a:spLocks noGrp="1"/>
          </p:cNvSpPr>
          <p:nvPr>
            <p:ph sz="quarter" idx="13"/>
          </p:nvPr>
        </p:nvSpPr>
        <p:spPr>
          <a:xfrm>
            <a:off x="4800600" y="1116651"/>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578">
              <a:defRPr/>
            </a:pPr>
            <a:r>
              <a:rPr lang="en-US">
                <a:solidFill>
                  <a:srgbClr val="172934"/>
                </a:solidFill>
              </a:rPr>
              <a:t>The Weather Company, an IBM Business</a:t>
            </a:r>
            <a:r>
              <a:rPr lang="de-DE">
                <a:solidFill>
                  <a:srgbClr val="172934"/>
                </a:solidFill>
              </a:rPr>
              <a:t> / © 2019 IBM Corporation</a:t>
            </a:r>
            <a:endParaRPr lang="en-US" dirty="0">
              <a:solidFill>
                <a:srgbClr val="172934"/>
              </a:solidFill>
            </a:endParaRPr>
          </a:p>
        </p:txBody>
      </p:sp>
    </p:spTree>
    <p:extLst>
      <p:ext uri="{BB962C8B-B14F-4D97-AF65-F5344CB8AC3E}">
        <p14:creationId xmlns:p14="http://schemas.microsoft.com/office/powerpoint/2010/main" val="4062105364"/>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1"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pPr defTabSz="685578">
              <a:defRPr/>
            </a:pPr>
            <a:fld id="{D0BE6F14-FF48-0F4F-A8AA-2E3F25371E4A}" type="slidenum">
              <a:rPr lang="en-US" sz="1349" smtClean="0">
                <a:solidFill>
                  <a:srgbClr val="EEECE1"/>
                </a:solidFill>
              </a:rPr>
              <a:pPr defTabSz="685578">
                <a:defRPr/>
              </a:pPr>
              <a:t>‹#›</a:t>
            </a:fld>
            <a:endParaRPr lang="en-US" sz="1349" dirty="0">
              <a:solidFill>
                <a:srgbClr val="EEECE1"/>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2000"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pPr defTabSz="685578">
              <a:defRPr/>
            </a:pPr>
            <a:r>
              <a:rPr lang="en-US" sz="1349">
                <a:solidFill>
                  <a:srgbClr val="EEECE1"/>
                </a:solidFill>
              </a:rPr>
              <a:t>The Weather Company, an IBM Business</a:t>
            </a:r>
            <a:r>
              <a:rPr lang="de-DE" sz="1349">
                <a:solidFill>
                  <a:srgbClr val="EEECE1"/>
                </a:solidFill>
              </a:rPr>
              <a:t> / © 2019 IBM Corporation</a:t>
            </a:r>
            <a:endParaRPr lang="en-US" sz="1349" dirty="0">
              <a:solidFill>
                <a:srgbClr val="EEECE1"/>
              </a:solidFill>
            </a:endParaRPr>
          </a:p>
        </p:txBody>
      </p:sp>
    </p:spTree>
    <p:extLst>
      <p:ext uri="{BB962C8B-B14F-4D97-AF65-F5344CB8AC3E}">
        <p14:creationId xmlns:p14="http://schemas.microsoft.com/office/powerpoint/2010/main" val="1104723937"/>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p>
        </p:txBody>
      </p:sp>
      <p:sp>
        <p:nvSpPr>
          <p:cNvPr id="3" name="Rectangle 6"/>
          <p:cNvSpPr>
            <a:spLocks noGrp="1" noChangeArrowheads="1"/>
          </p:cNvSpPr>
          <p:nvPr>
            <p:ph type="sldNum" sz="quarter" idx="10"/>
          </p:nvPr>
        </p:nvSpPr>
        <p:spPr>
          <a:xfrm>
            <a:off x="6649995" y="4972050"/>
            <a:ext cx="2514600" cy="171450"/>
          </a:xfrm>
          <a:prstGeom prst="rect">
            <a:avLst/>
          </a:prstGeom>
          <a:ln/>
        </p:spPr>
        <p:txBody>
          <a:bodyPr/>
          <a:lstStyle>
            <a:lvl1pPr algn="r" rtl="0" fontAlgn="base">
              <a:spcBef>
                <a:spcPct val="0"/>
              </a:spcBef>
              <a:spcAft>
                <a:spcPct val="0"/>
              </a:spcAft>
              <a:defRPr lang="en-US" sz="750" b="1" kern="1200" smtClean="0">
                <a:solidFill>
                  <a:srgbClr val="0070C0"/>
                </a:solidFill>
                <a:latin typeface="Calibri" charset="0"/>
                <a:ea typeface="Calibri" charset="0"/>
                <a:cs typeface="Calibri" charset="0"/>
              </a:defRPr>
            </a:lvl1pPr>
          </a:lstStyle>
          <a:p>
            <a:pPr>
              <a:defRPr/>
            </a:pPr>
            <a:r>
              <a:rPr lang="en-US" dirty="0"/>
              <a:t>IBM Confidential – Page </a:t>
            </a:r>
            <a:fld id="{A66A312A-7121-4454-A8A7-F41F8FB0817E}" type="slidenum">
              <a:rPr smtClean="0"/>
              <a:pPr>
                <a:defRPr/>
              </a:pPr>
              <a:t>‹#›</a:t>
            </a:fld>
            <a:endParaRPr dirty="0"/>
          </a:p>
        </p:txBody>
      </p:sp>
    </p:spTree>
    <p:extLst>
      <p:ext uri="{BB962C8B-B14F-4D97-AF65-F5344CB8AC3E}">
        <p14:creationId xmlns:p14="http://schemas.microsoft.com/office/powerpoint/2010/main" val="883630801"/>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a:xfrm>
            <a:off x="210312" y="1289050"/>
            <a:ext cx="4142232" cy="3206750"/>
          </a:xfrm>
        </p:spPr>
        <p:txBody>
          <a:bodyPr/>
          <a:lstStyle>
            <a:lvl1pPr>
              <a:defRPr>
                <a:solidFill>
                  <a:schemeClr val="bg1"/>
                </a:solidFill>
              </a:defRPr>
            </a:lvl1pPr>
          </a:lstStyle>
          <a:p>
            <a:r>
              <a:rPr lang="en-US" dirty="0"/>
              <a:t>Click to edit Master title style</a:t>
            </a:r>
          </a:p>
        </p:txBody>
      </p:sp>
      <p:pic>
        <p:nvPicPr>
          <p:cNvPr id="7"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pic>
        <p:nvPicPr>
          <p:cNvPr id="6" name="Graphic 5">
            <a:extLst>
              <a:ext uri="{FF2B5EF4-FFF2-40B4-BE49-F238E27FC236}">
                <a16:creationId xmlns:a16="http://schemas.microsoft.com/office/drawing/2014/main" id="{5BD941C2-3119-534C-AA51-CDC2BD8723E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0090" y="-110218"/>
            <a:ext cx="2177490" cy="900340"/>
          </a:xfrm>
          <a:prstGeom prst="rect">
            <a:avLst/>
          </a:prstGeom>
        </p:spPr>
      </p:pic>
    </p:spTree>
    <p:extLst>
      <p:ext uri="{BB962C8B-B14F-4D97-AF65-F5344CB8AC3E}">
        <p14:creationId xmlns:p14="http://schemas.microsoft.com/office/powerpoint/2010/main" val="24548482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9786424"/>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84595710"/>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9706128"/>
      </p:ext>
    </p:extLst>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63727023"/>
      </p:ext>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6530542"/>
      </p:ext>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23314175"/>
      </p:ext>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6969090"/>
      </p:ext>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08666803"/>
      </p:ext>
    </p:extLst>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8634887"/>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003484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36767294"/>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90263164"/>
      </p:ext>
    </p:extLst>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84120709"/>
      </p:ext>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144304"/>
      </p:ext>
    </p:extLst>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5714219"/>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392144"/>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48457874"/>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66357428"/>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5755814"/>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17765034"/>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272237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65598500"/>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2213685317"/>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Maximo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87398973"/>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1231005"/>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85171008"/>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447309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1914811"/>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2166020"/>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6731332"/>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898721"/>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638725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a:xfrm>
            <a:off x="210312" y="1289050"/>
            <a:ext cx="4142232" cy="3206750"/>
          </a:xfrm>
        </p:spPr>
        <p:txBody>
          <a:bodyPr/>
          <a:lstStyle>
            <a:lvl1pPr>
              <a:defRPr>
                <a:solidFill>
                  <a:schemeClr val="bg1"/>
                </a:solidFill>
              </a:defRPr>
            </a:lvl1pPr>
          </a:lstStyle>
          <a:p>
            <a:r>
              <a:rPr lang="en-US" dirty="0"/>
              <a:t>Click to edit Master title style</a:t>
            </a:r>
          </a:p>
        </p:txBody>
      </p:sp>
      <p:pic>
        <p:nvPicPr>
          <p:cNvPr id="7"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pic>
        <p:nvPicPr>
          <p:cNvPr id="6" name="Graphic 5">
            <a:extLst>
              <a:ext uri="{FF2B5EF4-FFF2-40B4-BE49-F238E27FC236}">
                <a16:creationId xmlns:a16="http://schemas.microsoft.com/office/drawing/2014/main" id="{5BD941C2-3119-534C-AA51-CDC2BD8723E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0090" y="-110218"/>
            <a:ext cx="2177490" cy="900340"/>
          </a:xfrm>
          <a:prstGeom prst="rect">
            <a:avLst/>
          </a:prstGeom>
        </p:spPr>
      </p:pic>
    </p:spTree>
    <p:extLst>
      <p:ext uri="{BB962C8B-B14F-4D97-AF65-F5344CB8AC3E}">
        <p14:creationId xmlns:p14="http://schemas.microsoft.com/office/powerpoint/2010/main" val="539179183"/>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5081234"/>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5289404"/>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8065595"/>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36590780"/>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81860901"/>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10980966"/>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3161607"/>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2371049"/>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84908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754658403"/>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58671753"/>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81981704"/>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78739709"/>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79253733"/>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4192396"/>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4429901"/>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5809132"/>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40226532"/>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1885231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9240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58667420"/>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9377171"/>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335612295"/>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Maximo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40700171"/>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3295065"/>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6451563"/>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2859"/>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8944964"/>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2346610"/>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9760966"/>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3627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AU"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Footer Placeholder 3"/>
          <p:cNvSpPr>
            <a:spLocks noGrp="1"/>
          </p:cNvSpPr>
          <p:nvPr>
            <p:ph type="ftr" sz="quarter" idx="10"/>
          </p:nvPr>
        </p:nvSpPr>
        <p:spPr/>
        <p:txBody>
          <a:bodyPr/>
          <a:lstStyle>
            <a:lvl1pPr>
              <a:defRPr/>
            </a:lvl1pPr>
          </a:lstStyle>
          <a:p>
            <a:pPr fontAlgn="base">
              <a:spcBef>
                <a:spcPct val="0"/>
              </a:spcBef>
              <a:spcAft>
                <a:spcPct val="0"/>
              </a:spcAft>
              <a:defRPr/>
            </a:pPr>
            <a:r>
              <a:rPr lang="en-AU">
                <a:solidFill>
                  <a:srgbClr val="000000"/>
                </a:solidFill>
                <a:ea typeface="+mn-ea"/>
                <a:cs typeface="Arial" panose="020B0604020202020204" pitchFamily="34" charset="0"/>
              </a:rPr>
              <a:t>© 2022 IBM Corporation | IBM Confidential</a:t>
            </a:r>
          </a:p>
        </p:txBody>
      </p:sp>
      <p:sp>
        <p:nvSpPr>
          <p:cNvPr id="5" name="Slide Number Placeholder 4"/>
          <p:cNvSpPr>
            <a:spLocks noGrp="1"/>
          </p:cNvSpPr>
          <p:nvPr>
            <p:ph type="sldNum" sz="quarter" idx="11"/>
          </p:nvPr>
        </p:nvSpPr>
        <p:spPr/>
        <p:txBody>
          <a:bodyPr/>
          <a:lstStyle>
            <a:lvl1pPr>
              <a:defRPr/>
            </a:lvl1pPr>
          </a:lstStyle>
          <a:p>
            <a:pPr algn="l" fontAlgn="base">
              <a:spcBef>
                <a:spcPct val="0"/>
              </a:spcBef>
              <a:spcAft>
                <a:spcPct val="0"/>
              </a:spcAft>
              <a:defRPr/>
            </a:pPr>
            <a:fld id="{0C426F34-4EC7-4C3E-BCC5-CCD747DD43EB}" type="slidenum">
              <a:rPr lang="en-AU" smtClean="0">
                <a:solidFill>
                  <a:srgbClr val="000000"/>
                </a:solidFill>
                <a:ea typeface="+mn-ea"/>
                <a:cs typeface="Arial" panose="020B0604020202020204" pitchFamily="34" charset="0"/>
              </a:rPr>
              <a:pPr algn="l" fontAlgn="base">
                <a:spcBef>
                  <a:spcPct val="0"/>
                </a:spcBef>
                <a:spcAft>
                  <a:spcPct val="0"/>
                </a:spcAft>
                <a:defRPr/>
              </a:pPr>
              <a:t>‹#›</a:t>
            </a:fld>
            <a:endParaRPr lang="en-AU">
              <a:solidFill>
                <a:srgbClr val="000000"/>
              </a:solidFill>
              <a:ea typeface="+mn-ea"/>
              <a:cs typeface="Arial" panose="020B0604020202020204" pitchFamily="34" charset="0"/>
            </a:endParaRPr>
          </a:p>
        </p:txBody>
      </p:sp>
      <p:sp>
        <p:nvSpPr>
          <p:cNvPr id="6" name="Date Placeholder 5"/>
          <p:cNvSpPr>
            <a:spLocks noGrp="1"/>
          </p:cNvSpPr>
          <p:nvPr>
            <p:ph type="dt" sz="half" idx="12"/>
          </p:nvPr>
        </p:nvSpPr>
        <p:spPr/>
        <p:txBody>
          <a:bodyPr/>
          <a:lstStyle/>
          <a:p>
            <a:pPr fontAlgn="base">
              <a:spcBef>
                <a:spcPct val="0"/>
              </a:spcBef>
              <a:spcAft>
                <a:spcPct val="0"/>
              </a:spcAft>
              <a:defRPr/>
            </a:pPr>
            <a:r>
              <a:rPr lang="en-US" sz="600">
                <a:solidFill>
                  <a:srgbClr val="000000"/>
                </a:solidFill>
                <a:cs typeface="Arial" panose="020B0604020202020204" pitchFamily="34" charset="0"/>
              </a:rPr>
              <a:t>Template - 2022 Edition, Version 2.04</a:t>
            </a:r>
            <a:endParaRPr lang="en-AU" sz="600">
              <a:solidFill>
                <a:srgbClr val="000000"/>
              </a:solidFill>
              <a:cs typeface="Arial" panose="020B0604020202020204" pitchFamily="34" charset="0"/>
            </a:endParaRPr>
          </a:p>
        </p:txBody>
      </p:sp>
    </p:spTree>
    <p:extLst>
      <p:ext uri="{BB962C8B-B14F-4D97-AF65-F5344CB8AC3E}">
        <p14:creationId xmlns:p14="http://schemas.microsoft.com/office/powerpoint/2010/main" val="3486443214"/>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Maximo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0349082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1554459211"/>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noProof="0"/>
          </a:p>
        </p:txBody>
      </p:sp>
      <p:sp>
        <p:nvSpPr>
          <p:cNvPr id="7" name="Title 6"/>
          <p:cNvSpPr>
            <a:spLocks noGrp="1"/>
          </p:cNvSpPr>
          <p:nvPr>
            <p:ph type="title"/>
          </p:nvPr>
        </p:nvSpPr>
        <p:spPr>
          <a:xfrm>
            <a:off x="228601" y="173736"/>
            <a:ext cx="4474777" cy="914400"/>
          </a:xfrm>
        </p:spPr>
        <p:txBody>
          <a:bodyPr/>
          <a:lstStyle/>
          <a:p>
            <a:r>
              <a:rPr lang="en-US" noProof="0"/>
              <a:t>Click to edit Master title style</a:t>
            </a:r>
          </a:p>
        </p:txBody>
      </p:sp>
      <p:sp>
        <p:nvSpPr>
          <p:cNvPr id="8" name="Slide Number Placeholder 2">
            <a:extLst>
              <a:ext uri="{FF2B5EF4-FFF2-40B4-BE49-F238E27FC236}">
                <a16:creationId xmlns:a16="http://schemas.microsoft.com/office/drawing/2014/main" id="{5B12F7A9-8431-4FFB-AC4D-9A88858C26DF}"/>
              </a:ext>
            </a:extLst>
          </p:cNvPr>
          <p:cNvSpPr>
            <a:spLocks noGrp="1"/>
          </p:cNvSpPr>
          <p:nvPr>
            <p:ph type="sldNum" sz="quarter" idx="11"/>
          </p:nvPr>
        </p:nvSpPr>
        <p:spPr>
          <a:xfrm>
            <a:off x="6858000" y="4826480"/>
            <a:ext cx="2057400" cy="137160"/>
          </a:xfrm>
        </p:spPr>
        <p:txBody>
          <a:bodyPr/>
          <a:lstStyle/>
          <a:p>
            <a:fld id="{D0BE6F14-FF48-0F4F-A8AA-2E3F25371E4A}" type="slidenum">
              <a:rPr lang="en-US" smtClean="0"/>
              <a:pPr/>
              <a:t>‹#›</a:t>
            </a:fld>
            <a:endParaRPr lang="en-US"/>
          </a:p>
        </p:txBody>
      </p:sp>
      <p:sp>
        <p:nvSpPr>
          <p:cNvPr id="9" name="Footer Placeholder 8">
            <a:extLst>
              <a:ext uri="{FF2B5EF4-FFF2-40B4-BE49-F238E27FC236}">
                <a16:creationId xmlns:a16="http://schemas.microsoft.com/office/drawing/2014/main" id="{24FE048F-B5DB-42A8-9C3B-ACA0FA5F35B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155130722"/>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1"/>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IBM Plex Sans" panose="020B0503050203000203" pitchFamily="34"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latin typeface="IBM Plex Sans" panose="020B0503050203000203"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latin typeface="IBM Plex Sans" panose="020B0503050203000203" pitchFamily="34" charset="0"/>
              </a:defRPr>
            </a:lvl1pPr>
          </a:lstStyle>
          <a:p>
            <a:pPr lvl="0"/>
            <a:r>
              <a:rPr lang="en-US" dirty="0"/>
              <a:t>Source: Edit source here</a:t>
            </a:r>
          </a:p>
        </p:txBody>
      </p:sp>
      <p:sp>
        <p:nvSpPr>
          <p:cNvPr id="15" name="Content Placeholder 2"/>
          <p:cNvSpPr>
            <a:spLocks noGrp="1"/>
          </p:cNvSpPr>
          <p:nvPr>
            <p:ph idx="1"/>
          </p:nvPr>
        </p:nvSpPr>
        <p:spPr>
          <a:xfrm>
            <a:off x="284286" y="1285876"/>
            <a:ext cx="4114800" cy="3286125"/>
          </a:xfrm>
        </p:spPr>
        <p:txBody>
          <a:bodyPr lIns="0" rIns="0">
            <a:noAutofit/>
          </a:bodyPr>
          <a:lstStyle>
            <a:lvl1pPr>
              <a:defRPr>
                <a:solidFill>
                  <a:schemeClr val="tx1"/>
                </a:solidFill>
                <a:latin typeface="IBM Plex Sans"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6"/>
            <a:ext cx="4114800" cy="3286125"/>
          </a:xfrm>
        </p:spPr>
        <p:txBody>
          <a:bodyPr lIns="0" rIns="0">
            <a:noAutofit/>
          </a:bodyPr>
          <a:lstStyle>
            <a:lvl1pPr>
              <a:defRPr>
                <a:solidFill>
                  <a:schemeClr val="tx1"/>
                </a:solidFill>
                <a:latin typeface="IBM Plex Sans"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6"/>
            <a:ext cx="8572500" cy="714375"/>
          </a:xfrm>
        </p:spPr>
        <p:txBody>
          <a:bodyPr>
            <a:noAutofit/>
          </a:bodyPr>
          <a:lstStyle>
            <a:lvl1pPr>
              <a:defRPr>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Click to edit Master title style</a:t>
            </a:r>
          </a:p>
        </p:txBody>
      </p:sp>
    </p:spTree>
    <p:extLst>
      <p:ext uri="{BB962C8B-B14F-4D97-AF65-F5344CB8AC3E}">
        <p14:creationId xmlns:p14="http://schemas.microsoft.com/office/powerpoint/2010/main" val="1731616408"/>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9526"/>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285750" y="428626"/>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514530206"/>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1"/>
            <a:ext cx="9144000" cy="12858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6"/>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6"/>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6"/>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80535169"/>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1"/>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285750" y="428626"/>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7615050"/>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1" y="4572001"/>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2"/>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alpha val="60000"/>
                  </a:schemeClr>
                </a:solidFill>
                <a:latin typeface="IBM Plex Sans" charset="0"/>
                <a:ea typeface="IBM Plex Sans" charset="0"/>
                <a:cs typeface="IBM Plex Sans" charset="0"/>
              </a:rPr>
              <a:t>IBM CONFIDENTIAL</a:t>
            </a:r>
          </a:p>
        </p:txBody>
      </p:sp>
      <p:sp>
        <p:nvSpPr>
          <p:cNvPr id="9"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6"/>
            <a:ext cx="353824" cy="142876"/>
          </a:xfrm>
          <a:prstGeom prst="rect">
            <a:avLst/>
          </a:prstGeom>
        </p:spPr>
      </p:pic>
    </p:spTree>
    <p:extLst>
      <p:ext uri="{BB962C8B-B14F-4D97-AF65-F5344CB8AC3E}">
        <p14:creationId xmlns:p14="http://schemas.microsoft.com/office/powerpoint/2010/main" val="2283253621"/>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285751" y="4572001"/>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571500" y="4937287"/>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2018 IBM Corporation</a:t>
              </a:r>
              <a:r>
                <a:rPr lang="en-US" sz="500" b="0" i="0" baseline="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tx1">
                      <a:alpha val="60000"/>
                    </a:schemeClr>
                  </a:solidFill>
                  <a:latin typeface="IBM Plex Sans" charset="0"/>
                  <a:ea typeface="IBM Plex Sans" charset="0"/>
                  <a:cs typeface="IBM Plex Sans" charset="0"/>
                </a:rPr>
                <a:t> </a:t>
              </a:r>
              <a:fld id="{7C9968D1-C8E5-4FE3-AED4-7D4518C301B3}" type="datetime3">
                <a:rPr lang="en-US" sz="500"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27 August 2023</a:t>
              </a:fld>
              <a:endParaRPr lang="en-US" sz="500"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284286"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68580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218443446"/>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1"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285751" y="4572001"/>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571500" y="4937287"/>
            <a:ext cx="1695844" cy="137857"/>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2018 IBM Corporation</a:t>
              </a:r>
              <a:r>
                <a:rPr lang="en-US" sz="500" b="0" i="0" baseline="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solidFill>
                  <a:latin typeface="IBM Plex Sans" charset="0"/>
                  <a:ea typeface="IBM Plex Sans" charset="0"/>
                  <a:cs typeface="IBM Plex Sans" charset="0"/>
                </a:rPr>
                <a:t> </a:t>
              </a:r>
              <a:fld id="{7C9968D1-C8E5-4FE3-AED4-7D4518C301B3}" type="datetime3">
                <a:rPr lang="en-US" sz="500"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27 August 2023</a:t>
              </a:fld>
              <a:endParaRPr lang="en-US" sz="500" b="0" i="0" dirty="0">
                <a:solidFill>
                  <a:schemeClr val="bg2"/>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284286"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9" name="Content Placeholder 2"/>
          <p:cNvSpPr>
            <a:spLocks noGrp="1"/>
          </p:cNvSpPr>
          <p:nvPr>
            <p:ph idx="10"/>
          </p:nvPr>
        </p:nvSpPr>
        <p:spPr>
          <a:xfrm>
            <a:off x="4667251"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2476500" y="1285876"/>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6398627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noProof="0"/>
          </a:p>
        </p:txBody>
      </p:sp>
      <p:sp>
        <p:nvSpPr>
          <p:cNvPr id="7" name="Title 6"/>
          <p:cNvSpPr>
            <a:spLocks noGrp="1"/>
          </p:cNvSpPr>
          <p:nvPr>
            <p:ph type="title"/>
          </p:nvPr>
        </p:nvSpPr>
        <p:spPr>
          <a:xfrm>
            <a:off x="228601" y="173736"/>
            <a:ext cx="4474777" cy="914400"/>
          </a:xfrm>
        </p:spPr>
        <p:txBody>
          <a:bodyPr/>
          <a:lstStyle/>
          <a:p>
            <a:r>
              <a:rPr lang="en-US" noProof="0"/>
              <a:t>Click to edit Master title style</a:t>
            </a:r>
          </a:p>
        </p:txBody>
      </p:sp>
      <p:sp>
        <p:nvSpPr>
          <p:cNvPr id="8" name="Slide Number Placeholder 2">
            <a:extLst>
              <a:ext uri="{FF2B5EF4-FFF2-40B4-BE49-F238E27FC236}">
                <a16:creationId xmlns:a16="http://schemas.microsoft.com/office/drawing/2014/main" id="{5B12F7A9-8431-4FFB-AC4D-9A88858C26DF}"/>
              </a:ext>
            </a:extLst>
          </p:cNvPr>
          <p:cNvSpPr>
            <a:spLocks noGrp="1"/>
          </p:cNvSpPr>
          <p:nvPr>
            <p:ph type="sldNum" sz="quarter" idx="11"/>
          </p:nvPr>
        </p:nvSpPr>
        <p:spPr>
          <a:xfrm>
            <a:off x="6858000" y="4826480"/>
            <a:ext cx="2057400" cy="137160"/>
          </a:xfrm>
        </p:spPr>
        <p:txBody>
          <a:bodyPr/>
          <a:lstStyle/>
          <a:p>
            <a:fld id="{D0BE6F14-FF48-0F4F-A8AA-2E3F25371E4A}" type="slidenum">
              <a:rPr lang="en-US" smtClean="0"/>
              <a:pPr/>
              <a:t>‹#›</a:t>
            </a:fld>
            <a:endParaRPr lang="en-US"/>
          </a:p>
        </p:txBody>
      </p:sp>
      <p:sp>
        <p:nvSpPr>
          <p:cNvPr id="9" name="Footer Placeholder 8">
            <a:extLst>
              <a:ext uri="{FF2B5EF4-FFF2-40B4-BE49-F238E27FC236}">
                <a16:creationId xmlns:a16="http://schemas.microsoft.com/office/drawing/2014/main" id="{24FE048F-B5DB-42A8-9C3B-ACA0FA5F35B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3338525530"/>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a:xfrm>
            <a:off x="285750" y="2214564"/>
            <a:ext cx="6747510" cy="714375"/>
          </a:xfrm>
        </p:spPr>
        <p:txBody>
          <a:bodyPr>
            <a:noAutofit/>
          </a:bodyPr>
          <a:lstStyle>
            <a:lvl1pPr>
              <a:defRPr sz="2999">
                <a:solidFill>
                  <a:schemeClr val="bg1"/>
                </a:solidFill>
              </a:defRPr>
            </a:lvl1pPr>
          </a:lstStyle>
          <a:p>
            <a:r>
              <a:rPr lang="en-US" dirty="0"/>
              <a:t>Click to edit Master title style</a:t>
            </a:r>
          </a:p>
        </p:txBody>
      </p:sp>
      <p:sp>
        <p:nvSpPr>
          <p:cNvPr id="10" name="Text Placeholder 4"/>
          <p:cNvSpPr>
            <a:spLocks noGrp="1"/>
          </p:cNvSpPr>
          <p:nvPr>
            <p:ph type="body" sz="quarter" idx="11"/>
          </p:nvPr>
        </p:nvSpPr>
        <p:spPr>
          <a:xfrm>
            <a:off x="285750" y="3236595"/>
            <a:ext cx="4114800" cy="171450"/>
          </a:xfrm>
        </p:spPr>
        <p:txBody>
          <a:bodyPr lIns="0" tIns="0" rIns="0">
            <a:noAutofit/>
          </a:bodyPr>
          <a:lstStyle>
            <a:lvl1pPr>
              <a:defRPr sz="1349" i="1">
                <a:solidFill>
                  <a:schemeClr val="bg1">
                    <a:lumMod val="75000"/>
                  </a:schemeClr>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11" name="Picture 10">
            <a:extLst>
              <a:ext uri="{FF2B5EF4-FFF2-40B4-BE49-F238E27FC236}">
                <a16:creationId xmlns:a16="http://schemas.microsoft.com/office/drawing/2014/main" id="{2216AC83-BE3F-B04D-92F6-957EDA5E69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7" y="4886336"/>
            <a:ext cx="353822" cy="142875"/>
          </a:xfrm>
          <a:prstGeom prst="rect">
            <a:avLst/>
          </a:prstGeom>
        </p:spPr>
      </p:pic>
    </p:spTree>
    <p:extLst>
      <p:ext uri="{BB962C8B-B14F-4D97-AF65-F5344CB8AC3E}">
        <p14:creationId xmlns:p14="http://schemas.microsoft.com/office/powerpoint/2010/main" val="2425998860"/>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35" tIns="28568" rIns="57135" bIns="28568"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7" y="4886336"/>
            <a:ext cx="353822"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6"/>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6"/>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352152704"/>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6"/>
            <a:ext cx="353824" cy="142875"/>
          </a:xfrm>
          <a:prstGeom prst="rect">
            <a:avLst/>
          </a:prstGeom>
        </p:spPr>
      </p:pic>
      <p:grpSp>
        <p:nvGrpSpPr>
          <p:cNvPr id="20" name="Group 19"/>
          <p:cNvGrpSpPr/>
          <p:nvPr userDrawn="1"/>
        </p:nvGrpSpPr>
        <p:grpSpPr>
          <a:xfrm>
            <a:off x="571500" y="4937287"/>
            <a:ext cx="1695844" cy="137857"/>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2018 IBM Corporation</a:t>
              </a:r>
              <a:r>
                <a:rPr lang="en-US" sz="500" b="0" i="0" baseline="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27 August 2023</a:t>
              </a:fld>
              <a:endParaRPr lang="en-US" sz="500"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2"/>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284286"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285750" y="428626"/>
            <a:ext cx="8572500" cy="714375"/>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04265" y="4886336"/>
            <a:ext cx="353824" cy="142876"/>
          </a:xfrm>
          <a:prstGeom prst="rect">
            <a:avLst/>
          </a:prstGeom>
        </p:spPr>
      </p:pic>
      <p:sp>
        <p:nvSpPr>
          <p:cNvPr id="15" name="Content Placeholder 2"/>
          <p:cNvSpPr>
            <a:spLocks noGrp="1"/>
          </p:cNvSpPr>
          <p:nvPr>
            <p:ph idx="4294967295"/>
          </p:nvPr>
        </p:nvSpPr>
        <p:spPr>
          <a:xfrm>
            <a:off x="285750" y="1285876"/>
            <a:ext cx="4114800" cy="3286125"/>
          </a:xfrm>
        </p:spPr>
        <p:txBody>
          <a:bodyPr tIns="0"/>
          <a:lstStyle>
            <a:lvl1pPr marL="3715743" indent="-3714750"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4743450" y="1285876"/>
            <a:ext cx="4114800" cy="3286125"/>
          </a:xfrm>
        </p:spPr>
        <p:txBody>
          <a:bodyPr tIns="0"/>
          <a:lstStyle>
            <a:lvl1pPr marL="3715743" indent="-3714750"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164690512"/>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One column layout (Click to enter heading)</a:t>
            </a:r>
          </a:p>
        </p:txBody>
      </p:sp>
      <p:sp>
        <p:nvSpPr>
          <p:cNvPr id="3" name="Slide Number Placeholder 2"/>
          <p:cNvSpPr>
            <a:spLocks noGrp="1"/>
          </p:cNvSpPr>
          <p:nvPr>
            <p:ph type="sldNum" sz="quarter" idx="10"/>
          </p:nvPr>
        </p:nvSpPr>
        <p:spPr>
          <a:xfrm>
            <a:off x="8487001" y="4732142"/>
            <a:ext cx="306434" cy="216098"/>
          </a:xfrm>
          <a:prstGeom prst="rect">
            <a:avLst/>
          </a:prstGeom>
        </p:spPr>
        <p:txBody>
          <a:bodyPr/>
          <a:lstStyle/>
          <a:p>
            <a:fld id="{EC4AE2CB-5168-634A-A1B9-BA9CBAC233DB}" type="slidenum">
              <a:rPr lang="en-US" smtClean="0"/>
              <a:pPr/>
              <a:t>‹#›</a:t>
            </a:fld>
            <a:endParaRPr lang="en-US"/>
          </a:p>
        </p:txBody>
      </p:sp>
      <p:sp>
        <p:nvSpPr>
          <p:cNvPr id="7" name="Text Placeholder 6"/>
          <p:cNvSpPr>
            <a:spLocks noGrp="1"/>
          </p:cNvSpPr>
          <p:nvPr>
            <p:ph type="body" sz="quarter" idx="11"/>
          </p:nvPr>
        </p:nvSpPr>
        <p:spPr>
          <a:xfrm>
            <a:off x="337566" y="924520"/>
            <a:ext cx="8468277" cy="3753446"/>
          </a:xfrm>
        </p:spPr>
        <p:txBody>
          <a:bodyPr/>
          <a:lstStyle>
            <a:lvl1pPr marL="0" indent="0">
              <a:buNone/>
              <a:defRPr baseline="0"/>
            </a:lvl1pPr>
            <a:lvl2pPr marL="238031" indent="0">
              <a:buNone/>
              <a:defRPr/>
            </a:lvl2pPr>
            <a:lvl3pPr marL="476060" indent="0">
              <a:buNone/>
              <a:defRPr/>
            </a:lvl3pPr>
            <a:lvl4pPr marL="714089" indent="0">
              <a:buNone/>
              <a:defRPr/>
            </a:lvl4pPr>
            <a:lvl5pPr marL="952119" indent="0">
              <a:buNone/>
              <a:defRPr/>
            </a:lvl5pPr>
          </a:lstStyle>
          <a:p>
            <a:pPr lvl="0"/>
            <a:endParaRPr lang="en-US" dirty="0"/>
          </a:p>
        </p:txBody>
      </p:sp>
    </p:spTree>
    <p:extLst>
      <p:ext uri="{BB962C8B-B14F-4D97-AF65-F5344CB8AC3E}">
        <p14:creationId xmlns:p14="http://schemas.microsoft.com/office/powerpoint/2010/main" val="1526203209"/>
      </p:ext>
    </p:extLst>
  </p:cSld>
  <p:clrMapOvr>
    <a:masterClrMapping/>
  </p:clrMapOvr>
  <p:transition spd="med"/>
</p:sldLayout>
</file>

<file path=ppt/slideLayouts/slideLayout784.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603504" y="4868327"/>
            <a:ext cx="2895600" cy="201168"/>
          </a:xfrm>
          <a:prstGeom prst="rect">
            <a:avLst/>
          </a:prstGeom>
        </p:spPr>
        <p:txBody>
          <a:bodyPr/>
          <a:lstStyle/>
          <a:p>
            <a:endParaRPr lang="en-US"/>
          </a:p>
        </p:txBody>
      </p:sp>
      <p:sp>
        <p:nvSpPr>
          <p:cNvPr id="6" name="Slide Number Placeholder 5"/>
          <p:cNvSpPr>
            <a:spLocks noGrp="1"/>
          </p:cNvSpPr>
          <p:nvPr>
            <p:ph type="sldNum" sz="quarter" idx="12"/>
          </p:nvPr>
        </p:nvSpPr>
        <p:spPr>
          <a:xfrm>
            <a:off x="8903617" y="4875472"/>
            <a:ext cx="210312" cy="201168"/>
          </a:xfrm>
          <a:prstGeom prst="rect">
            <a:avLst/>
          </a:prstGeom>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228600" y="173736"/>
            <a:ext cx="6407944" cy="914400"/>
          </a:xfrm>
        </p:spPr>
        <p:txBody>
          <a:bodyPr/>
          <a:lstStyle/>
          <a:p>
            <a:r>
              <a:rPr lang="en-US" dirty="0"/>
              <a:t>Click to edit Master title style</a:t>
            </a:r>
          </a:p>
        </p:txBody>
      </p:sp>
    </p:spTree>
    <p:extLst>
      <p:ext uri="{BB962C8B-B14F-4D97-AF65-F5344CB8AC3E}">
        <p14:creationId xmlns:p14="http://schemas.microsoft.com/office/powerpoint/2010/main" val="1304208450"/>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p:cSld name="11_Divider">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
            <a:ext cx="9144000" cy="1457325"/>
          </a:xfrm>
          <a:prstGeom prst="rect">
            <a:avLst/>
          </a:prstGeom>
          <a:solidFill>
            <a:schemeClr val="tx1"/>
          </a:solidFill>
        </p:spPr>
        <p:txBody>
          <a:bodyPr wrap="square" lIns="0" tIns="0" rIns="0" bIns="0" rtlCol="0" anchor="ctr">
            <a:noAutofit/>
          </a:bodyPr>
          <a:lstStyle/>
          <a:p>
            <a:pPr algn="ctr" defTabSz="685577"/>
            <a:endParaRPr lang="en-US" sz="1200" dirty="0">
              <a:solidFill>
                <a:srgbClr val="FFFFFF"/>
              </a:solidFill>
              <a:cs typeface="Arial"/>
            </a:endParaRPr>
          </a:p>
        </p:txBody>
      </p:sp>
      <p:sp>
        <p:nvSpPr>
          <p:cNvPr id="5" name="Title 4"/>
          <p:cNvSpPr>
            <a:spLocks noGrp="1"/>
          </p:cNvSpPr>
          <p:nvPr>
            <p:ph type="title" hasCustomPrompt="1"/>
          </p:nvPr>
        </p:nvSpPr>
        <p:spPr>
          <a:xfrm>
            <a:off x="222637" y="235647"/>
            <a:ext cx="8689796" cy="935928"/>
          </a:xfrm>
        </p:spPr>
        <p:txBody>
          <a:bodyPr/>
          <a:lstStyle>
            <a:lvl1pPr>
              <a:lnSpc>
                <a:spcPct val="85000"/>
              </a:lnSpc>
              <a:defRPr>
                <a:solidFill>
                  <a:schemeClr val="bg2"/>
                </a:solidFill>
              </a:defRPr>
            </a:lvl1pPr>
          </a:lstStyle>
          <a:p>
            <a:r>
              <a:rPr lang="en-US" dirty="0"/>
              <a:t>Click to edit Master title style</a:t>
            </a:r>
            <a:br>
              <a:rPr lang="en-US" dirty="0"/>
            </a:br>
            <a:endParaRPr lang="en-US" dirty="0"/>
          </a:p>
        </p:txBody>
      </p:sp>
      <p:sp>
        <p:nvSpPr>
          <p:cNvPr id="9" name="Text Placeholder 4">
            <a:extLst>
              <a:ext uri="{FF2B5EF4-FFF2-40B4-BE49-F238E27FC236}">
                <a16:creationId xmlns:a16="http://schemas.microsoft.com/office/drawing/2014/main" id="{9222F8C8-3997-C445-8805-72C8FEDFCFE4}"/>
              </a:ext>
            </a:extLst>
          </p:cNvPr>
          <p:cNvSpPr txBox="1">
            <a:spLocks/>
          </p:cNvSpPr>
          <p:nvPr userDrawn="1"/>
        </p:nvSpPr>
        <p:spPr>
          <a:xfrm>
            <a:off x="0" y="885825"/>
            <a:ext cx="3028950" cy="571500"/>
          </a:xfrm>
          <a:prstGeom prst="rect">
            <a:avLst/>
          </a:prstGeom>
          <a:solidFill>
            <a:schemeClr val="accent3"/>
          </a:solidFill>
          <a:ln w="3175">
            <a:noFill/>
          </a:ln>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050" dirty="0">
              <a:solidFill>
                <a:srgbClr val="000000"/>
              </a:solidFill>
            </a:endParaRPr>
          </a:p>
        </p:txBody>
      </p:sp>
      <p:sp>
        <p:nvSpPr>
          <p:cNvPr id="10" name="Text Placeholder 4">
            <a:extLst>
              <a:ext uri="{FF2B5EF4-FFF2-40B4-BE49-F238E27FC236}">
                <a16:creationId xmlns:a16="http://schemas.microsoft.com/office/drawing/2014/main" id="{F500E9CD-E7E3-AA47-883B-AB00D39FE295}"/>
              </a:ext>
            </a:extLst>
          </p:cNvPr>
          <p:cNvSpPr txBox="1">
            <a:spLocks/>
          </p:cNvSpPr>
          <p:nvPr userDrawn="1"/>
        </p:nvSpPr>
        <p:spPr>
          <a:xfrm>
            <a:off x="3053060" y="885825"/>
            <a:ext cx="3028950" cy="571500"/>
          </a:xfrm>
          <a:prstGeom prst="rect">
            <a:avLst/>
          </a:prstGeom>
          <a:solidFill>
            <a:schemeClr val="accent2"/>
          </a:solidFill>
          <a:ln w="3175">
            <a:noFill/>
          </a:ln>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100" dirty="0">
              <a:solidFill>
                <a:srgbClr val="000000"/>
              </a:solidFill>
            </a:endParaRPr>
          </a:p>
          <a:p>
            <a:endParaRPr lang="en-US" sz="1400" dirty="0">
              <a:solidFill>
                <a:srgbClr val="000000"/>
              </a:solidFill>
            </a:endParaRPr>
          </a:p>
        </p:txBody>
      </p:sp>
      <p:sp>
        <p:nvSpPr>
          <p:cNvPr id="11" name="Text Placeholder 8">
            <a:extLst>
              <a:ext uri="{FF2B5EF4-FFF2-40B4-BE49-F238E27FC236}">
                <a16:creationId xmlns:a16="http://schemas.microsoft.com/office/drawing/2014/main" id="{07291486-72BA-414B-8858-EDEC07F9D408}"/>
              </a:ext>
            </a:extLst>
          </p:cNvPr>
          <p:cNvSpPr txBox="1">
            <a:spLocks/>
          </p:cNvSpPr>
          <p:nvPr userDrawn="1"/>
        </p:nvSpPr>
        <p:spPr>
          <a:xfrm>
            <a:off x="6106120" y="885825"/>
            <a:ext cx="3028950" cy="571500"/>
          </a:xfrm>
          <a:prstGeom prst="rect">
            <a:avLst/>
          </a:prstGeom>
          <a:solidFill>
            <a:schemeClr val="accent1"/>
          </a:solidFill>
          <a:ln w="3175">
            <a:noFill/>
          </a:ln>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000000"/>
              </a:solidFill>
            </a:endParaRPr>
          </a:p>
          <a:p>
            <a:br>
              <a:rPr lang="en-US" sz="1050" i="1" dirty="0">
                <a:solidFill>
                  <a:srgbClr val="69A6FF"/>
                </a:solidFill>
              </a:rPr>
            </a:br>
            <a:endParaRPr lang="en-US" sz="1050" dirty="0">
              <a:solidFill>
                <a:srgbClr val="000000"/>
              </a:solidFill>
            </a:endParaRPr>
          </a:p>
        </p:txBody>
      </p:sp>
    </p:spTree>
    <p:extLst>
      <p:ext uri="{BB962C8B-B14F-4D97-AF65-F5344CB8AC3E}">
        <p14:creationId xmlns:p14="http://schemas.microsoft.com/office/powerpoint/2010/main" val="2257914944"/>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The Weather Company, an IBM Business</a:t>
            </a:r>
            <a:r>
              <a:rPr lang="de-DE" dirty="0"/>
              <a:t> / © 2019 IBM Corporation</a:t>
            </a:r>
            <a:endParaRPr lang="en-US" dirty="0"/>
          </a:p>
        </p:txBody>
      </p:sp>
    </p:spTree>
    <p:extLst>
      <p:ext uri="{BB962C8B-B14F-4D97-AF65-F5344CB8AC3E}">
        <p14:creationId xmlns:p14="http://schemas.microsoft.com/office/powerpoint/2010/main" val="3816298084"/>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399">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a:t>The Weather Company, an IBM Business</a:t>
            </a:r>
            <a:r>
              <a:rPr lang="de-DE" dirty="0"/>
              <a:t> / © 2019 IBM Corporation</a:t>
            </a:r>
            <a:endParaRPr lang="en-US" dirty="0"/>
          </a:p>
        </p:txBody>
      </p:sp>
    </p:spTree>
    <p:extLst>
      <p:ext uri="{BB962C8B-B14F-4D97-AF65-F5344CB8AC3E}">
        <p14:creationId xmlns:p14="http://schemas.microsoft.com/office/powerpoint/2010/main" val="2978533010"/>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defTabSz="685595">
              <a:defRPr/>
            </a:pPr>
            <a:fld id="{D0BE6F14-FF48-0F4F-A8AA-2E3F25371E4A}" type="slidenum">
              <a:rPr lang="en-US" sz="1349" smtClean="0">
                <a:solidFill>
                  <a:srgbClr val="172934"/>
                </a:solidFill>
              </a:rPr>
              <a:pPr defTabSz="685595">
                <a:defRPr/>
              </a:pPr>
              <a:t>‹#›</a:t>
            </a:fld>
            <a:endParaRPr lang="en-US" sz="1349" dirty="0">
              <a:solidFill>
                <a:srgbClr val="172934"/>
              </a:solidFill>
            </a:endParaRPr>
          </a:p>
        </p:txBody>
      </p:sp>
      <p:sp>
        <p:nvSpPr>
          <p:cNvPr id="6" name="Content Placeholder 5"/>
          <p:cNvSpPr>
            <a:spLocks noGrp="1"/>
          </p:cNvSpPr>
          <p:nvPr>
            <p:ph sz="quarter" idx="12"/>
          </p:nvPr>
        </p:nvSpPr>
        <p:spPr>
          <a:xfrm>
            <a:off x="228601" y="995521"/>
            <a:ext cx="4114800" cy="3687607"/>
          </a:xfrm>
        </p:spPr>
        <p:txBody>
          <a:bodyPr/>
          <a:lstStyle>
            <a:lvl1pPr>
              <a:defRPr sz="2399"/>
            </a:lvl1pPr>
          </a:lstStyle>
          <a:p>
            <a:pPr lvl="0"/>
            <a:r>
              <a:rPr lang="en-US" dirty="0"/>
              <a:t>Click to edit Master text styles</a:t>
            </a:r>
          </a:p>
        </p:txBody>
      </p:sp>
      <p:sp>
        <p:nvSpPr>
          <p:cNvPr id="8" name="Content Placeholder 7"/>
          <p:cNvSpPr>
            <a:spLocks noGrp="1"/>
          </p:cNvSpPr>
          <p:nvPr>
            <p:ph sz="quarter" idx="13"/>
          </p:nvPr>
        </p:nvSpPr>
        <p:spPr>
          <a:xfrm>
            <a:off x="4800600" y="1116651"/>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595">
              <a:defRPr/>
            </a:pPr>
            <a:r>
              <a:rPr lang="en-US">
                <a:solidFill>
                  <a:srgbClr val="172934"/>
                </a:solidFill>
              </a:rPr>
              <a:t>The Weather Company, an IBM Business</a:t>
            </a:r>
            <a:r>
              <a:rPr lang="de-DE">
                <a:solidFill>
                  <a:srgbClr val="172934"/>
                </a:solidFill>
              </a:rPr>
              <a:t> / © 2019 IBM Corporation</a:t>
            </a:r>
            <a:endParaRPr lang="en-US" dirty="0">
              <a:solidFill>
                <a:srgbClr val="172934"/>
              </a:solidFill>
            </a:endParaRPr>
          </a:p>
        </p:txBody>
      </p:sp>
    </p:spTree>
    <p:extLst>
      <p:ext uri="{BB962C8B-B14F-4D97-AF65-F5344CB8AC3E}">
        <p14:creationId xmlns:p14="http://schemas.microsoft.com/office/powerpoint/2010/main" val="4029858933"/>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1"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pPr defTabSz="685595">
              <a:defRPr/>
            </a:pPr>
            <a:fld id="{D0BE6F14-FF48-0F4F-A8AA-2E3F25371E4A}" type="slidenum">
              <a:rPr lang="en-US" sz="1349" smtClean="0">
                <a:solidFill>
                  <a:srgbClr val="EEECE1"/>
                </a:solidFill>
              </a:rPr>
              <a:pPr defTabSz="685595">
                <a:defRPr/>
              </a:pPr>
              <a:t>‹#›</a:t>
            </a:fld>
            <a:endParaRPr lang="en-US" sz="1349" dirty="0">
              <a:solidFill>
                <a:srgbClr val="EEECE1"/>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2000"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pPr defTabSz="685595">
              <a:defRPr/>
            </a:pPr>
            <a:r>
              <a:rPr lang="en-US" sz="1349">
                <a:solidFill>
                  <a:srgbClr val="EEECE1"/>
                </a:solidFill>
              </a:rPr>
              <a:t>The Weather Company, an IBM Business</a:t>
            </a:r>
            <a:r>
              <a:rPr lang="de-DE" sz="1349">
                <a:solidFill>
                  <a:srgbClr val="EEECE1"/>
                </a:solidFill>
              </a:rPr>
              <a:t> / © 2019 IBM Corporation</a:t>
            </a:r>
            <a:endParaRPr lang="en-US" sz="1349" dirty="0">
              <a:solidFill>
                <a:srgbClr val="EEECE1"/>
              </a:solidFill>
            </a:endParaRPr>
          </a:p>
        </p:txBody>
      </p:sp>
    </p:spTree>
    <p:extLst>
      <p:ext uri="{BB962C8B-B14F-4D97-AF65-F5344CB8AC3E}">
        <p14:creationId xmlns:p14="http://schemas.microsoft.com/office/powerpoint/2010/main" val="31713495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AU" dirty="0"/>
          </a:p>
        </p:txBody>
      </p:sp>
      <p:sp>
        <p:nvSpPr>
          <p:cNvPr id="3" name="Footer Placeholder 2"/>
          <p:cNvSpPr>
            <a:spLocks noGrp="1"/>
          </p:cNvSpPr>
          <p:nvPr>
            <p:ph type="ftr" sz="quarter" idx="10"/>
          </p:nvPr>
        </p:nvSpPr>
        <p:spPr/>
        <p:txBody>
          <a:bodyPr/>
          <a:lstStyle>
            <a:lvl1pPr>
              <a:defRPr/>
            </a:lvl1pPr>
          </a:lstStyle>
          <a:p>
            <a:pPr fontAlgn="base">
              <a:spcBef>
                <a:spcPct val="0"/>
              </a:spcBef>
              <a:spcAft>
                <a:spcPct val="0"/>
              </a:spcAft>
              <a:defRPr/>
            </a:pPr>
            <a:r>
              <a:rPr lang="en-AU">
                <a:solidFill>
                  <a:srgbClr val="000000"/>
                </a:solidFill>
                <a:ea typeface="+mn-ea"/>
                <a:cs typeface="Arial" panose="020B0604020202020204" pitchFamily="34" charset="0"/>
              </a:rPr>
              <a:t>© 2022 IBM Corporation | IBM Confidential</a:t>
            </a:r>
          </a:p>
        </p:txBody>
      </p:sp>
      <p:sp>
        <p:nvSpPr>
          <p:cNvPr id="4" name="Slide Number Placeholder 3"/>
          <p:cNvSpPr>
            <a:spLocks noGrp="1"/>
          </p:cNvSpPr>
          <p:nvPr>
            <p:ph type="sldNum" sz="quarter" idx="11"/>
          </p:nvPr>
        </p:nvSpPr>
        <p:spPr/>
        <p:txBody>
          <a:bodyPr/>
          <a:lstStyle>
            <a:lvl1pPr>
              <a:defRPr/>
            </a:lvl1pPr>
          </a:lstStyle>
          <a:p>
            <a:pPr algn="l" fontAlgn="base">
              <a:spcBef>
                <a:spcPct val="0"/>
              </a:spcBef>
              <a:spcAft>
                <a:spcPct val="0"/>
              </a:spcAft>
              <a:defRPr/>
            </a:pPr>
            <a:fld id="{F0FFBA74-A297-476A-9576-5FA25982D35F}" type="slidenum">
              <a:rPr lang="en-AU" smtClean="0">
                <a:solidFill>
                  <a:srgbClr val="000000"/>
                </a:solidFill>
                <a:ea typeface="+mn-ea"/>
                <a:cs typeface="Arial" panose="020B0604020202020204" pitchFamily="34" charset="0"/>
              </a:rPr>
              <a:pPr algn="l" fontAlgn="base">
                <a:spcBef>
                  <a:spcPct val="0"/>
                </a:spcBef>
                <a:spcAft>
                  <a:spcPct val="0"/>
                </a:spcAft>
                <a:defRPr/>
              </a:pPr>
              <a:t>‹#›</a:t>
            </a:fld>
            <a:endParaRPr lang="en-AU">
              <a:solidFill>
                <a:srgbClr val="000000"/>
              </a:solidFill>
              <a:ea typeface="+mn-ea"/>
              <a:cs typeface="Arial" panose="020B0604020202020204" pitchFamily="34" charset="0"/>
            </a:endParaRPr>
          </a:p>
        </p:txBody>
      </p:sp>
      <p:sp>
        <p:nvSpPr>
          <p:cNvPr id="5" name="Date Placeholder 4"/>
          <p:cNvSpPr>
            <a:spLocks noGrp="1"/>
          </p:cNvSpPr>
          <p:nvPr>
            <p:ph type="dt" sz="half" idx="12"/>
          </p:nvPr>
        </p:nvSpPr>
        <p:spPr/>
        <p:txBody>
          <a:bodyPr/>
          <a:lstStyle/>
          <a:p>
            <a:pPr fontAlgn="base">
              <a:spcBef>
                <a:spcPct val="0"/>
              </a:spcBef>
              <a:spcAft>
                <a:spcPct val="0"/>
              </a:spcAft>
              <a:defRPr/>
            </a:pPr>
            <a:r>
              <a:rPr lang="en-US" sz="600">
                <a:solidFill>
                  <a:srgbClr val="000000"/>
                </a:solidFill>
                <a:cs typeface="Arial" panose="020B0604020202020204" pitchFamily="34" charset="0"/>
              </a:rPr>
              <a:t>Template - 2022 Edition, Version 2.04</a:t>
            </a:r>
            <a:endParaRPr lang="en-AU" sz="600">
              <a:solidFill>
                <a:srgbClr val="000000"/>
              </a:solidFill>
              <a:cs typeface="Arial" panose="020B0604020202020204" pitchFamily="34" charset="0"/>
            </a:endParaRPr>
          </a:p>
        </p:txBody>
      </p:sp>
    </p:spTree>
    <p:extLst>
      <p:ext uri="{BB962C8B-B14F-4D97-AF65-F5344CB8AC3E}">
        <p14:creationId xmlns:p14="http://schemas.microsoft.com/office/powerpoint/2010/main" val="4016203685"/>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p>
        </p:txBody>
      </p:sp>
      <p:sp>
        <p:nvSpPr>
          <p:cNvPr id="3" name="Rectangle 6"/>
          <p:cNvSpPr>
            <a:spLocks noGrp="1" noChangeArrowheads="1"/>
          </p:cNvSpPr>
          <p:nvPr>
            <p:ph type="sldNum" sz="quarter" idx="10"/>
          </p:nvPr>
        </p:nvSpPr>
        <p:spPr>
          <a:xfrm>
            <a:off x="6649995" y="4972050"/>
            <a:ext cx="2514600" cy="171450"/>
          </a:xfrm>
          <a:prstGeom prst="rect">
            <a:avLst/>
          </a:prstGeom>
          <a:ln/>
        </p:spPr>
        <p:txBody>
          <a:bodyPr/>
          <a:lstStyle>
            <a:lvl1pPr algn="r" rtl="0" fontAlgn="base">
              <a:spcBef>
                <a:spcPct val="0"/>
              </a:spcBef>
              <a:spcAft>
                <a:spcPct val="0"/>
              </a:spcAft>
              <a:defRPr lang="en-US" sz="750" b="1" kern="1200" smtClean="0">
                <a:solidFill>
                  <a:srgbClr val="0070C0"/>
                </a:solidFill>
                <a:latin typeface="Calibri" charset="0"/>
                <a:ea typeface="Calibri" charset="0"/>
                <a:cs typeface="Calibri" charset="0"/>
              </a:defRPr>
            </a:lvl1pPr>
          </a:lstStyle>
          <a:p>
            <a:pPr>
              <a:defRPr/>
            </a:pPr>
            <a:r>
              <a:rPr lang="en-US" dirty="0"/>
              <a:t>IBM Confidential – Page </a:t>
            </a:r>
            <a:fld id="{A66A312A-7121-4454-A8A7-F41F8FB0817E}" type="slidenum">
              <a:rPr smtClean="0"/>
              <a:pPr>
                <a:defRPr/>
              </a:pPr>
              <a:t>‹#›</a:t>
            </a:fld>
            <a:endParaRPr dirty="0"/>
          </a:p>
        </p:txBody>
      </p:sp>
    </p:spTree>
    <p:extLst>
      <p:ext uri="{BB962C8B-B14F-4D97-AF65-F5344CB8AC3E}">
        <p14:creationId xmlns:p14="http://schemas.microsoft.com/office/powerpoint/2010/main" val="3174587840"/>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7" name="Title 3"/>
          <p:cNvSpPr>
            <a:spLocks noGrp="1"/>
          </p:cNvSpPr>
          <p:nvPr>
            <p:ph type="title"/>
          </p:nvPr>
        </p:nvSpPr>
        <p:spPr>
          <a:xfrm>
            <a:off x="228599" y="1536969"/>
            <a:ext cx="4114801" cy="3146155"/>
          </a:xfrm>
        </p:spPr>
        <p:txBody>
          <a:bodyPr/>
          <a:lstStyle>
            <a:lvl1pPr>
              <a:lnSpc>
                <a:spcPct val="90000"/>
              </a:lnSpc>
              <a:defRPr sz="2400" b="0">
                <a:solidFill>
                  <a:schemeClr val="bg2"/>
                </a:solidFill>
              </a:defRPr>
            </a:lvl1pPr>
          </a:lstStyle>
          <a:p>
            <a:endParaRPr lang="en-US" dirty="0"/>
          </a:p>
        </p:txBody>
      </p:sp>
      <p:pic>
        <p:nvPicPr>
          <p:cNvPr id="16" name="Picture 15">
            <a:extLst>
              <a:ext uri="{FF2B5EF4-FFF2-40B4-BE49-F238E27FC236}">
                <a16:creationId xmlns:a16="http://schemas.microsoft.com/office/drawing/2014/main" id="{90982CF9-C397-2A4A-ABDF-9ADA0765625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8328" y="226189"/>
            <a:ext cx="703732" cy="526846"/>
          </a:xfrm>
          <a:prstGeom prst="rect">
            <a:avLst/>
          </a:prstGeom>
        </p:spPr>
      </p:pic>
    </p:spTree>
    <p:extLst>
      <p:ext uri="{BB962C8B-B14F-4D97-AF65-F5344CB8AC3E}">
        <p14:creationId xmlns:p14="http://schemas.microsoft.com/office/powerpoint/2010/main" val="2738764355"/>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566C7-A5CC-084D-B2E9-29735D8ACDB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2334265-D576-D948-84DF-CDA2B8501917}"/>
              </a:ext>
            </a:extLst>
          </p:cNvPr>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a:extLst>
              <a:ext uri="{FF2B5EF4-FFF2-40B4-BE49-F238E27FC236}">
                <a16:creationId xmlns:a16="http://schemas.microsoft.com/office/drawing/2014/main" id="{629F6CEC-21A1-F54D-B29B-945C31FCF16C}"/>
              </a:ext>
            </a:extLst>
          </p:cNvPr>
          <p:cNvSpPr>
            <a:spLocks noGrp="1"/>
          </p:cNvSpPr>
          <p:nvPr>
            <p:ph type="ftr" sz="quarter" idx="11"/>
          </p:nvPr>
        </p:nvSpPr>
        <p:spPr/>
        <p:txBody>
          <a:bodyPr/>
          <a:lstStyle/>
          <a:p>
            <a:r>
              <a:rPr lang="en-US"/>
              <a:t>IBM IoT Exchange / © 2020 IBM Corporation</a:t>
            </a:r>
            <a:endParaRPr lang="en-US" dirty="0"/>
          </a:p>
        </p:txBody>
      </p:sp>
    </p:spTree>
    <p:extLst>
      <p:ext uri="{BB962C8B-B14F-4D97-AF65-F5344CB8AC3E}">
        <p14:creationId xmlns:p14="http://schemas.microsoft.com/office/powerpoint/2010/main" val="895009402"/>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8686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2860213413"/>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376189354"/>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B0E302-4109-B04B-8887-8F82B9ADCC79}"/>
              </a:ext>
            </a:extLst>
          </p:cNvPr>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a:extLst>
              <a:ext uri="{FF2B5EF4-FFF2-40B4-BE49-F238E27FC236}">
                <a16:creationId xmlns:a16="http://schemas.microsoft.com/office/drawing/2014/main" id="{9DC8FAAC-F664-E743-B356-C5F655CBEBCD}"/>
              </a:ext>
            </a:extLst>
          </p:cNvPr>
          <p:cNvSpPr>
            <a:spLocks noGrp="1"/>
          </p:cNvSpPr>
          <p:nvPr>
            <p:ph type="ftr" sz="quarter" idx="11"/>
          </p:nvPr>
        </p:nvSpPr>
        <p:spPr/>
        <p:txBody>
          <a:bodyPr/>
          <a:lstStyle/>
          <a:p>
            <a:r>
              <a:rPr lang="en-US"/>
              <a:t>IBM IoT Exchange / © 2020 IBM Corporation</a:t>
            </a:r>
            <a:endParaRPr lang="en-US" dirty="0"/>
          </a:p>
        </p:txBody>
      </p:sp>
      <p:sp>
        <p:nvSpPr>
          <p:cNvPr id="5" name="Title 1">
            <a:extLst>
              <a:ext uri="{FF2B5EF4-FFF2-40B4-BE49-F238E27FC236}">
                <a16:creationId xmlns:a16="http://schemas.microsoft.com/office/drawing/2014/main" id="{FF2AFC08-1A5B-B24F-B8B5-EB4E8C354C4C}"/>
              </a:ext>
            </a:extLst>
          </p:cNvPr>
          <p:cNvSpPr txBox="1">
            <a:spLocks/>
          </p:cNvSpPr>
          <p:nvPr userDrawn="1"/>
        </p:nvSpPr>
        <p:spPr>
          <a:xfrm>
            <a:off x="228600" y="201168"/>
            <a:ext cx="4114800"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t>Click to edit Master title style</a:t>
            </a:r>
          </a:p>
        </p:txBody>
      </p:sp>
      <p:sp>
        <p:nvSpPr>
          <p:cNvPr id="6" name="Text Placeholder 5">
            <a:extLst>
              <a:ext uri="{FF2B5EF4-FFF2-40B4-BE49-F238E27FC236}">
                <a16:creationId xmlns:a16="http://schemas.microsoft.com/office/drawing/2014/main" id="{FA32B1A6-0D35-1C46-ACE7-7922F6E8EAC2}"/>
              </a:ext>
            </a:extLst>
          </p:cNvPr>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3273C36E-F286-264F-A936-C45B80C9B6C8}"/>
              </a:ext>
            </a:extLst>
          </p:cNvPr>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21793FB2-1407-B548-811E-7828E761E16B}"/>
              </a:ext>
            </a:extLst>
          </p:cNvPr>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a:extLst>
              <a:ext uri="{FF2B5EF4-FFF2-40B4-BE49-F238E27FC236}">
                <a16:creationId xmlns:a16="http://schemas.microsoft.com/office/drawing/2014/main" id="{DDDADE16-4020-A14E-8D94-C109012B31CC}"/>
              </a:ext>
            </a:extLst>
          </p:cNvPr>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1592192"/>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1393165523"/>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2573972490"/>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2227662630"/>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903138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16752557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bg1">
                    <a:lumMod val="50000"/>
                    <a:lumOff val="50000"/>
                  </a:schemeClr>
                </a:solidFill>
              </a:defRPr>
            </a:lvl1pPr>
          </a:lstStyle>
          <a:p>
            <a:r>
              <a:rPr lang="en-US" dirty="0"/>
              <a:t>Click to edit Master title style</a:t>
            </a:r>
          </a:p>
        </p:txBody>
      </p:sp>
      <p:sp>
        <p:nvSpPr>
          <p:cNvPr id="3" name="Slide Number Placeholder 6">
            <a:extLst>
              <a:ext uri="{FF2B5EF4-FFF2-40B4-BE49-F238E27FC236}">
                <a16:creationId xmlns:a16="http://schemas.microsoft.com/office/drawing/2014/main" id="{03FEC6BA-84A8-4747-B5DC-4D1D5EAEDB75}"/>
              </a:ext>
            </a:extLst>
          </p:cNvPr>
          <p:cNvSpPr>
            <a:spLocks noGrp="1"/>
          </p:cNvSpPr>
          <p:nvPr>
            <p:ph type="sldNum" sz="quarter" idx="10"/>
          </p:nvPr>
        </p:nvSpPr>
        <p:spPr/>
        <p:txBody>
          <a:bodyPr/>
          <a:lstStyle>
            <a:lvl1pPr>
              <a:defRPr/>
            </a:lvl1pPr>
          </a:lstStyle>
          <a:p>
            <a:pPr>
              <a:defRPr/>
            </a:pPr>
            <a:fld id="{B403FFEA-3A67-43B6-9F07-1F59A79774E4}" type="slidenum">
              <a:rPr lang="en-US"/>
              <a:pPr>
                <a:defRPr/>
              </a:pPr>
              <a:t>‹#›</a:t>
            </a:fld>
            <a:endParaRPr lang="en-US" dirty="0"/>
          </a:p>
        </p:txBody>
      </p:sp>
      <p:sp>
        <p:nvSpPr>
          <p:cNvPr id="4" name="Footer Placeholder 8">
            <a:extLst>
              <a:ext uri="{FF2B5EF4-FFF2-40B4-BE49-F238E27FC236}">
                <a16:creationId xmlns:a16="http://schemas.microsoft.com/office/drawing/2014/main" id="{A3ED4535-83A4-4959-879C-7BCEB78D8EDF}"/>
              </a:ext>
            </a:extLst>
          </p:cNvPr>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64781027"/>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931884153"/>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4082154215"/>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
        <p:nvSpPr>
          <p:cNvPr id="9" name="Title 1">
            <a:extLst>
              <a:ext uri="{FF2B5EF4-FFF2-40B4-BE49-F238E27FC236}">
                <a16:creationId xmlns:a16="http://schemas.microsoft.com/office/drawing/2014/main" id="{31EEE558-171E-CF46-87D4-845AB2F3ECFA}"/>
              </a:ext>
            </a:extLst>
          </p:cNvPr>
          <p:cNvSpPr txBox="1">
            <a:spLocks/>
          </p:cNvSpPr>
          <p:nvPr userDrawn="1"/>
        </p:nvSpPr>
        <p:spPr>
          <a:xfrm>
            <a:off x="228600" y="201168"/>
            <a:ext cx="4114800" cy="95935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840486127"/>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2002294146"/>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3585899983"/>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
        <p:nvSpPr>
          <p:cNvPr id="11" name="Title 1">
            <a:extLst>
              <a:ext uri="{FF2B5EF4-FFF2-40B4-BE49-F238E27FC236}">
                <a16:creationId xmlns:a16="http://schemas.microsoft.com/office/drawing/2014/main" id="{4309B08F-5483-BD4B-97C5-10851B9FFA19}"/>
              </a:ext>
            </a:extLst>
          </p:cNvPr>
          <p:cNvSpPr>
            <a:spLocks noGrp="1"/>
          </p:cNvSpPr>
          <p:nvPr>
            <p:ph type="title"/>
          </p:nvPr>
        </p:nvSpPr>
        <p:spPr>
          <a:xfrm>
            <a:off x="228600" y="210133"/>
            <a:ext cx="4114800" cy="959358"/>
          </a:xfrm>
        </p:spPr>
        <p:txBody>
          <a:bodyPr/>
          <a:lstStyle/>
          <a:p>
            <a:r>
              <a:rPr lang="en-US"/>
              <a:t>Click to edit Master title style</a:t>
            </a:r>
            <a:endParaRPr lang="en-US" dirty="0"/>
          </a:p>
        </p:txBody>
      </p:sp>
    </p:spTree>
    <p:extLst>
      <p:ext uri="{BB962C8B-B14F-4D97-AF65-F5344CB8AC3E}">
        <p14:creationId xmlns:p14="http://schemas.microsoft.com/office/powerpoint/2010/main" val="2698856347"/>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2664218125"/>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2619287575"/>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3976735684"/>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24073525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reak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22955" y="1083380"/>
            <a:ext cx="4648363" cy="1196108"/>
          </a:xfrm>
          <a:prstGeom prst="rect">
            <a:avLst/>
          </a:prstGeom>
        </p:spPr>
        <p:txBody>
          <a:bodyPr anchor="b">
            <a:normAutofit/>
          </a:bodyPr>
          <a:lstStyle>
            <a:lvl1pPr algn="l">
              <a:defRPr sz="3600" b="1" cap="none" baseline="0">
                <a:solidFill>
                  <a:schemeClr val="bg1"/>
                </a:solidFill>
                <a:latin typeface="Arial" panose="020B0604020202020204" pitchFamily="34" charset="0"/>
                <a:cs typeface="Arial" panose="020B0604020202020204" pitchFamily="34" charset="0"/>
              </a:defRPr>
            </a:lvl1pPr>
          </a:lstStyle>
          <a:p>
            <a:r>
              <a:rPr lang="en-US"/>
              <a:t>Break slide title here.</a:t>
            </a:r>
          </a:p>
        </p:txBody>
      </p:sp>
      <p:sp>
        <p:nvSpPr>
          <p:cNvPr id="3" name="Rectangle 2">
            <a:extLst>
              <a:ext uri="{FF2B5EF4-FFF2-40B4-BE49-F238E27FC236}">
                <a16:creationId xmlns:a16="http://schemas.microsoft.com/office/drawing/2014/main" id="{9A3AFC6E-D47A-CAD3-5B1E-B96B467601BC}"/>
              </a:ext>
            </a:extLst>
          </p:cNvPr>
          <p:cNvSpPr/>
          <p:nvPr userDrawn="1"/>
        </p:nvSpPr>
        <p:spPr>
          <a:xfrm>
            <a:off x="8903495" y="4975062"/>
            <a:ext cx="228600" cy="142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Footer Placeholder 4">
            <a:extLst>
              <a:ext uri="{FF2B5EF4-FFF2-40B4-BE49-F238E27FC236}">
                <a16:creationId xmlns:a16="http://schemas.microsoft.com/office/drawing/2014/main" id="{2DB8F9CB-3750-BE86-06CF-1A34DC052B6E}"/>
              </a:ext>
            </a:extLst>
          </p:cNvPr>
          <p:cNvSpPr txBox="1">
            <a:spLocks/>
          </p:cNvSpPr>
          <p:nvPr userDrawn="1"/>
        </p:nvSpPr>
        <p:spPr>
          <a:xfrm>
            <a:off x="7899751" y="4975673"/>
            <a:ext cx="83124" cy="111722"/>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700" b="0" u="none">
                <a:solidFill>
                  <a:srgbClr val="000000"/>
                </a:solidFill>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B45BCDA7-EA31-093F-F202-2E64F41AC10C}"/>
              </a:ext>
            </a:extLst>
          </p:cNvPr>
          <p:cNvSpPr txBox="1"/>
          <p:nvPr userDrawn="1"/>
        </p:nvSpPr>
        <p:spPr>
          <a:xfrm>
            <a:off x="8264669" y="4933519"/>
            <a:ext cx="613587" cy="184666"/>
          </a:xfrm>
          <a:prstGeom prst="rect">
            <a:avLst/>
          </a:prstGeom>
          <a:noFill/>
        </p:spPr>
        <p:txBody>
          <a:bodyPr wrap="square" rtlCol="0">
            <a:spAutoFit/>
          </a:bodyPr>
          <a:lstStyle/>
          <a:p>
            <a:pPr algn="ctr"/>
            <a:r>
              <a:rPr lang="en-US" sz="600">
                <a:solidFill>
                  <a:srgbClr val="000000"/>
                </a:solidFill>
                <a:latin typeface="Arial" panose="020B0604020202020204" pitchFamily="34" charset="0"/>
                <a:cs typeface="Arial" panose="020B0604020202020204" pitchFamily="34" charset="0"/>
              </a:rPr>
              <a:t>confidential</a:t>
            </a:r>
          </a:p>
        </p:txBody>
      </p:sp>
      <p:sp>
        <p:nvSpPr>
          <p:cNvPr id="6" name="Shape 257">
            <a:extLst>
              <a:ext uri="{FF2B5EF4-FFF2-40B4-BE49-F238E27FC236}">
                <a16:creationId xmlns:a16="http://schemas.microsoft.com/office/drawing/2014/main" id="{E2D1C0C4-D933-8903-C0E5-E951217B83A7}"/>
              </a:ext>
            </a:extLst>
          </p:cNvPr>
          <p:cNvSpPr txBox="1">
            <a:spLocks/>
          </p:cNvSpPr>
          <p:nvPr userDrawn="1"/>
        </p:nvSpPr>
        <p:spPr>
          <a:xfrm>
            <a:off x="8869969" y="4930742"/>
            <a:ext cx="259712" cy="194925"/>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noProof="0" smtClean="0">
                <a:solidFill>
                  <a:srgbClr val="000000"/>
                </a:solidFill>
                <a:latin typeface="Arial" panose="020B0604020202020204" pitchFamily="34" charset="0"/>
                <a:cs typeface="Arial" panose="020B0604020202020204" pitchFamily="34" charset="0"/>
                <a:sym typeface="Arial"/>
              </a:rPr>
              <a:pPr lvl="0"/>
              <a:t>‹#›</a:t>
            </a:fld>
            <a:endParaRPr lang="en-GB" noProof="0">
              <a:solidFill>
                <a:srgbClr val="000000"/>
              </a:solidFill>
              <a:latin typeface="Arial" panose="020B0604020202020204" pitchFamily="34" charset="0"/>
              <a:cs typeface="Arial" panose="020B0604020202020204" pitchFamily="34" charset="0"/>
              <a:sym typeface="Arial"/>
            </a:endParaRPr>
          </a:p>
        </p:txBody>
      </p:sp>
      <p:grpSp>
        <p:nvGrpSpPr>
          <p:cNvPr id="7" name="Group 6">
            <a:extLst>
              <a:ext uri="{FF2B5EF4-FFF2-40B4-BE49-F238E27FC236}">
                <a16:creationId xmlns:a16="http://schemas.microsoft.com/office/drawing/2014/main" id="{686DE23F-7948-15BD-EAF8-619672243FCB}"/>
              </a:ext>
            </a:extLst>
          </p:cNvPr>
          <p:cNvGrpSpPr/>
          <p:nvPr userDrawn="1"/>
        </p:nvGrpSpPr>
        <p:grpSpPr>
          <a:xfrm>
            <a:off x="71948" y="4978614"/>
            <a:ext cx="503788" cy="94721"/>
            <a:chOff x="6014087" y="4646472"/>
            <a:chExt cx="503788" cy="94721"/>
          </a:xfrm>
        </p:grpSpPr>
        <p:sp>
          <p:nvSpPr>
            <p:cNvPr id="8" name="Oval 7">
              <a:extLst>
                <a:ext uri="{FF2B5EF4-FFF2-40B4-BE49-F238E27FC236}">
                  <a16:creationId xmlns:a16="http://schemas.microsoft.com/office/drawing/2014/main" id="{A2AFFA7F-770E-8CAB-EF15-C4DCDCA9B046}"/>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 </a:t>
              </a:r>
            </a:p>
          </p:txBody>
        </p:sp>
        <p:sp>
          <p:nvSpPr>
            <p:cNvPr id="10" name="Oval 9">
              <a:extLst>
                <a:ext uri="{FF2B5EF4-FFF2-40B4-BE49-F238E27FC236}">
                  <a16:creationId xmlns:a16="http://schemas.microsoft.com/office/drawing/2014/main" id="{A1215BFB-B771-753E-89AD-E809EB2BF25F}"/>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7E779D79-4BC3-B1E1-950A-21704B35B8EB}"/>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8B4EB92A-2907-58C5-440C-558F0F581AFC}"/>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D3B5F6CB-7B39-594D-8899-58364FBA3B47}"/>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14" name="Picture 13" descr="Logo&#10;&#10;Description automatically generated">
            <a:extLst>
              <a:ext uri="{FF2B5EF4-FFF2-40B4-BE49-F238E27FC236}">
                <a16:creationId xmlns:a16="http://schemas.microsoft.com/office/drawing/2014/main" id="{4B43C83A-8C37-8EE7-B14F-8E5CF70732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996125" y="4980441"/>
            <a:ext cx="289685" cy="107585"/>
          </a:xfrm>
          <a:prstGeom prst="rect">
            <a:avLst/>
          </a:prstGeom>
        </p:spPr>
      </p:pic>
    </p:spTree>
    <p:extLst>
      <p:ext uri="{BB962C8B-B14F-4D97-AF65-F5344CB8AC3E}">
        <p14:creationId xmlns:p14="http://schemas.microsoft.com/office/powerpoint/2010/main" val="3086235229"/>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1935345467"/>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3535123530"/>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302303402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700161290"/>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607991642"/>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spTree>
    <p:extLst>
      <p:ext uri="{BB962C8B-B14F-4D97-AF65-F5344CB8AC3E}">
        <p14:creationId xmlns:p14="http://schemas.microsoft.com/office/powerpoint/2010/main" val="4149016156"/>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IoT Exchange / © 2020 IBM Corporation</a:t>
            </a:r>
            <a:endParaRPr lang="en-US" dirty="0"/>
          </a:p>
        </p:txBody>
      </p:sp>
      <p:pic>
        <p:nvPicPr>
          <p:cNvPr id="9" name="Picture 8">
            <a:extLst>
              <a:ext uri="{FF2B5EF4-FFF2-40B4-BE49-F238E27FC236}">
                <a16:creationId xmlns:a16="http://schemas.microsoft.com/office/drawing/2014/main" id="{CF1EF16E-B8F6-4143-B677-3CFCAA1B13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5953" y="2308702"/>
            <a:ext cx="1292094" cy="526097"/>
          </a:xfrm>
          <a:prstGeom prst="rect">
            <a:avLst/>
          </a:prstGeom>
        </p:spPr>
      </p:pic>
    </p:spTree>
    <p:extLst>
      <p:ext uri="{BB962C8B-B14F-4D97-AF65-F5344CB8AC3E}">
        <p14:creationId xmlns:p14="http://schemas.microsoft.com/office/powerpoint/2010/main" val="546850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endParaRPr lang="en-US"/>
          </a:p>
        </p:txBody>
      </p:sp>
      <p:sp>
        <p:nvSpPr>
          <p:cNvPr id="4" name="Slide Number Placeholder 5"/>
          <p:cNvSpPr txBox="1">
            <a:spLocks/>
          </p:cNvSpPr>
          <p:nvPr/>
        </p:nvSpPr>
        <p:spPr>
          <a:xfrm>
            <a:off x="8231189" y="4774719"/>
            <a:ext cx="455613" cy="273844"/>
          </a:xfrm>
          <a:prstGeom prst="rect">
            <a:avLst/>
          </a:prstGeom>
        </p:spPr>
        <p:txBody>
          <a:bodyPr vert="horz" wrap="square" lIns="57853" tIns="28927" rIns="57853" bIns="28927" numCol="1" anchor="ctr" anchorCtr="0" compatLnSpc="1">
            <a:prstTxWarp prst="textNoShape">
              <a:avLst/>
            </a:prstTxWarp>
          </a:bodyPr>
          <a:lstStyle>
            <a:defPPr>
              <a:defRPr lang="en-US"/>
            </a:defPPr>
            <a:lvl1pPr algn="r" rtl="0" eaLnBrk="1" fontAlgn="base" hangingPunct="1">
              <a:spcBef>
                <a:spcPct val="0"/>
              </a:spcBef>
              <a:spcAft>
                <a:spcPct val="0"/>
              </a:spcAft>
              <a:defRPr sz="1000" kern="1200">
                <a:solidFill>
                  <a:srgbClr val="999999"/>
                </a:solidFill>
                <a:latin typeface="Lubalin for IBM Demi" charset="0"/>
                <a:ea typeface="ヒラギノ角ゴ Pro W3" charset="-128"/>
                <a:cs typeface="+mn-cs"/>
              </a:defRPr>
            </a:lvl1pPr>
            <a:lvl2pPr marL="457200" algn="l" rtl="0" eaLnBrk="0" fontAlgn="base" hangingPunct="0">
              <a:spcBef>
                <a:spcPct val="0"/>
              </a:spcBef>
              <a:spcAft>
                <a:spcPct val="0"/>
              </a:spcAft>
              <a:defRPr kern="1200">
                <a:solidFill>
                  <a:schemeClr val="tx1"/>
                </a:solidFill>
                <a:latin typeface="Arial" charset="0"/>
                <a:ea typeface="ヒラギノ角ゴ Pro W3" charset="-128"/>
                <a:cs typeface="+mn-cs"/>
              </a:defRPr>
            </a:lvl2pPr>
            <a:lvl3pPr marL="914400" algn="l" rtl="0" eaLnBrk="0" fontAlgn="base" hangingPunct="0">
              <a:spcBef>
                <a:spcPct val="0"/>
              </a:spcBef>
              <a:spcAft>
                <a:spcPct val="0"/>
              </a:spcAft>
              <a:defRPr kern="1200">
                <a:solidFill>
                  <a:schemeClr val="tx1"/>
                </a:solidFill>
                <a:latin typeface="Arial" charset="0"/>
                <a:ea typeface="ヒラギノ角ゴ Pro W3" charset="-128"/>
                <a:cs typeface="+mn-cs"/>
              </a:defRPr>
            </a:lvl3pPr>
            <a:lvl4pPr marL="1371600" algn="l" rtl="0" eaLnBrk="0" fontAlgn="base" hangingPunct="0">
              <a:spcBef>
                <a:spcPct val="0"/>
              </a:spcBef>
              <a:spcAft>
                <a:spcPct val="0"/>
              </a:spcAft>
              <a:defRPr kern="1200">
                <a:solidFill>
                  <a:schemeClr val="tx1"/>
                </a:solidFill>
                <a:latin typeface="Arial" charset="0"/>
                <a:ea typeface="ヒラギノ角ゴ Pro W3" charset="-128"/>
                <a:cs typeface="+mn-cs"/>
              </a:defRPr>
            </a:lvl4pPr>
            <a:lvl5pPr marL="1828800" algn="l" rtl="0" eaLnBrk="0" fontAlgn="base" hangingPunct="0">
              <a:spcBef>
                <a:spcPct val="0"/>
              </a:spcBef>
              <a:spcAft>
                <a:spcPct val="0"/>
              </a:spcAft>
              <a:defRPr kern="1200">
                <a:solidFill>
                  <a:schemeClr val="tx1"/>
                </a:solidFill>
                <a:latin typeface="Arial" charset="0"/>
                <a:ea typeface="ヒラギノ角ゴ Pro W3" charset="-128"/>
                <a:cs typeface="+mn-cs"/>
              </a:defRPr>
            </a:lvl5pPr>
            <a:lvl6pPr marL="2286000" algn="l" defTabSz="914400" rtl="0" eaLnBrk="1" latinLnBrk="0" hangingPunct="1">
              <a:defRPr kern="1200">
                <a:solidFill>
                  <a:schemeClr val="tx1"/>
                </a:solidFill>
                <a:latin typeface="Arial" charset="0"/>
                <a:ea typeface="ヒラギノ角ゴ Pro W3" charset="-128"/>
                <a:cs typeface="+mn-cs"/>
              </a:defRPr>
            </a:lvl6pPr>
            <a:lvl7pPr marL="2743200" algn="l" defTabSz="914400" rtl="0" eaLnBrk="1" latinLnBrk="0" hangingPunct="1">
              <a:defRPr kern="1200">
                <a:solidFill>
                  <a:schemeClr val="tx1"/>
                </a:solidFill>
                <a:latin typeface="Arial" charset="0"/>
                <a:ea typeface="ヒラギノ角ゴ Pro W3" charset="-128"/>
                <a:cs typeface="+mn-cs"/>
              </a:defRPr>
            </a:lvl7pPr>
            <a:lvl8pPr marL="3200400" algn="l" defTabSz="914400" rtl="0" eaLnBrk="1" latinLnBrk="0" hangingPunct="1">
              <a:defRPr kern="1200">
                <a:solidFill>
                  <a:schemeClr val="tx1"/>
                </a:solidFill>
                <a:latin typeface="Arial" charset="0"/>
                <a:ea typeface="ヒラギノ角ゴ Pro W3" charset="-128"/>
                <a:cs typeface="+mn-cs"/>
              </a:defRPr>
            </a:lvl8pPr>
            <a:lvl9pPr marL="3657600" algn="l" defTabSz="914400" rtl="0" eaLnBrk="1" latinLnBrk="0" hangingPunct="1">
              <a:defRPr kern="1200">
                <a:solidFill>
                  <a:schemeClr val="tx1"/>
                </a:solidFill>
                <a:latin typeface="Arial" charset="0"/>
                <a:ea typeface="ヒラギノ角ゴ Pro W3" charset="-128"/>
                <a:cs typeface="+mn-cs"/>
              </a:defRPr>
            </a:lvl9pPr>
          </a:lstStyle>
          <a:p>
            <a:fld id="{C776C8CB-BCD0-4D8C-A0B5-FE7F676C3A6C}" type="slidenum">
              <a:rPr lang="en-US" altLang="en-US" sz="900" smtClean="0">
                <a:ea typeface="ヒラギノ角ゴ ProN W3" charset="-128"/>
                <a:sym typeface="Gill Sans" charset="0"/>
              </a:rPr>
              <a:pPr/>
              <a:t>‹#›</a:t>
            </a:fld>
            <a:endParaRPr lang="en-US" altLang="en-US" sz="900" dirty="0">
              <a:ea typeface="ヒラギノ角ゴ ProN W3" charset="-128"/>
              <a:sym typeface="Gill Sans" charset="0"/>
            </a:endParaRPr>
          </a:p>
        </p:txBody>
      </p:sp>
    </p:spTree>
    <p:extLst>
      <p:ext uri="{BB962C8B-B14F-4D97-AF65-F5344CB8AC3E}">
        <p14:creationId xmlns:p14="http://schemas.microsoft.com/office/powerpoint/2010/main" val="31685147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425988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805068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9569089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631524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134280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2020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63713827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0295575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49878890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186299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4749764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5255754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4632889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26064124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3" Type="http://schemas.openxmlformats.org/officeDocument/2006/relationships/slideLayout" Target="../slideLayouts/slideLayout296.xml"/><Relationship Id="rId21" Type="http://schemas.openxmlformats.org/officeDocument/2006/relationships/slideLayout" Target="../slideLayouts/slideLayout314.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slideLayout" Target="../slideLayouts/slideLayout313.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24" Type="http://schemas.openxmlformats.org/officeDocument/2006/relationships/image" Target="../media/image15.png"/><Relationship Id="rId5" Type="http://schemas.openxmlformats.org/officeDocument/2006/relationships/slideLayout" Target="../slideLayouts/slideLayout298.xml"/><Relationship Id="rId15" Type="http://schemas.openxmlformats.org/officeDocument/2006/relationships/slideLayout" Target="../slideLayouts/slideLayout308.xml"/><Relationship Id="rId23" Type="http://schemas.openxmlformats.org/officeDocument/2006/relationships/tags" Target="../tags/tag1.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7.xml"/><Relationship Id="rId18" Type="http://schemas.openxmlformats.org/officeDocument/2006/relationships/slideLayout" Target="../slideLayouts/slideLayout332.xml"/><Relationship Id="rId26" Type="http://schemas.openxmlformats.org/officeDocument/2006/relationships/slideLayout" Target="../slideLayouts/slideLayout340.xml"/><Relationship Id="rId39" Type="http://schemas.openxmlformats.org/officeDocument/2006/relationships/slideLayout" Target="../slideLayouts/slideLayout353.xml"/><Relationship Id="rId21" Type="http://schemas.openxmlformats.org/officeDocument/2006/relationships/slideLayout" Target="../slideLayouts/slideLayout335.xml"/><Relationship Id="rId34" Type="http://schemas.openxmlformats.org/officeDocument/2006/relationships/slideLayout" Target="../slideLayouts/slideLayout348.xml"/><Relationship Id="rId7" Type="http://schemas.openxmlformats.org/officeDocument/2006/relationships/slideLayout" Target="../slideLayouts/slideLayout321.xml"/><Relationship Id="rId12" Type="http://schemas.openxmlformats.org/officeDocument/2006/relationships/slideLayout" Target="../slideLayouts/slideLayout326.xml"/><Relationship Id="rId17" Type="http://schemas.openxmlformats.org/officeDocument/2006/relationships/slideLayout" Target="../slideLayouts/slideLayout331.xml"/><Relationship Id="rId25" Type="http://schemas.openxmlformats.org/officeDocument/2006/relationships/slideLayout" Target="../slideLayouts/slideLayout339.xml"/><Relationship Id="rId33" Type="http://schemas.openxmlformats.org/officeDocument/2006/relationships/slideLayout" Target="../slideLayouts/slideLayout347.xml"/><Relationship Id="rId38" Type="http://schemas.openxmlformats.org/officeDocument/2006/relationships/slideLayout" Target="../slideLayouts/slideLayout352.xml"/><Relationship Id="rId2" Type="http://schemas.openxmlformats.org/officeDocument/2006/relationships/slideLayout" Target="../slideLayouts/slideLayout316.xml"/><Relationship Id="rId16" Type="http://schemas.openxmlformats.org/officeDocument/2006/relationships/slideLayout" Target="../slideLayouts/slideLayout330.xml"/><Relationship Id="rId20" Type="http://schemas.openxmlformats.org/officeDocument/2006/relationships/slideLayout" Target="../slideLayouts/slideLayout334.xml"/><Relationship Id="rId29" Type="http://schemas.openxmlformats.org/officeDocument/2006/relationships/slideLayout" Target="../slideLayouts/slideLayout343.xml"/><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24" Type="http://schemas.openxmlformats.org/officeDocument/2006/relationships/slideLayout" Target="../slideLayouts/slideLayout338.xml"/><Relationship Id="rId32" Type="http://schemas.openxmlformats.org/officeDocument/2006/relationships/slideLayout" Target="../slideLayouts/slideLayout346.xml"/><Relationship Id="rId37" Type="http://schemas.openxmlformats.org/officeDocument/2006/relationships/slideLayout" Target="../slideLayouts/slideLayout351.xml"/><Relationship Id="rId40" Type="http://schemas.openxmlformats.org/officeDocument/2006/relationships/theme" Target="../theme/theme11.xml"/><Relationship Id="rId5" Type="http://schemas.openxmlformats.org/officeDocument/2006/relationships/slideLayout" Target="../slideLayouts/slideLayout319.xml"/><Relationship Id="rId15" Type="http://schemas.openxmlformats.org/officeDocument/2006/relationships/slideLayout" Target="../slideLayouts/slideLayout329.xml"/><Relationship Id="rId23" Type="http://schemas.openxmlformats.org/officeDocument/2006/relationships/slideLayout" Target="../slideLayouts/slideLayout337.xml"/><Relationship Id="rId28" Type="http://schemas.openxmlformats.org/officeDocument/2006/relationships/slideLayout" Target="../slideLayouts/slideLayout342.xml"/><Relationship Id="rId36" Type="http://schemas.openxmlformats.org/officeDocument/2006/relationships/slideLayout" Target="../slideLayouts/slideLayout350.xml"/><Relationship Id="rId10" Type="http://schemas.openxmlformats.org/officeDocument/2006/relationships/slideLayout" Target="../slideLayouts/slideLayout324.xml"/><Relationship Id="rId19" Type="http://schemas.openxmlformats.org/officeDocument/2006/relationships/slideLayout" Target="../slideLayouts/slideLayout333.xml"/><Relationship Id="rId31" Type="http://schemas.openxmlformats.org/officeDocument/2006/relationships/slideLayout" Target="../slideLayouts/slideLayout345.xml"/><Relationship Id="rId4" Type="http://schemas.openxmlformats.org/officeDocument/2006/relationships/slideLayout" Target="../slideLayouts/slideLayout318.xml"/><Relationship Id="rId9" Type="http://schemas.openxmlformats.org/officeDocument/2006/relationships/slideLayout" Target="../slideLayouts/slideLayout323.xml"/><Relationship Id="rId14" Type="http://schemas.openxmlformats.org/officeDocument/2006/relationships/slideLayout" Target="../slideLayouts/slideLayout328.xml"/><Relationship Id="rId22" Type="http://schemas.openxmlformats.org/officeDocument/2006/relationships/slideLayout" Target="../slideLayouts/slideLayout336.xml"/><Relationship Id="rId27" Type="http://schemas.openxmlformats.org/officeDocument/2006/relationships/slideLayout" Target="../slideLayouts/slideLayout341.xml"/><Relationship Id="rId30" Type="http://schemas.openxmlformats.org/officeDocument/2006/relationships/slideLayout" Target="../slideLayouts/slideLayout344.xml"/><Relationship Id="rId35" Type="http://schemas.openxmlformats.org/officeDocument/2006/relationships/slideLayout" Target="../slideLayouts/slideLayout349.xml"/><Relationship Id="rId8" Type="http://schemas.openxmlformats.org/officeDocument/2006/relationships/slideLayout" Target="../slideLayouts/slideLayout322.xml"/><Relationship Id="rId3" Type="http://schemas.openxmlformats.org/officeDocument/2006/relationships/slideLayout" Target="../slideLayouts/slideLayout317.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66.xml"/><Relationship Id="rId18" Type="http://schemas.openxmlformats.org/officeDocument/2006/relationships/slideLayout" Target="../slideLayouts/slideLayout371.xml"/><Relationship Id="rId26" Type="http://schemas.openxmlformats.org/officeDocument/2006/relationships/slideLayout" Target="../slideLayouts/slideLayout379.xml"/><Relationship Id="rId21" Type="http://schemas.openxmlformats.org/officeDocument/2006/relationships/slideLayout" Target="../slideLayouts/slideLayout374.xml"/><Relationship Id="rId34" Type="http://schemas.openxmlformats.org/officeDocument/2006/relationships/slideLayout" Target="../slideLayouts/slideLayout387.xml"/><Relationship Id="rId7" Type="http://schemas.openxmlformats.org/officeDocument/2006/relationships/slideLayout" Target="../slideLayouts/slideLayout360.xml"/><Relationship Id="rId12" Type="http://schemas.openxmlformats.org/officeDocument/2006/relationships/slideLayout" Target="../slideLayouts/slideLayout365.xml"/><Relationship Id="rId17" Type="http://schemas.openxmlformats.org/officeDocument/2006/relationships/slideLayout" Target="../slideLayouts/slideLayout370.xml"/><Relationship Id="rId25" Type="http://schemas.openxmlformats.org/officeDocument/2006/relationships/slideLayout" Target="../slideLayouts/slideLayout378.xml"/><Relationship Id="rId33" Type="http://schemas.openxmlformats.org/officeDocument/2006/relationships/slideLayout" Target="../slideLayouts/slideLayout386.xml"/><Relationship Id="rId2" Type="http://schemas.openxmlformats.org/officeDocument/2006/relationships/slideLayout" Target="../slideLayouts/slideLayout355.xml"/><Relationship Id="rId16" Type="http://schemas.openxmlformats.org/officeDocument/2006/relationships/slideLayout" Target="../slideLayouts/slideLayout369.xml"/><Relationship Id="rId20" Type="http://schemas.openxmlformats.org/officeDocument/2006/relationships/slideLayout" Target="../slideLayouts/slideLayout373.xml"/><Relationship Id="rId29" Type="http://schemas.openxmlformats.org/officeDocument/2006/relationships/slideLayout" Target="../slideLayouts/slideLayout382.xml"/><Relationship Id="rId1" Type="http://schemas.openxmlformats.org/officeDocument/2006/relationships/slideLayout" Target="../slideLayouts/slideLayout354.xml"/><Relationship Id="rId6" Type="http://schemas.openxmlformats.org/officeDocument/2006/relationships/slideLayout" Target="../slideLayouts/slideLayout359.xml"/><Relationship Id="rId11" Type="http://schemas.openxmlformats.org/officeDocument/2006/relationships/slideLayout" Target="../slideLayouts/slideLayout364.xml"/><Relationship Id="rId24" Type="http://schemas.openxmlformats.org/officeDocument/2006/relationships/slideLayout" Target="../slideLayouts/slideLayout377.xml"/><Relationship Id="rId32" Type="http://schemas.openxmlformats.org/officeDocument/2006/relationships/slideLayout" Target="../slideLayouts/slideLayout385.xml"/><Relationship Id="rId37" Type="http://schemas.openxmlformats.org/officeDocument/2006/relationships/theme" Target="../theme/theme12.xml"/><Relationship Id="rId5" Type="http://schemas.openxmlformats.org/officeDocument/2006/relationships/slideLayout" Target="../slideLayouts/slideLayout358.xml"/><Relationship Id="rId15" Type="http://schemas.openxmlformats.org/officeDocument/2006/relationships/slideLayout" Target="../slideLayouts/slideLayout368.xml"/><Relationship Id="rId23" Type="http://schemas.openxmlformats.org/officeDocument/2006/relationships/slideLayout" Target="../slideLayouts/slideLayout376.xml"/><Relationship Id="rId28" Type="http://schemas.openxmlformats.org/officeDocument/2006/relationships/slideLayout" Target="../slideLayouts/slideLayout381.xml"/><Relationship Id="rId36" Type="http://schemas.openxmlformats.org/officeDocument/2006/relationships/slideLayout" Target="../slideLayouts/slideLayout389.xml"/><Relationship Id="rId10" Type="http://schemas.openxmlformats.org/officeDocument/2006/relationships/slideLayout" Target="../slideLayouts/slideLayout363.xml"/><Relationship Id="rId19" Type="http://schemas.openxmlformats.org/officeDocument/2006/relationships/slideLayout" Target="../slideLayouts/slideLayout372.xml"/><Relationship Id="rId31" Type="http://schemas.openxmlformats.org/officeDocument/2006/relationships/slideLayout" Target="../slideLayouts/slideLayout384.xml"/><Relationship Id="rId4" Type="http://schemas.openxmlformats.org/officeDocument/2006/relationships/slideLayout" Target="../slideLayouts/slideLayout357.xml"/><Relationship Id="rId9" Type="http://schemas.openxmlformats.org/officeDocument/2006/relationships/slideLayout" Target="../slideLayouts/slideLayout362.xml"/><Relationship Id="rId14" Type="http://schemas.openxmlformats.org/officeDocument/2006/relationships/slideLayout" Target="../slideLayouts/slideLayout367.xml"/><Relationship Id="rId22" Type="http://schemas.openxmlformats.org/officeDocument/2006/relationships/slideLayout" Target="../slideLayouts/slideLayout375.xml"/><Relationship Id="rId27" Type="http://schemas.openxmlformats.org/officeDocument/2006/relationships/slideLayout" Target="../slideLayouts/slideLayout380.xml"/><Relationship Id="rId30" Type="http://schemas.openxmlformats.org/officeDocument/2006/relationships/slideLayout" Target="../slideLayouts/slideLayout383.xml"/><Relationship Id="rId35" Type="http://schemas.openxmlformats.org/officeDocument/2006/relationships/slideLayout" Target="../slideLayouts/slideLayout388.xml"/><Relationship Id="rId8" Type="http://schemas.openxmlformats.org/officeDocument/2006/relationships/slideLayout" Target="../slideLayouts/slideLayout361.xml"/><Relationship Id="rId3" Type="http://schemas.openxmlformats.org/officeDocument/2006/relationships/slideLayout" Target="../slideLayouts/slideLayout356.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02.xml"/><Relationship Id="rId18" Type="http://schemas.openxmlformats.org/officeDocument/2006/relationships/slideLayout" Target="../slideLayouts/slideLayout407.xml"/><Relationship Id="rId26" Type="http://schemas.openxmlformats.org/officeDocument/2006/relationships/slideLayout" Target="../slideLayouts/slideLayout415.xml"/><Relationship Id="rId39" Type="http://schemas.openxmlformats.org/officeDocument/2006/relationships/theme" Target="../theme/theme13.xml"/><Relationship Id="rId21" Type="http://schemas.openxmlformats.org/officeDocument/2006/relationships/slideLayout" Target="../slideLayouts/slideLayout410.xml"/><Relationship Id="rId34" Type="http://schemas.openxmlformats.org/officeDocument/2006/relationships/slideLayout" Target="../slideLayouts/slideLayout423.xml"/><Relationship Id="rId7" Type="http://schemas.openxmlformats.org/officeDocument/2006/relationships/slideLayout" Target="../slideLayouts/slideLayout396.xml"/><Relationship Id="rId12" Type="http://schemas.openxmlformats.org/officeDocument/2006/relationships/slideLayout" Target="../slideLayouts/slideLayout401.xml"/><Relationship Id="rId17" Type="http://schemas.openxmlformats.org/officeDocument/2006/relationships/slideLayout" Target="../slideLayouts/slideLayout406.xml"/><Relationship Id="rId25" Type="http://schemas.openxmlformats.org/officeDocument/2006/relationships/slideLayout" Target="../slideLayouts/slideLayout414.xml"/><Relationship Id="rId33" Type="http://schemas.openxmlformats.org/officeDocument/2006/relationships/slideLayout" Target="../slideLayouts/slideLayout422.xml"/><Relationship Id="rId38" Type="http://schemas.openxmlformats.org/officeDocument/2006/relationships/slideLayout" Target="../slideLayouts/slideLayout427.xml"/><Relationship Id="rId2" Type="http://schemas.openxmlformats.org/officeDocument/2006/relationships/slideLayout" Target="../slideLayouts/slideLayout391.xml"/><Relationship Id="rId16" Type="http://schemas.openxmlformats.org/officeDocument/2006/relationships/slideLayout" Target="../slideLayouts/slideLayout405.xml"/><Relationship Id="rId20" Type="http://schemas.openxmlformats.org/officeDocument/2006/relationships/slideLayout" Target="../slideLayouts/slideLayout409.xml"/><Relationship Id="rId29" Type="http://schemas.openxmlformats.org/officeDocument/2006/relationships/slideLayout" Target="../slideLayouts/slideLayout418.xml"/><Relationship Id="rId1" Type="http://schemas.openxmlformats.org/officeDocument/2006/relationships/slideLayout" Target="../slideLayouts/slideLayout390.xml"/><Relationship Id="rId6" Type="http://schemas.openxmlformats.org/officeDocument/2006/relationships/slideLayout" Target="../slideLayouts/slideLayout395.xml"/><Relationship Id="rId11" Type="http://schemas.openxmlformats.org/officeDocument/2006/relationships/slideLayout" Target="../slideLayouts/slideLayout400.xml"/><Relationship Id="rId24" Type="http://schemas.openxmlformats.org/officeDocument/2006/relationships/slideLayout" Target="../slideLayouts/slideLayout413.xml"/><Relationship Id="rId32" Type="http://schemas.openxmlformats.org/officeDocument/2006/relationships/slideLayout" Target="../slideLayouts/slideLayout421.xml"/><Relationship Id="rId37" Type="http://schemas.openxmlformats.org/officeDocument/2006/relationships/slideLayout" Target="../slideLayouts/slideLayout426.xml"/><Relationship Id="rId5" Type="http://schemas.openxmlformats.org/officeDocument/2006/relationships/slideLayout" Target="../slideLayouts/slideLayout394.xml"/><Relationship Id="rId15" Type="http://schemas.openxmlformats.org/officeDocument/2006/relationships/slideLayout" Target="../slideLayouts/slideLayout404.xml"/><Relationship Id="rId23" Type="http://schemas.openxmlformats.org/officeDocument/2006/relationships/slideLayout" Target="../slideLayouts/slideLayout412.xml"/><Relationship Id="rId28" Type="http://schemas.openxmlformats.org/officeDocument/2006/relationships/slideLayout" Target="../slideLayouts/slideLayout417.xml"/><Relationship Id="rId36" Type="http://schemas.openxmlformats.org/officeDocument/2006/relationships/slideLayout" Target="../slideLayouts/slideLayout425.xml"/><Relationship Id="rId10" Type="http://schemas.openxmlformats.org/officeDocument/2006/relationships/slideLayout" Target="../slideLayouts/slideLayout399.xml"/><Relationship Id="rId19" Type="http://schemas.openxmlformats.org/officeDocument/2006/relationships/slideLayout" Target="../slideLayouts/slideLayout408.xml"/><Relationship Id="rId31" Type="http://schemas.openxmlformats.org/officeDocument/2006/relationships/slideLayout" Target="../slideLayouts/slideLayout420.xml"/><Relationship Id="rId4" Type="http://schemas.openxmlformats.org/officeDocument/2006/relationships/slideLayout" Target="../slideLayouts/slideLayout393.xml"/><Relationship Id="rId9" Type="http://schemas.openxmlformats.org/officeDocument/2006/relationships/slideLayout" Target="../slideLayouts/slideLayout398.xml"/><Relationship Id="rId14" Type="http://schemas.openxmlformats.org/officeDocument/2006/relationships/slideLayout" Target="../slideLayouts/slideLayout403.xml"/><Relationship Id="rId22" Type="http://schemas.openxmlformats.org/officeDocument/2006/relationships/slideLayout" Target="../slideLayouts/slideLayout411.xml"/><Relationship Id="rId27" Type="http://schemas.openxmlformats.org/officeDocument/2006/relationships/slideLayout" Target="../slideLayouts/slideLayout416.xml"/><Relationship Id="rId30" Type="http://schemas.openxmlformats.org/officeDocument/2006/relationships/slideLayout" Target="../slideLayouts/slideLayout419.xml"/><Relationship Id="rId35" Type="http://schemas.openxmlformats.org/officeDocument/2006/relationships/slideLayout" Target="../slideLayouts/slideLayout424.xml"/><Relationship Id="rId8" Type="http://schemas.openxmlformats.org/officeDocument/2006/relationships/slideLayout" Target="../slideLayouts/slideLayout397.xml"/><Relationship Id="rId3" Type="http://schemas.openxmlformats.org/officeDocument/2006/relationships/slideLayout" Target="../slideLayouts/slideLayout392.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40.xml"/><Relationship Id="rId18" Type="http://schemas.openxmlformats.org/officeDocument/2006/relationships/slideLayout" Target="../slideLayouts/slideLayout445.xml"/><Relationship Id="rId26" Type="http://schemas.openxmlformats.org/officeDocument/2006/relationships/slideLayout" Target="../slideLayouts/slideLayout453.xml"/><Relationship Id="rId39" Type="http://schemas.openxmlformats.org/officeDocument/2006/relationships/theme" Target="../theme/theme14.xml"/><Relationship Id="rId21" Type="http://schemas.openxmlformats.org/officeDocument/2006/relationships/slideLayout" Target="../slideLayouts/slideLayout448.xml"/><Relationship Id="rId34" Type="http://schemas.openxmlformats.org/officeDocument/2006/relationships/slideLayout" Target="../slideLayouts/slideLayout461.xml"/><Relationship Id="rId7" Type="http://schemas.openxmlformats.org/officeDocument/2006/relationships/slideLayout" Target="../slideLayouts/slideLayout434.xml"/><Relationship Id="rId12" Type="http://schemas.openxmlformats.org/officeDocument/2006/relationships/slideLayout" Target="../slideLayouts/slideLayout439.xml"/><Relationship Id="rId17" Type="http://schemas.openxmlformats.org/officeDocument/2006/relationships/slideLayout" Target="../slideLayouts/slideLayout444.xml"/><Relationship Id="rId25" Type="http://schemas.openxmlformats.org/officeDocument/2006/relationships/slideLayout" Target="../slideLayouts/slideLayout452.xml"/><Relationship Id="rId33" Type="http://schemas.openxmlformats.org/officeDocument/2006/relationships/slideLayout" Target="../slideLayouts/slideLayout460.xml"/><Relationship Id="rId38" Type="http://schemas.openxmlformats.org/officeDocument/2006/relationships/slideLayout" Target="../slideLayouts/slideLayout465.xml"/><Relationship Id="rId2" Type="http://schemas.openxmlformats.org/officeDocument/2006/relationships/slideLayout" Target="../slideLayouts/slideLayout429.xml"/><Relationship Id="rId16" Type="http://schemas.openxmlformats.org/officeDocument/2006/relationships/slideLayout" Target="../slideLayouts/slideLayout443.xml"/><Relationship Id="rId20" Type="http://schemas.openxmlformats.org/officeDocument/2006/relationships/slideLayout" Target="../slideLayouts/slideLayout447.xml"/><Relationship Id="rId29" Type="http://schemas.openxmlformats.org/officeDocument/2006/relationships/slideLayout" Target="../slideLayouts/slideLayout456.xml"/><Relationship Id="rId1" Type="http://schemas.openxmlformats.org/officeDocument/2006/relationships/slideLayout" Target="../slideLayouts/slideLayout428.xml"/><Relationship Id="rId6" Type="http://schemas.openxmlformats.org/officeDocument/2006/relationships/slideLayout" Target="../slideLayouts/slideLayout433.xml"/><Relationship Id="rId11" Type="http://schemas.openxmlformats.org/officeDocument/2006/relationships/slideLayout" Target="../slideLayouts/slideLayout438.xml"/><Relationship Id="rId24" Type="http://schemas.openxmlformats.org/officeDocument/2006/relationships/slideLayout" Target="../slideLayouts/slideLayout451.xml"/><Relationship Id="rId32" Type="http://schemas.openxmlformats.org/officeDocument/2006/relationships/slideLayout" Target="../slideLayouts/slideLayout459.xml"/><Relationship Id="rId37" Type="http://schemas.openxmlformats.org/officeDocument/2006/relationships/slideLayout" Target="../slideLayouts/slideLayout464.xml"/><Relationship Id="rId5" Type="http://schemas.openxmlformats.org/officeDocument/2006/relationships/slideLayout" Target="../slideLayouts/slideLayout432.xml"/><Relationship Id="rId15" Type="http://schemas.openxmlformats.org/officeDocument/2006/relationships/slideLayout" Target="../slideLayouts/slideLayout442.xml"/><Relationship Id="rId23" Type="http://schemas.openxmlformats.org/officeDocument/2006/relationships/slideLayout" Target="../slideLayouts/slideLayout450.xml"/><Relationship Id="rId28" Type="http://schemas.openxmlformats.org/officeDocument/2006/relationships/slideLayout" Target="../slideLayouts/slideLayout455.xml"/><Relationship Id="rId36" Type="http://schemas.openxmlformats.org/officeDocument/2006/relationships/slideLayout" Target="../slideLayouts/slideLayout463.xml"/><Relationship Id="rId10" Type="http://schemas.openxmlformats.org/officeDocument/2006/relationships/slideLayout" Target="../slideLayouts/slideLayout437.xml"/><Relationship Id="rId19" Type="http://schemas.openxmlformats.org/officeDocument/2006/relationships/slideLayout" Target="../slideLayouts/slideLayout446.xml"/><Relationship Id="rId31" Type="http://schemas.openxmlformats.org/officeDocument/2006/relationships/slideLayout" Target="../slideLayouts/slideLayout458.xml"/><Relationship Id="rId4" Type="http://schemas.openxmlformats.org/officeDocument/2006/relationships/slideLayout" Target="../slideLayouts/slideLayout431.xml"/><Relationship Id="rId9" Type="http://schemas.openxmlformats.org/officeDocument/2006/relationships/slideLayout" Target="../slideLayouts/slideLayout436.xml"/><Relationship Id="rId14" Type="http://schemas.openxmlformats.org/officeDocument/2006/relationships/slideLayout" Target="../slideLayouts/slideLayout441.xml"/><Relationship Id="rId22" Type="http://schemas.openxmlformats.org/officeDocument/2006/relationships/slideLayout" Target="../slideLayouts/slideLayout449.xml"/><Relationship Id="rId27" Type="http://schemas.openxmlformats.org/officeDocument/2006/relationships/slideLayout" Target="../slideLayouts/slideLayout454.xml"/><Relationship Id="rId30" Type="http://schemas.openxmlformats.org/officeDocument/2006/relationships/slideLayout" Target="../slideLayouts/slideLayout457.xml"/><Relationship Id="rId35" Type="http://schemas.openxmlformats.org/officeDocument/2006/relationships/slideLayout" Target="../slideLayouts/slideLayout462.xml"/><Relationship Id="rId8" Type="http://schemas.openxmlformats.org/officeDocument/2006/relationships/slideLayout" Target="../slideLayouts/slideLayout435.xml"/><Relationship Id="rId3" Type="http://schemas.openxmlformats.org/officeDocument/2006/relationships/slideLayout" Target="../slideLayouts/slideLayout430.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478.xml"/><Relationship Id="rId18" Type="http://schemas.openxmlformats.org/officeDocument/2006/relationships/slideLayout" Target="../slideLayouts/slideLayout483.xml"/><Relationship Id="rId26" Type="http://schemas.openxmlformats.org/officeDocument/2006/relationships/slideLayout" Target="../slideLayouts/slideLayout491.xml"/><Relationship Id="rId21" Type="http://schemas.openxmlformats.org/officeDocument/2006/relationships/slideLayout" Target="../slideLayouts/slideLayout486.xml"/><Relationship Id="rId34" Type="http://schemas.openxmlformats.org/officeDocument/2006/relationships/slideLayout" Target="../slideLayouts/slideLayout499.xml"/><Relationship Id="rId7" Type="http://schemas.openxmlformats.org/officeDocument/2006/relationships/slideLayout" Target="../slideLayouts/slideLayout472.xml"/><Relationship Id="rId12" Type="http://schemas.openxmlformats.org/officeDocument/2006/relationships/slideLayout" Target="../slideLayouts/slideLayout477.xml"/><Relationship Id="rId17" Type="http://schemas.openxmlformats.org/officeDocument/2006/relationships/slideLayout" Target="../slideLayouts/slideLayout482.xml"/><Relationship Id="rId25" Type="http://schemas.openxmlformats.org/officeDocument/2006/relationships/slideLayout" Target="../slideLayouts/slideLayout490.xml"/><Relationship Id="rId33" Type="http://schemas.openxmlformats.org/officeDocument/2006/relationships/slideLayout" Target="../slideLayouts/slideLayout498.xml"/><Relationship Id="rId2" Type="http://schemas.openxmlformats.org/officeDocument/2006/relationships/slideLayout" Target="../slideLayouts/slideLayout467.xml"/><Relationship Id="rId16" Type="http://schemas.openxmlformats.org/officeDocument/2006/relationships/slideLayout" Target="../slideLayouts/slideLayout481.xml"/><Relationship Id="rId20" Type="http://schemas.openxmlformats.org/officeDocument/2006/relationships/slideLayout" Target="../slideLayouts/slideLayout485.xml"/><Relationship Id="rId29" Type="http://schemas.openxmlformats.org/officeDocument/2006/relationships/slideLayout" Target="../slideLayouts/slideLayout494.xml"/><Relationship Id="rId1" Type="http://schemas.openxmlformats.org/officeDocument/2006/relationships/slideLayout" Target="../slideLayouts/slideLayout466.xml"/><Relationship Id="rId6" Type="http://schemas.openxmlformats.org/officeDocument/2006/relationships/slideLayout" Target="../slideLayouts/slideLayout471.xml"/><Relationship Id="rId11" Type="http://schemas.openxmlformats.org/officeDocument/2006/relationships/slideLayout" Target="../slideLayouts/slideLayout476.xml"/><Relationship Id="rId24" Type="http://schemas.openxmlformats.org/officeDocument/2006/relationships/slideLayout" Target="../slideLayouts/slideLayout489.xml"/><Relationship Id="rId32" Type="http://schemas.openxmlformats.org/officeDocument/2006/relationships/slideLayout" Target="../slideLayouts/slideLayout497.xml"/><Relationship Id="rId37" Type="http://schemas.openxmlformats.org/officeDocument/2006/relationships/theme" Target="../theme/theme15.xml"/><Relationship Id="rId5" Type="http://schemas.openxmlformats.org/officeDocument/2006/relationships/slideLayout" Target="../slideLayouts/slideLayout470.xml"/><Relationship Id="rId15" Type="http://schemas.openxmlformats.org/officeDocument/2006/relationships/slideLayout" Target="../slideLayouts/slideLayout480.xml"/><Relationship Id="rId23" Type="http://schemas.openxmlformats.org/officeDocument/2006/relationships/slideLayout" Target="../slideLayouts/slideLayout488.xml"/><Relationship Id="rId28" Type="http://schemas.openxmlformats.org/officeDocument/2006/relationships/slideLayout" Target="../slideLayouts/slideLayout493.xml"/><Relationship Id="rId36" Type="http://schemas.openxmlformats.org/officeDocument/2006/relationships/slideLayout" Target="../slideLayouts/slideLayout501.xml"/><Relationship Id="rId10" Type="http://schemas.openxmlformats.org/officeDocument/2006/relationships/slideLayout" Target="../slideLayouts/slideLayout475.xml"/><Relationship Id="rId19" Type="http://schemas.openxmlformats.org/officeDocument/2006/relationships/slideLayout" Target="../slideLayouts/slideLayout484.xml"/><Relationship Id="rId31" Type="http://schemas.openxmlformats.org/officeDocument/2006/relationships/slideLayout" Target="../slideLayouts/slideLayout496.xml"/><Relationship Id="rId4" Type="http://schemas.openxmlformats.org/officeDocument/2006/relationships/slideLayout" Target="../slideLayouts/slideLayout469.xml"/><Relationship Id="rId9" Type="http://schemas.openxmlformats.org/officeDocument/2006/relationships/slideLayout" Target="../slideLayouts/slideLayout474.xml"/><Relationship Id="rId14" Type="http://schemas.openxmlformats.org/officeDocument/2006/relationships/slideLayout" Target="../slideLayouts/slideLayout479.xml"/><Relationship Id="rId22" Type="http://schemas.openxmlformats.org/officeDocument/2006/relationships/slideLayout" Target="../slideLayouts/slideLayout487.xml"/><Relationship Id="rId27" Type="http://schemas.openxmlformats.org/officeDocument/2006/relationships/slideLayout" Target="../slideLayouts/slideLayout492.xml"/><Relationship Id="rId30" Type="http://schemas.openxmlformats.org/officeDocument/2006/relationships/slideLayout" Target="../slideLayouts/slideLayout495.xml"/><Relationship Id="rId35" Type="http://schemas.openxmlformats.org/officeDocument/2006/relationships/slideLayout" Target="../slideLayouts/slideLayout500.xml"/><Relationship Id="rId8" Type="http://schemas.openxmlformats.org/officeDocument/2006/relationships/slideLayout" Target="../slideLayouts/slideLayout473.xml"/><Relationship Id="rId3" Type="http://schemas.openxmlformats.org/officeDocument/2006/relationships/slideLayout" Target="../slideLayouts/slideLayout468.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514.xml"/><Relationship Id="rId18" Type="http://schemas.openxmlformats.org/officeDocument/2006/relationships/slideLayout" Target="../slideLayouts/slideLayout519.xml"/><Relationship Id="rId26" Type="http://schemas.openxmlformats.org/officeDocument/2006/relationships/slideLayout" Target="../slideLayouts/slideLayout527.xml"/><Relationship Id="rId39" Type="http://schemas.openxmlformats.org/officeDocument/2006/relationships/slideLayout" Target="../slideLayouts/slideLayout540.xml"/><Relationship Id="rId21" Type="http://schemas.openxmlformats.org/officeDocument/2006/relationships/slideLayout" Target="../slideLayouts/slideLayout522.xml"/><Relationship Id="rId34" Type="http://schemas.openxmlformats.org/officeDocument/2006/relationships/slideLayout" Target="../slideLayouts/slideLayout535.xml"/><Relationship Id="rId42" Type="http://schemas.openxmlformats.org/officeDocument/2006/relationships/theme" Target="../theme/theme16.xml"/><Relationship Id="rId7" Type="http://schemas.openxmlformats.org/officeDocument/2006/relationships/slideLayout" Target="../slideLayouts/slideLayout508.xml"/><Relationship Id="rId2" Type="http://schemas.openxmlformats.org/officeDocument/2006/relationships/slideLayout" Target="../slideLayouts/slideLayout503.xml"/><Relationship Id="rId16" Type="http://schemas.openxmlformats.org/officeDocument/2006/relationships/slideLayout" Target="../slideLayouts/slideLayout517.xml"/><Relationship Id="rId20" Type="http://schemas.openxmlformats.org/officeDocument/2006/relationships/slideLayout" Target="../slideLayouts/slideLayout521.xml"/><Relationship Id="rId29" Type="http://schemas.openxmlformats.org/officeDocument/2006/relationships/slideLayout" Target="../slideLayouts/slideLayout530.xml"/><Relationship Id="rId41" Type="http://schemas.openxmlformats.org/officeDocument/2006/relationships/slideLayout" Target="../slideLayouts/slideLayout542.xml"/><Relationship Id="rId1" Type="http://schemas.openxmlformats.org/officeDocument/2006/relationships/slideLayout" Target="../slideLayouts/slideLayout502.xml"/><Relationship Id="rId6" Type="http://schemas.openxmlformats.org/officeDocument/2006/relationships/slideLayout" Target="../slideLayouts/slideLayout507.xml"/><Relationship Id="rId11" Type="http://schemas.openxmlformats.org/officeDocument/2006/relationships/slideLayout" Target="../slideLayouts/slideLayout512.xml"/><Relationship Id="rId24" Type="http://schemas.openxmlformats.org/officeDocument/2006/relationships/slideLayout" Target="../slideLayouts/slideLayout525.xml"/><Relationship Id="rId32" Type="http://schemas.openxmlformats.org/officeDocument/2006/relationships/slideLayout" Target="../slideLayouts/slideLayout533.xml"/><Relationship Id="rId37" Type="http://schemas.openxmlformats.org/officeDocument/2006/relationships/slideLayout" Target="../slideLayouts/slideLayout538.xml"/><Relationship Id="rId40" Type="http://schemas.openxmlformats.org/officeDocument/2006/relationships/slideLayout" Target="../slideLayouts/slideLayout541.xml"/><Relationship Id="rId5" Type="http://schemas.openxmlformats.org/officeDocument/2006/relationships/slideLayout" Target="../slideLayouts/slideLayout506.xml"/><Relationship Id="rId15" Type="http://schemas.openxmlformats.org/officeDocument/2006/relationships/slideLayout" Target="../slideLayouts/slideLayout516.xml"/><Relationship Id="rId23" Type="http://schemas.openxmlformats.org/officeDocument/2006/relationships/slideLayout" Target="../slideLayouts/slideLayout524.xml"/><Relationship Id="rId28" Type="http://schemas.openxmlformats.org/officeDocument/2006/relationships/slideLayout" Target="../slideLayouts/slideLayout529.xml"/><Relationship Id="rId36" Type="http://schemas.openxmlformats.org/officeDocument/2006/relationships/slideLayout" Target="../slideLayouts/slideLayout537.xml"/><Relationship Id="rId10" Type="http://schemas.openxmlformats.org/officeDocument/2006/relationships/slideLayout" Target="../slideLayouts/slideLayout511.xml"/><Relationship Id="rId19" Type="http://schemas.openxmlformats.org/officeDocument/2006/relationships/slideLayout" Target="../slideLayouts/slideLayout520.xml"/><Relationship Id="rId31" Type="http://schemas.openxmlformats.org/officeDocument/2006/relationships/slideLayout" Target="../slideLayouts/slideLayout532.xml"/><Relationship Id="rId4" Type="http://schemas.openxmlformats.org/officeDocument/2006/relationships/slideLayout" Target="../slideLayouts/slideLayout505.xml"/><Relationship Id="rId9" Type="http://schemas.openxmlformats.org/officeDocument/2006/relationships/slideLayout" Target="../slideLayouts/slideLayout510.xml"/><Relationship Id="rId14" Type="http://schemas.openxmlformats.org/officeDocument/2006/relationships/slideLayout" Target="../slideLayouts/slideLayout515.xml"/><Relationship Id="rId22" Type="http://schemas.openxmlformats.org/officeDocument/2006/relationships/slideLayout" Target="../slideLayouts/slideLayout523.xml"/><Relationship Id="rId27" Type="http://schemas.openxmlformats.org/officeDocument/2006/relationships/slideLayout" Target="../slideLayouts/slideLayout528.xml"/><Relationship Id="rId30" Type="http://schemas.openxmlformats.org/officeDocument/2006/relationships/slideLayout" Target="../slideLayouts/slideLayout531.xml"/><Relationship Id="rId35" Type="http://schemas.openxmlformats.org/officeDocument/2006/relationships/slideLayout" Target="../slideLayouts/slideLayout536.xml"/><Relationship Id="rId8" Type="http://schemas.openxmlformats.org/officeDocument/2006/relationships/slideLayout" Target="../slideLayouts/slideLayout509.xml"/><Relationship Id="rId3" Type="http://schemas.openxmlformats.org/officeDocument/2006/relationships/slideLayout" Target="../slideLayouts/slideLayout504.xml"/><Relationship Id="rId12" Type="http://schemas.openxmlformats.org/officeDocument/2006/relationships/slideLayout" Target="../slideLayouts/slideLayout513.xml"/><Relationship Id="rId17" Type="http://schemas.openxmlformats.org/officeDocument/2006/relationships/slideLayout" Target="../slideLayouts/slideLayout518.xml"/><Relationship Id="rId25" Type="http://schemas.openxmlformats.org/officeDocument/2006/relationships/slideLayout" Target="../slideLayouts/slideLayout526.xml"/><Relationship Id="rId33" Type="http://schemas.openxmlformats.org/officeDocument/2006/relationships/slideLayout" Target="../slideLayouts/slideLayout534.xml"/><Relationship Id="rId38" Type="http://schemas.openxmlformats.org/officeDocument/2006/relationships/slideLayout" Target="../slideLayouts/slideLayout539.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555.xml"/><Relationship Id="rId18" Type="http://schemas.openxmlformats.org/officeDocument/2006/relationships/slideLayout" Target="../slideLayouts/slideLayout560.xml"/><Relationship Id="rId26" Type="http://schemas.openxmlformats.org/officeDocument/2006/relationships/slideLayout" Target="../slideLayouts/slideLayout568.xml"/><Relationship Id="rId39" Type="http://schemas.openxmlformats.org/officeDocument/2006/relationships/slideLayout" Target="../slideLayouts/slideLayout581.xml"/><Relationship Id="rId21" Type="http://schemas.openxmlformats.org/officeDocument/2006/relationships/slideLayout" Target="../slideLayouts/slideLayout563.xml"/><Relationship Id="rId34" Type="http://schemas.openxmlformats.org/officeDocument/2006/relationships/slideLayout" Target="../slideLayouts/slideLayout576.xml"/><Relationship Id="rId42" Type="http://schemas.openxmlformats.org/officeDocument/2006/relationships/slideLayout" Target="../slideLayouts/slideLayout584.xml"/><Relationship Id="rId7" Type="http://schemas.openxmlformats.org/officeDocument/2006/relationships/slideLayout" Target="../slideLayouts/slideLayout549.xml"/><Relationship Id="rId2" Type="http://schemas.openxmlformats.org/officeDocument/2006/relationships/slideLayout" Target="../slideLayouts/slideLayout544.xml"/><Relationship Id="rId16" Type="http://schemas.openxmlformats.org/officeDocument/2006/relationships/slideLayout" Target="../slideLayouts/slideLayout558.xml"/><Relationship Id="rId20" Type="http://schemas.openxmlformats.org/officeDocument/2006/relationships/slideLayout" Target="../slideLayouts/slideLayout562.xml"/><Relationship Id="rId29" Type="http://schemas.openxmlformats.org/officeDocument/2006/relationships/slideLayout" Target="../slideLayouts/slideLayout571.xml"/><Relationship Id="rId41" Type="http://schemas.openxmlformats.org/officeDocument/2006/relationships/slideLayout" Target="../slideLayouts/slideLayout583.xml"/><Relationship Id="rId1" Type="http://schemas.openxmlformats.org/officeDocument/2006/relationships/slideLayout" Target="../slideLayouts/slideLayout543.xml"/><Relationship Id="rId6" Type="http://schemas.openxmlformats.org/officeDocument/2006/relationships/slideLayout" Target="../slideLayouts/slideLayout548.xml"/><Relationship Id="rId11" Type="http://schemas.openxmlformats.org/officeDocument/2006/relationships/slideLayout" Target="../slideLayouts/slideLayout553.xml"/><Relationship Id="rId24" Type="http://schemas.openxmlformats.org/officeDocument/2006/relationships/slideLayout" Target="../slideLayouts/slideLayout566.xml"/><Relationship Id="rId32" Type="http://schemas.openxmlformats.org/officeDocument/2006/relationships/slideLayout" Target="../slideLayouts/slideLayout574.xml"/><Relationship Id="rId37" Type="http://schemas.openxmlformats.org/officeDocument/2006/relationships/slideLayout" Target="../slideLayouts/slideLayout579.xml"/><Relationship Id="rId40" Type="http://schemas.openxmlformats.org/officeDocument/2006/relationships/slideLayout" Target="../slideLayouts/slideLayout582.xml"/><Relationship Id="rId5" Type="http://schemas.openxmlformats.org/officeDocument/2006/relationships/slideLayout" Target="../slideLayouts/slideLayout547.xml"/><Relationship Id="rId15" Type="http://schemas.openxmlformats.org/officeDocument/2006/relationships/slideLayout" Target="../slideLayouts/slideLayout557.xml"/><Relationship Id="rId23" Type="http://schemas.openxmlformats.org/officeDocument/2006/relationships/slideLayout" Target="../slideLayouts/slideLayout565.xml"/><Relationship Id="rId28" Type="http://schemas.openxmlformats.org/officeDocument/2006/relationships/slideLayout" Target="../slideLayouts/slideLayout570.xml"/><Relationship Id="rId36" Type="http://schemas.openxmlformats.org/officeDocument/2006/relationships/slideLayout" Target="../slideLayouts/slideLayout578.xml"/><Relationship Id="rId10" Type="http://schemas.openxmlformats.org/officeDocument/2006/relationships/slideLayout" Target="../slideLayouts/slideLayout552.xml"/><Relationship Id="rId19" Type="http://schemas.openxmlformats.org/officeDocument/2006/relationships/slideLayout" Target="../slideLayouts/slideLayout561.xml"/><Relationship Id="rId31" Type="http://schemas.openxmlformats.org/officeDocument/2006/relationships/slideLayout" Target="../slideLayouts/slideLayout573.xml"/><Relationship Id="rId4" Type="http://schemas.openxmlformats.org/officeDocument/2006/relationships/slideLayout" Target="../slideLayouts/slideLayout546.xml"/><Relationship Id="rId9" Type="http://schemas.openxmlformats.org/officeDocument/2006/relationships/slideLayout" Target="../slideLayouts/slideLayout551.xml"/><Relationship Id="rId14" Type="http://schemas.openxmlformats.org/officeDocument/2006/relationships/slideLayout" Target="../slideLayouts/slideLayout556.xml"/><Relationship Id="rId22" Type="http://schemas.openxmlformats.org/officeDocument/2006/relationships/slideLayout" Target="../slideLayouts/slideLayout564.xml"/><Relationship Id="rId27" Type="http://schemas.openxmlformats.org/officeDocument/2006/relationships/slideLayout" Target="../slideLayouts/slideLayout569.xml"/><Relationship Id="rId30" Type="http://schemas.openxmlformats.org/officeDocument/2006/relationships/slideLayout" Target="../slideLayouts/slideLayout572.xml"/><Relationship Id="rId35" Type="http://schemas.openxmlformats.org/officeDocument/2006/relationships/slideLayout" Target="../slideLayouts/slideLayout577.xml"/><Relationship Id="rId43" Type="http://schemas.openxmlformats.org/officeDocument/2006/relationships/theme" Target="../theme/theme17.xml"/><Relationship Id="rId8" Type="http://schemas.openxmlformats.org/officeDocument/2006/relationships/slideLayout" Target="../slideLayouts/slideLayout550.xml"/><Relationship Id="rId3" Type="http://schemas.openxmlformats.org/officeDocument/2006/relationships/slideLayout" Target="../slideLayouts/slideLayout545.xml"/><Relationship Id="rId12" Type="http://schemas.openxmlformats.org/officeDocument/2006/relationships/slideLayout" Target="../slideLayouts/slideLayout554.xml"/><Relationship Id="rId17" Type="http://schemas.openxmlformats.org/officeDocument/2006/relationships/slideLayout" Target="../slideLayouts/slideLayout559.xml"/><Relationship Id="rId25" Type="http://schemas.openxmlformats.org/officeDocument/2006/relationships/slideLayout" Target="../slideLayouts/slideLayout567.xml"/><Relationship Id="rId33" Type="http://schemas.openxmlformats.org/officeDocument/2006/relationships/slideLayout" Target="../slideLayouts/slideLayout575.xml"/><Relationship Id="rId38" Type="http://schemas.openxmlformats.org/officeDocument/2006/relationships/slideLayout" Target="../slideLayouts/slideLayout58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592.xml"/><Relationship Id="rId13" Type="http://schemas.openxmlformats.org/officeDocument/2006/relationships/image" Target="../media/image13.png"/><Relationship Id="rId3" Type="http://schemas.openxmlformats.org/officeDocument/2006/relationships/slideLayout" Target="../slideLayouts/slideLayout587.xml"/><Relationship Id="rId7" Type="http://schemas.openxmlformats.org/officeDocument/2006/relationships/slideLayout" Target="../slideLayouts/slideLayout591.xml"/><Relationship Id="rId12" Type="http://schemas.openxmlformats.org/officeDocument/2006/relationships/theme" Target="../theme/theme18.xml"/><Relationship Id="rId2" Type="http://schemas.openxmlformats.org/officeDocument/2006/relationships/slideLayout" Target="../slideLayouts/slideLayout586.xml"/><Relationship Id="rId1" Type="http://schemas.openxmlformats.org/officeDocument/2006/relationships/slideLayout" Target="../slideLayouts/slideLayout585.xml"/><Relationship Id="rId6" Type="http://schemas.openxmlformats.org/officeDocument/2006/relationships/slideLayout" Target="../slideLayouts/slideLayout590.xml"/><Relationship Id="rId11" Type="http://schemas.openxmlformats.org/officeDocument/2006/relationships/slideLayout" Target="../slideLayouts/slideLayout595.xml"/><Relationship Id="rId5" Type="http://schemas.openxmlformats.org/officeDocument/2006/relationships/slideLayout" Target="../slideLayouts/slideLayout589.xml"/><Relationship Id="rId10" Type="http://schemas.openxmlformats.org/officeDocument/2006/relationships/slideLayout" Target="../slideLayouts/slideLayout594.xml"/><Relationship Id="rId4" Type="http://schemas.openxmlformats.org/officeDocument/2006/relationships/slideLayout" Target="../slideLayouts/slideLayout588.xml"/><Relationship Id="rId9" Type="http://schemas.openxmlformats.org/officeDocument/2006/relationships/slideLayout" Target="../slideLayouts/slideLayout59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03.xml"/><Relationship Id="rId13" Type="http://schemas.openxmlformats.org/officeDocument/2006/relationships/slideLayout" Target="../slideLayouts/slideLayout608.xml"/><Relationship Id="rId18" Type="http://schemas.openxmlformats.org/officeDocument/2006/relationships/slideLayout" Target="../slideLayouts/slideLayout613.xml"/><Relationship Id="rId3" Type="http://schemas.openxmlformats.org/officeDocument/2006/relationships/slideLayout" Target="../slideLayouts/slideLayout598.xml"/><Relationship Id="rId21" Type="http://schemas.openxmlformats.org/officeDocument/2006/relationships/slideLayout" Target="../slideLayouts/slideLayout616.xml"/><Relationship Id="rId7" Type="http://schemas.openxmlformats.org/officeDocument/2006/relationships/slideLayout" Target="../slideLayouts/slideLayout602.xml"/><Relationship Id="rId12" Type="http://schemas.openxmlformats.org/officeDocument/2006/relationships/slideLayout" Target="../slideLayouts/slideLayout607.xml"/><Relationship Id="rId17" Type="http://schemas.openxmlformats.org/officeDocument/2006/relationships/slideLayout" Target="../slideLayouts/slideLayout612.xml"/><Relationship Id="rId2" Type="http://schemas.openxmlformats.org/officeDocument/2006/relationships/slideLayout" Target="../slideLayouts/slideLayout597.xml"/><Relationship Id="rId16" Type="http://schemas.openxmlformats.org/officeDocument/2006/relationships/slideLayout" Target="../slideLayouts/slideLayout611.xml"/><Relationship Id="rId20" Type="http://schemas.openxmlformats.org/officeDocument/2006/relationships/slideLayout" Target="../slideLayouts/slideLayout615.xml"/><Relationship Id="rId1" Type="http://schemas.openxmlformats.org/officeDocument/2006/relationships/slideLayout" Target="../slideLayouts/slideLayout596.xml"/><Relationship Id="rId6" Type="http://schemas.openxmlformats.org/officeDocument/2006/relationships/slideLayout" Target="../slideLayouts/slideLayout601.xml"/><Relationship Id="rId11" Type="http://schemas.openxmlformats.org/officeDocument/2006/relationships/slideLayout" Target="../slideLayouts/slideLayout606.xml"/><Relationship Id="rId5" Type="http://schemas.openxmlformats.org/officeDocument/2006/relationships/slideLayout" Target="../slideLayouts/slideLayout600.xml"/><Relationship Id="rId15" Type="http://schemas.openxmlformats.org/officeDocument/2006/relationships/slideLayout" Target="../slideLayouts/slideLayout610.xml"/><Relationship Id="rId10" Type="http://schemas.openxmlformats.org/officeDocument/2006/relationships/slideLayout" Target="../slideLayouts/slideLayout605.xml"/><Relationship Id="rId19" Type="http://schemas.openxmlformats.org/officeDocument/2006/relationships/slideLayout" Target="../slideLayouts/slideLayout614.xml"/><Relationship Id="rId4" Type="http://schemas.openxmlformats.org/officeDocument/2006/relationships/slideLayout" Target="../slideLayouts/slideLayout599.xml"/><Relationship Id="rId9" Type="http://schemas.openxmlformats.org/officeDocument/2006/relationships/slideLayout" Target="../slideLayouts/slideLayout604.xml"/><Relationship Id="rId14" Type="http://schemas.openxmlformats.org/officeDocument/2006/relationships/slideLayout" Target="../slideLayouts/slideLayout609.xml"/><Relationship Id="rId2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42" Type="http://schemas.openxmlformats.org/officeDocument/2006/relationships/slideLayout" Target="../slideLayouts/slideLayout82.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41" Type="http://schemas.openxmlformats.org/officeDocument/2006/relationships/slideLayout" Target="../slideLayouts/slideLayout81.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43" Type="http://schemas.openxmlformats.org/officeDocument/2006/relationships/theme" Target="../theme/theme2.xml"/><Relationship Id="rId8" Type="http://schemas.openxmlformats.org/officeDocument/2006/relationships/slideLayout" Target="../slideLayouts/slideLayout48.xml"/><Relationship Id="rId3" Type="http://schemas.openxmlformats.org/officeDocument/2006/relationships/slideLayout" Target="../slideLayouts/slideLayout43.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629.xml"/><Relationship Id="rId18" Type="http://schemas.openxmlformats.org/officeDocument/2006/relationships/slideLayout" Target="../slideLayouts/slideLayout634.xml"/><Relationship Id="rId26" Type="http://schemas.openxmlformats.org/officeDocument/2006/relationships/slideLayout" Target="../slideLayouts/slideLayout642.xml"/><Relationship Id="rId21" Type="http://schemas.openxmlformats.org/officeDocument/2006/relationships/slideLayout" Target="../slideLayouts/slideLayout637.xml"/><Relationship Id="rId34" Type="http://schemas.openxmlformats.org/officeDocument/2006/relationships/slideLayout" Target="../slideLayouts/slideLayout650.xml"/><Relationship Id="rId7" Type="http://schemas.openxmlformats.org/officeDocument/2006/relationships/slideLayout" Target="../slideLayouts/slideLayout623.xml"/><Relationship Id="rId12" Type="http://schemas.openxmlformats.org/officeDocument/2006/relationships/slideLayout" Target="../slideLayouts/slideLayout628.xml"/><Relationship Id="rId17" Type="http://schemas.openxmlformats.org/officeDocument/2006/relationships/slideLayout" Target="../slideLayouts/slideLayout633.xml"/><Relationship Id="rId25" Type="http://schemas.openxmlformats.org/officeDocument/2006/relationships/slideLayout" Target="../slideLayouts/slideLayout641.xml"/><Relationship Id="rId33" Type="http://schemas.openxmlformats.org/officeDocument/2006/relationships/slideLayout" Target="../slideLayouts/slideLayout649.xml"/><Relationship Id="rId2" Type="http://schemas.openxmlformats.org/officeDocument/2006/relationships/slideLayout" Target="../slideLayouts/slideLayout618.xml"/><Relationship Id="rId16" Type="http://schemas.openxmlformats.org/officeDocument/2006/relationships/slideLayout" Target="../slideLayouts/slideLayout632.xml"/><Relationship Id="rId20" Type="http://schemas.openxmlformats.org/officeDocument/2006/relationships/slideLayout" Target="../slideLayouts/slideLayout636.xml"/><Relationship Id="rId29" Type="http://schemas.openxmlformats.org/officeDocument/2006/relationships/slideLayout" Target="../slideLayouts/slideLayout645.xml"/><Relationship Id="rId1" Type="http://schemas.openxmlformats.org/officeDocument/2006/relationships/slideLayout" Target="../slideLayouts/slideLayout617.xml"/><Relationship Id="rId6" Type="http://schemas.openxmlformats.org/officeDocument/2006/relationships/slideLayout" Target="../slideLayouts/slideLayout622.xml"/><Relationship Id="rId11" Type="http://schemas.openxmlformats.org/officeDocument/2006/relationships/slideLayout" Target="../slideLayouts/slideLayout627.xml"/><Relationship Id="rId24" Type="http://schemas.openxmlformats.org/officeDocument/2006/relationships/slideLayout" Target="../slideLayouts/slideLayout640.xml"/><Relationship Id="rId32" Type="http://schemas.openxmlformats.org/officeDocument/2006/relationships/slideLayout" Target="../slideLayouts/slideLayout648.xml"/><Relationship Id="rId37" Type="http://schemas.openxmlformats.org/officeDocument/2006/relationships/theme" Target="../theme/theme20.xml"/><Relationship Id="rId5" Type="http://schemas.openxmlformats.org/officeDocument/2006/relationships/slideLayout" Target="../slideLayouts/slideLayout621.xml"/><Relationship Id="rId15" Type="http://schemas.openxmlformats.org/officeDocument/2006/relationships/slideLayout" Target="../slideLayouts/slideLayout631.xml"/><Relationship Id="rId23" Type="http://schemas.openxmlformats.org/officeDocument/2006/relationships/slideLayout" Target="../slideLayouts/slideLayout639.xml"/><Relationship Id="rId28" Type="http://schemas.openxmlformats.org/officeDocument/2006/relationships/slideLayout" Target="../slideLayouts/slideLayout644.xml"/><Relationship Id="rId36" Type="http://schemas.openxmlformats.org/officeDocument/2006/relationships/slideLayout" Target="../slideLayouts/slideLayout652.xml"/><Relationship Id="rId10" Type="http://schemas.openxmlformats.org/officeDocument/2006/relationships/slideLayout" Target="../slideLayouts/slideLayout626.xml"/><Relationship Id="rId19" Type="http://schemas.openxmlformats.org/officeDocument/2006/relationships/slideLayout" Target="../slideLayouts/slideLayout635.xml"/><Relationship Id="rId31" Type="http://schemas.openxmlformats.org/officeDocument/2006/relationships/slideLayout" Target="../slideLayouts/slideLayout647.xml"/><Relationship Id="rId4" Type="http://schemas.openxmlformats.org/officeDocument/2006/relationships/slideLayout" Target="../slideLayouts/slideLayout620.xml"/><Relationship Id="rId9" Type="http://schemas.openxmlformats.org/officeDocument/2006/relationships/slideLayout" Target="../slideLayouts/slideLayout625.xml"/><Relationship Id="rId14" Type="http://schemas.openxmlformats.org/officeDocument/2006/relationships/slideLayout" Target="../slideLayouts/slideLayout630.xml"/><Relationship Id="rId22" Type="http://schemas.openxmlformats.org/officeDocument/2006/relationships/slideLayout" Target="../slideLayouts/slideLayout638.xml"/><Relationship Id="rId27" Type="http://schemas.openxmlformats.org/officeDocument/2006/relationships/slideLayout" Target="../slideLayouts/slideLayout643.xml"/><Relationship Id="rId30" Type="http://schemas.openxmlformats.org/officeDocument/2006/relationships/slideLayout" Target="../slideLayouts/slideLayout646.xml"/><Relationship Id="rId35" Type="http://schemas.openxmlformats.org/officeDocument/2006/relationships/slideLayout" Target="../slideLayouts/slideLayout651.xml"/><Relationship Id="rId8" Type="http://schemas.openxmlformats.org/officeDocument/2006/relationships/slideLayout" Target="../slideLayouts/slideLayout624.xml"/><Relationship Id="rId3" Type="http://schemas.openxmlformats.org/officeDocument/2006/relationships/slideLayout" Target="../slideLayouts/slideLayout619.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665.xml"/><Relationship Id="rId18" Type="http://schemas.openxmlformats.org/officeDocument/2006/relationships/slideLayout" Target="../slideLayouts/slideLayout670.xml"/><Relationship Id="rId26" Type="http://schemas.openxmlformats.org/officeDocument/2006/relationships/slideLayout" Target="../slideLayouts/slideLayout678.xml"/><Relationship Id="rId39" Type="http://schemas.openxmlformats.org/officeDocument/2006/relationships/theme" Target="../theme/theme21.xml"/><Relationship Id="rId21" Type="http://schemas.openxmlformats.org/officeDocument/2006/relationships/slideLayout" Target="../slideLayouts/slideLayout673.xml"/><Relationship Id="rId34" Type="http://schemas.openxmlformats.org/officeDocument/2006/relationships/slideLayout" Target="../slideLayouts/slideLayout686.xml"/><Relationship Id="rId7" Type="http://schemas.openxmlformats.org/officeDocument/2006/relationships/slideLayout" Target="../slideLayouts/slideLayout659.xml"/><Relationship Id="rId12" Type="http://schemas.openxmlformats.org/officeDocument/2006/relationships/slideLayout" Target="../slideLayouts/slideLayout664.xml"/><Relationship Id="rId17" Type="http://schemas.openxmlformats.org/officeDocument/2006/relationships/slideLayout" Target="../slideLayouts/slideLayout669.xml"/><Relationship Id="rId25" Type="http://schemas.openxmlformats.org/officeDocument/2006/relationships/slideLayout" Target="../slideLayouts/slideLayout677.xml"/><Relationship Id="rId33" Type="http://schemas.openxmlformats.org/officeDocument/2006/relationships/slideLayout" Target="../slideLayouts/slideLayout685.xml"/><Relationship Id="rId38" Type="http://schemas.openxmlformats.org/officeDocument/2006/relationships/slideLayout" Target="../slideLayouts/slideLayout690.xml"/><Relationship Id="rId2" Type="http://schemas.openxmlformats.org/officeDocument/2006/relationships/slideLayout" Target="../slideLayouts/slideLayout654.xml"/><Relationship Id="rId16" Type="http://schemas.openxmlformats.org/officeDocument/2006/relationships/slideLayout" Target="../slideLayouts/slideLayout668.xml"/><Relationship Id="rId20" Type="http://schemas.openxmlformats.org/officeDocument/2006/relationships/slideLayout" Target="../slideLayouts/slideLayout672.xml"/><Relationship Id="rId29" Type="http://schemas.openxmlformats.org/officeDocument/2006/relationships/slideLayout" Target="../slideLayouts/slideLayout681.xml"/><Relationship Id="rId1" Type="http://schemas.openxmlformats.org/officeDocument/2006/relationships/slideLayout" Target="../slideLayouts/slideLayout653.xml"/><Relationship Id="rId6" Type="http://schemas.openxmlformats.org/officeDocument/2006/relationships/slideLayout" Target="../slideLayouts/slideLayout658.xml"/><Relationship Id="rId11" Type="http://schemas.openxmlformats.org/officeDocument/2006/relationships/slideLayout" Target="../slideLayouts/slideLayout663.xml"/><Relationship Id="rId24" Type="http://schemas.openxmlformats.org/officeDocument/2006/relationships/slideLayout" Target="../slideLayouts/slideLayout676.xml"/><Relationship Id="rId32" Type="http://schemas.openxmlformats.org/officeDocument/2006/relationships/slideLayout" Target="../slideLayouts/slideLayout684.xml"/><Relationship Id="rId37" Type="http://schemas.openxmlformats.org/officeDocument/2006/relationships/slideLayout" Target="../slideLayouts/slideLayout689.xml"/><Relationship Id="rId5" Type="http://schemas.openxmlformats.org/officeDocument/2006/relationships/slideLayout" Target="../slideLayouts/slideLayout657.xml"/><Relationship Id="rId15" Type="http://schemas.openxmlformats.org/officeDocument/2006/relationships/slideLayout" Target="../slideLayouts/slideLayout667.xml"/><Relationship Id="rId23" Type="http://schemas.openxmlformats.org/officeDocument/2006/relationships/slideLayout" Target="../slideLayouts/slideLayout675.xml"/><Relationship Id="rId28" Type="http://schemas.openxmlformats.org/officeDocument/2006/relationships/slideLayout" Target="../slideLayouts/slideLayout680.xml"/><Relationship Id="rId36" Type="http://schemas.openxmlformats.org/officeDocument/2006/relationships/slideLayout" Target="../slideLayouts/slideLayout688.xml"/><Relationship Id="rId10" Type="http://schemas.openxmlformats.org/officeDocument/2006/relationships/slideLayout" Target="../slideLayouts/slideLayout662.xml"/><Relationship Id="rId19" Type="http://schemas.openxmlformats.org/officeDocument/2006/relationships/slideLayout" Target="../slideLayouts/slideLayout671.xml"/><Relationship Id="rId31" Type="http://schemas.openxmlformats.org/officeDocument/2006/relationships/slideLayout" Target="../slideLayouts/slideLayout683.xml"/><Relationship Id="rId4" Type="http://schemas.openxmlformats.org/officeDocument/2006/relationships/slideLayout" Target="../slideLayouts/slideLayout656.xml"/><Relationship Id="rId9" Type="http://schemas.openxmlformats.org/officeDocument/2006/relationships/slideLayout" Target="../slideLayouts/slideLayout661.xml"/><Relationship Id="rId14" Type="http://schemas.openxmlformats.org/officeDocument/2006/relationships/slideLayout" Target="../slideLayouts/slideLayout666.xml"/><Relationship Id="rId22" Type="http://schemas.openxmlformats.org/officeDocument/2006/relationships/slideLayout" Target="../slideLayouts/slideLayout674.xml"/><Relationship Id="rId27" Type="http://schemas.openxmlformats.org/officeDocument/2006/relationships/slideLayout" Target="../slideLayouts/slideLayout679.xml"/><Relationship Id="rId30" Type="http://schemas.openxmlformats.org/officeDocument/2006/relationships/slideLayout" Target="../slideLayouts/slideLayout682.xml"/><Relationship Id="rId35" Type="http://schemas.openxmlformats.org/officeDocument/2006/relationships/slideLayout" Target="../slideLayouts/slideLayout687.xml"/><Relationship Id="rId8" Type="http://schemas.openxmlformats.org/officeDocument/2006/relationships/slideLayout" Target="../slideLayouts/slideLayout660.xml"/><Relationship Id="rId3" Type="http://schemas.openxmlformats.org/officeDocument/2006/relationships/slideLayout" Target="../slideLayouts/slideLayout655.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698.xml"/><Relationship Id="rId13" Type="http://schemas.openxmlformats.org/officeDocument/2006/relationships/slideLayout" Target="../slideLayouts/slideLayout703.xml"/><Relationship Id="rId18" Type="http://schemas.openxmlformats.org/officeDocument/2006/relationships/slideLayout" Target="../slideLayouts/slideLayout708.xml"/><Relationship Id="rId3" Type="http://schemas.openxmlformats.org/officeDocument/2006/relationships/slideLayout" Target="../slideLayouts/slideLayout693.xml"/><Relationship Id="rId7" Type="http://schemas.openxmlformats.org/officeDocument/2006/relationships/slideLayout" Target="../slideLayouts/slideLayout697.xml"/><Relationship Id="rId12" Type="http://schemas.openxmlformats.org/officeDocument/2006/relationships/slideLayout" Target="../slideLayouts/slideLayout702.xml"/><Relationship Id="rId17" Type="http://schemas.openxmlformats.org/officeDocument/2006/relationships/slideLayout" Target="../slideLayouts/slideLayout707.xml"/><Relationship Id="rId2" Type="http://schemas.openxmlformats.org/officeDocument/2006/relationships/slideLayout" Target="../slideLayouts/slideLayout692.xml"/><Relationship Id="rId16" Type="http://schemas.openxmlformats.org/officeDocument/2006/relationships/slideLayout" Target="../slideLayouts/slideLayout706.xml"/><Relationship Id="rId20" Type="http://schemas.openxmlformats.org/officeDocument/2006/relationships/image" Target="../media/image10.png"/><Relationship Id="rId1" Type="http://schemas.openxmlformats.org/officeDocument/2006/relationships/slideLayout" Target="../slideLayouts/slideLayout691.xml"/><Relationship Id="rId6" Type="http://schemas.openxmlformats.org/officeDocument/2006/relationships/slideLayout" Target="../slideLayouts/slideLayout696.xml"/><Relationship Id="rId11" Type="http://schemas.openxmlformats.org/officeDocument/2006/relationships/slideLayout" Target="../slideLayouts/slideLayout701.xml"/><Relationship Id="rId5" Type="http://schemas.openxmlformats.org/officeDocument/2006/relationships/slideLayout" Target="../slideLayouts/slideLayout695.xml"/><Relationship Id="rId15" Type="http://schemas.openxmlformats.org/officeDocument/2006/relationships/slideLayout" Target="../slideLayouts/slideLayout705.xml"/><Relationship Id="rId10" Type="http://schemas.openxmlformats.org/officeDocument/2006/relationships/slideLayout" Target="../slideLayouts/slideLayout700.xml"/><Relationship Id="rId19" Type="http://schemas.openxmlformats.org/officeDocument/2006/relationships/theme" Target="../theme/theme22.xml"/><Relationship Id="rId4" Type="http://schemas.openxmlformats.org/officeDocument/2006/relationships/slideLayout" Target="../slideLayouts/slideLayout694.xml"/><Relationship Id="rId9" Type="http://schemas.openxmlformats.org/officeDocument/2006/relationships/slideLayout" Target="../slideLayouts/slideLayout699.xml"/><Relationship Id="rId14" Type="http://schemas.openxmlformats.org/officeDocument/2006/relationships/slideLayout" Target="../slideLayouts/slideLayout704.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716.xml"/><Relationship Id="rId13" Type="http://schemas.openxmlformats.org/officeDocument/2006/relationships/slideLayout" Target="../slideLayouts/slideLayout721.xml"/><Relationship Id="rId18" Type="http://schemas.openxmlformats.org/officeDocument/2006/relationships/slideLayout" Target="../slideLayouts/slideLayout726.xml"/><Relationship Id="rId26" Type="http://schemas.openxmlformats.org/officeDocument/2006/relationships/slideLayout" Target="../slideLayouts/slideLayout734.xml"/><Relationship Id="rId3" Type="http://schemas.openxmlformats.org/officeDocument/2006/relationships/slideLayout" Target="../slideLayouts/slideLayout711.xml"/><Relationship Id="rId21" Type="http://schemas.openxmlformats.org/officeDocument/2006/relationships/slideLayout" Target="../slideLayouts/slideLayout729.xml"/><Relationship Id="rId7" Type="http://schemas.openxmlformats.org/officeDocument/2006/relationships/slideLayout" Target="../slideLayouts/slideLayout715.xml"/><Relationship Id="rId12" Type="http://schemas.openxmlformats.org/officeDocument/2006/relationships/slideLayout" Target="../slideLayouts/slideLayout720.xml"/><Relationship Id="rId17" Type="http://schemas.openxmlformats.org/officeDocument/2006/relationships/slideLayout" Target="../slideLayouts/slideLayout725.xml"/><Relationship Id="rId25" Type="http://schemas.openxmlformats.org/officeDocument/2006/relationships/slideLayout" Target="../slideLayouts/slideLayout733.xml"/><Relationship Id="rId2" Type="http://schemas.openxmlformats.org/officeDocument/2006/relationships/slideLayout" Target="../slideLayouts/slideLayout710.xml"/><Relationship Id="rId16" Type="http://schemas.openxmlformats.org/officeDocument/2006/relationships/slideLayout" Target="../slideLayouts/slideLayout724.xml"/><Relationship Id="rId20" Type="http://schemas.openxmlformats.org/officeDocument/2006/relationships/slideLayout" Target="../slideLayouts/slideLayout728.xml"/><Relationship Id="rId29" Type="http://schemas.openxmlformats.org/officeDocument/2006/relationships/slideLayout" Target="../slideLayouts/slideLayout737.xml"/><Relationship Id="rId1" Type="http://schemas.openxmlformats.org/officeDocument/2006/relationships/slideLayout" Target="../slideLayouts/slideLayout709.xml"/><Relationship Id="rId6" Type="http://schemas.openxmlformats.org/officeDocument/2006/relationships/slideLayout" Target="../slideLayouts/slideLayout714.xml"/><Relationship Id="rId11" Type="http://schemas.openxmlformats.org/officeDocument/2006/relationships/slideLayout" Target="../slideLayouts/slideLayout719.xml"/><Relationship Id="rId24" Type="http://schemas.openxmlformats.org/officeDocument/2006/relationships/slideLayout" Target="../slideLayouts/slideLayout732.xml"/><Relationship Id="rId32" Type="http://schemas.openxmlformats.org/officeDocument/2006/relationships/theme" Target="../theme/theme23.xml"/><Relationship Id="rId5" Type="http://schemas.openxmlformats.org/officeDocument/2006/relationships/slideLayout" Target="../slideLayouts/slideLayout713.xml"/><Relationship Id="rId15" Type="http://schemas.openxmlformats.org/officeDocument/2006/relationships/slideLayout" Target="../slideLayouts/slideLayout723.xml"/><Relationship Id="rId23" Type="http://schemas.openxmlformats.org/officeDocument/2006/relationships/slideLayout" Target="../slideLayouts/slideLayout731.xml"/><Relationship Id="rId28" Type="http://schemas.openxmlformats.org/officeDocument/2006/relationships/slideLayout" Target="../slideLayouts/slideLayout736.xml"/><Relationship Id="rId10" Type="http://schemas.openxmlformats.org/officeDocument/2006/relationships/slideLayout" Target="../slideLayouts/slideLayout718.xml"/><Relationship Id="rId19" Type="http://schemas.openxmlformats.org/officeDocument/2006/relationships/slideLayout" Target="../slideLayouts/slideLayout727.xml"/><Relationship Id="rId31" Type="http://schemas.openxmlformats.org/officeDocument/2006/relationships/slideLayout" Target="../slideLayouts/slideLayout739.xml"/><Relationship Id="rId4" Type="http://schemas.openxmlformats.org/officeDocument/2006/relationships/slideLayout" Target="../slideLayouts/slideLayout712.xml"/><Relationship Id="rId9" Type="http://schemas.openxmlformats.org/officeDocument/2006/relationships/slideLayout" Target="../slideLayouts/slideLayout717.xml"/><Relationship Id="rId14" Type="http://schemas.openxmlformats.org/officeDocument/2006/relationships/slideLayout" Target="../slideLayouts/slideLayout722.xml"/><Relationship Id="rId22" Type="http://schemas.openxmlformats.org/officeDocument/2006/relationships/slideLayout" Target="../slideLayouts/slideLayout730.xml"/><Relationship Id="rId27" Type="http://schemas.openxmlformats.org/officeDocument/2006/relationships/slideLayout" Target="../slideLayouts/slideLayout735.xml"/><Relationship Id="rId30" Type="http://schemas.openxmlformats.org/officeDocument/2006/relationships/slideLayout" Target="../slideLayouts/slideLayout738.xml"/></Relationships>
</file>

<file path=ppt/slideMasters/_rels/slideMaster24.xml.rels><?xml version="1.0" encoding="UTF-8" standalone="yes"?>
<Relationships xmlns="http://schemas.openxmlformats.org/package/2006/relationships"><Relationship Id="rId13" Type="http://schemas.openxmlformats.org/officeDocument/2006/relationships/slideLayout" Target="../slideLayouts/slideLayout752.xml"/><Relationship Id="rId18" Type="http://schemas.openxmlformats.org/officeDocument/2006/relationships/slideLayout" Target="../slideLayouts/slideLayout757.xml"/><Relationship Id="rId26" Type="http://schemas.openxmlformats.org/officeDocument/2006/relationships/slideLayout" Target="../slideLayouts/slideLayout765.xml"/><Relationship Id="rId3" Type="http://schemas.openxmlformats.org/officeDocument/2006/relationships/slideLayout" Target="../slideLayouts/slideLayout742.xml"/><Relationship Id="rId21" Type="http://schemas.openxmlformats.org/officeDocument/2006/relationships/slideLayout" Target="../slideLayouts/slideLayout760.xml"/><Relationship Id="rId34" Type="http://schemas.openxmlformats.org/officeDocument/2006/relationships/theme" Target="../theme/theme24.xml"/><Relationship Id="rId7" Type="http://schemas.openxmlformats.org/officeDocument/2006/relationships/slideLayout" Target="../slideLayouts/slideLayout746.xml"/><Relationship Id="rId12" Type="http://schemas.openxmlformats.org/officeDocument/2006/relationships/slideLayout" Target="../slideLayouts/slideLayout751.xml"/><Relationship Id="rId17" Type="http://schemas.openxmlformats.org/officeDocument/2006/relationships/slideLayout" Target="../slideLayouts/slideLayout756.xml"/><Relationship Id="rId25" Type="http://schemas.openxmlformats.org/officeDocument/2006/relationships/slideLayout" Target="../slideLayouts/slideLayout764.xml"/><Relationship Id="rId33" Type="http://schemas.openxmlformats.org/officeDocument/2006/relationships/slideLayout" Target="../slideLayouts/slideLayout772.xml"/><Relationship Id="rId2" Type="http://schemas.openxmlformats.org/officeDocument/2006/relationships/slideLayout" Target="../slideLayouts/slideLayout741.xml"/><Relationship Id="rId16" Type="http://schemas.openxmlformats.org/officeDocument/2006/relationships/slideLayout" Target="../slideLayouts/slideLayout755.xml"/><Relationship Id="rId20" Type="http://schemas.openxmlformats.org/officeDocument/2006/relationships/slideLayout" Target="../slideLayouts/slideLayout759.xml"/><Relationship Id="rId29" Type="http://schemas.openxmlformats.org/officeDocument/2006/relationships/slideLayout" Target="../slideLayouts/slideLayout768.xml"/><Relationship Id="rId1" Type="http://schemas.openxmlformats.org/officeDocument/2006/relationships/slideLayout" Target="../slideLayouts/slideLayout740.xml"/><Relationship Id="rId6" Type="http://schemas.openxmlformats.org/officeDocument/2006/relationships/slideLayout" Target="../slideLayouts/slideLayout745.xml"/><Relationship Id="rId11" Type="http://schemas.openxmlformats.org/officeDocument/2006/relationships/slideLayout" Target="../slideLayouts/slideLayout750.xml"/><Relationship Id="rId24" Type="http://schemas.openxmlformats.org/officeDocument/2006/relationships/slideLayout" Target="../slideLayouts/slideLayout763.xml"/><Relationship Id="rId32" Type="http://schemas.openxmlformats.org/officeDocument/2006/relationships/slideLayout" Target="../slideLayouts/slideLayout771.xml"/><Relationship Id="rId5" Type="http://schemas.openxmlformats.org/officeDocument/2006/relationships/slideLayout" Target="../slideLayouts/slideLayout744.xml"/><Relationship Id="rId15" Type="http://schemas.openxmlformats.org/officeDocument/2006/relationships/slideLayout" Target="../slideLayouts/slideLayout754.xml"/><Relationship Id="rId23" Type="http://schemas.openxmlformats.org/officeDocument/2006/relationships/slideLayout" Target="../slideLayouts/slideLayout762.xml"/><Relationship Id="rId28" Type="http://schemas.openxmlformats.org/officeDocument/2006/relationships/slideLayout" Target="../slideLayouts/slideLayout767.xml"/><Relationship Id="rId10" Type="http://schemas.openxmlformats.org/officeDocument/2006/relationships/slideLayout" Target="../slideLayouts/slideLayout749.xml"/><Relationship Id="rId19" Type="http://schemas.openxmlformats.org/officeDocument/2006/relationships/slideLayout" Target="../slideLayouts/slideLayout758.xml"/><Relationship Id="rId31" Type="http://schemas.openxmlformats.org/officeDocument/2006/relationships/slideLayout" Target="../slideLayouts/slideLayout770.xml"/><Relationship Id="rId4" Type="http://schemas.openxmlformats.org/officeDocument/2006/relationships/slideLayout" Target="../slideLayouts/slideLayout743.xml"/><Relationship Id="rId9" Type="http://schemas.openxmlformats.org/officeDocument/2006/relationships/slideLayout" Target="../slideLayouts/slideLayout748.xml"/><Relationship Id="rId14" Type="http://schemas.openxmlformats.org/officeDocument/2006/relationships/slideLayout" Target="../slideLayouts/slideLayout753.xml"/><Relationship Id="rId22" Type="http://schemas.openxmlformats.org/officeDocument/2006/relationships/slideLayout" Target="../slideLayouts/slideLayout761.xml"/><Relationship Id="rId27" Type="http://schemas.openxmlformats.org/officeDocument/2006/relationships/slideLayout" Target="../slideLayouts/slideLayout766.xml"/><Relationship Id="rId30" Type="http://schemas.openxmlformats.org/officeDocument/2006/relationships/slideLayout" Target="../slideLayouts/slideLayout769.xml"/><Relationship Id="rId8" Type="http://schemas.openxmlformats.org/officeDocument/2006/relationships/slideLayout" Target="../slideLayouts/slideLayout747.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780.xml"/><Relationship Id="rId13" Type="http://schemas.openxmlformats.org/officeDocument/2006/relationships/slideLayout" Target="../slideLayouts/slideLayout785.xml"/><Relationship Id="rId18" Type="http://schemas.openxmlformats.org/officeDocument/2006/relationships/slideLayout" Target="../slideLayouts/slideLayout790.xml"/><Relationship Id="rId3" Type="http://schemas.openxmlformats.org/officeDocument/2006/relationships/slideLayout" Target="../slideLayouts/slideLayout775.xml"/><Relationship Id="rId7" Type="http://schemas.openxmlformats.org/officeDocument/2006/relationships/slideLayout" Target="../slideLayouts/slideLayout779.xml"/><Relationship Id="rId12" Type="http://schemas.openxmlformats.org/officeDocument/2006/relationships/slideLayout" Target="../slideLayouts/slideLayout784.xml"/><Relationship Id="rId17" Type="http://schemas.openxmlformats.org/officeDocument/2006/relationships/slideLayout" Target="../slideLayouts/slideLayout789.xml"/><Relationship Id="rId2" Type="http://schemas.openxmlformats.org/officeDocument/2006/relationships/slideLayout" Target="../slideLayouts/slideLayout774.xml"/><Relationship Id="rId16" Type="http://schemas.openxmlformats.org/officeDocument/2006/relationships/slideLayout" Target="../slideLayouts/slideLayout788.xml"/><Relationship Id="rId20" Type="http://schemas.openxmlformats.org/officeDocument/2006/relationships/image" Target="../media/image10.png"/><Relationship Id="rId1" Type="http://schemas.openxmlformats.org/officeDocument/2006/relationships/slideLayout" Target="../slideLayouts/slideLayout773.xml"/><Relationship Id="rId6" Type="http://schemas.openxmlformats.org/officeDocument/2006/relationships/slideLayout" Target="../slideLayouts/slideLayout778.xml"/><Relationship Id="rId11" Type="http://schemas.openxmlformats.org/officeDocument/2006/relationships/slideLayout" Target="../slideLayouts/slideLayout783.xml"/><Relationship Id="rId5" Type="http://schemas.openxmlformats.org/officeDocument/2006/relationships/slideLayout" Target="../slideLayouts/slideLayout777.xml"/><Relationship Id="rId15" Type="http://schemas.openxmlformats.org/officeDocument/2006/relationships/slideLayout" Target="../slideLayouts/slideLayout787.xml"/><Relationship Id="rId10" Type="http://schemas.openxmlformats.org/officeDocument/2006/relationships/slideLayout" Target="../slideLayouts/slideLayout782.xml"/><Relationship Id="rId19" Type="http://schemas.openxmlformats.org/officeDocument/2006/relationships/theme" Target="../theme/theme25.xml"/><Relationship Id="rId4" Type="http://schemas.openxmlformats.org/officeDocument/2006/relationships/slideLayout" Target="../slideLayouts/slideLayout776.xml"/><Relationship Id="rId9" Type="http://schemas.openxmlformats.org/officeDocument/2006/relationships/slideLayout" Target="../slideLayouts/slideLayout781.xml"/><Relationship Id="rId14" Type="http://schemas.openxmlformats.org/officeDocument/2006/relationships/slideLayout" Target="../slideLayouts/slideLayout786.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798.xml"/><Relationship Id="rId13" Type="http://schemas.openxmlformats.org/officeDocument/2006/relationships/slideLayout" Target="../slideLayouts/slideLayout803.xml"/><Relationship Id="rId18" Type="http://schemas.openxmlformats.org/officeDocument/2006/relationships/slideLayout" Target="../slideLayouts/slideLayout808.xml"/><Relationship Id="rId26" Type="http://schemas.openxmlformats.org/officeDocument/2006/relationships/slideLayout" Target="../slideLayouts/slideLayout816.xml"/><Relationship Id="rId3" Type="http://schemas.openxmlformats.org/officeDocument/2006/relationships/slideLayout" Target="../slideLayouts/slideLayout793.xml"/><Relationship Id="rId21" Type="http://schemas.openxmlformats.org/officeDocument/2006/relationships/slideLayout" Target="../slideLayouts/slideLayout811.xml"/><Relationship Id="rId7" Type="http://schemas.openxmlformats.org/officeDocument/2006/relationships/slideLayout" Target="../slideLayouts/slideLayout797.xml"/><Relationship Id="rId12" Type="http://schemas.openxmlformats.org/officeDocument/2006/relationships/slideLayout" Target="../slideLayouts/slideLayout802.xml"/><Relationship Id="rId17" Type="http://schemas.openxmlformats.org/officeDocument/2006/relationships/slideLayout" Target="../slideLayouts/slideLayout807.xml"/><Relationship Id="rId25" Type="http://schemas.openxmlformats.org/officeDocument/2006/relationships/slideLayout" Target="../slideLayouts/slideLayout815.xml"/><Relationship Id="rId2" Type="http://schemas.openxmlformats.org/officeDocument/2006/relationships/slideLayout" Target="../slideLayouts/slideLayout792.xml"/><Relationship Id="rId16" Type="http://schemas.openxmlformats.org/officeDocument/2006/relationships/slideLayout" Target="../slideLayouts/slideLayout806.xml"/><Relationship Id="rId20" Type="http://schemas.openxmlformats.org/officeDocument/2006/relationships/slideLayout" Target="../slideLayouts/slideLayout810.xml"/><Relationship Id="rId1" Type="http://schemas.openxmlformats.org/officeDocument/2006/relationships/slideLayout" Target="../slideLayouts/slideLayout791.xml"/><Relationship Id="rId6" Type="http://schemas.openxmlformats.org/officeDocument/2006/relationships/slideLayout" Target="../slideLayouts/slideLayout796.xml"/><Relationship Id="rId11" Type="http://schemas.openxmlformats.org/officeDocument/2006/relationships/slideLayout" Target="../slideLayouts/slideLayout801.xml"/><Relationship Id="rId24" Type="http://schemas.openxmlformats.org/officeDocument/2006/relationships/slideLayout" Target="../slideLayouts/slideLayout814.xml"/><Relationship Id="rId5" Type="http://schemas.openxmlformats.org/officeDocument/2006/relationships/slideLayout" Target="../slideLayouts/slideLayout795.xml"/><Relationship Id="rId15" Type="http://schemas.openxmlformats.org/officeDocument/2006/relationships/slideLayout" Target="../slideLayouts/slideLayout805.xml"/><Relationship Id="rId23" Type="http://schemas.openxmlformats.org/officeDocument/2006/relationships/slideLayout" Target="../slideLayouts/slideLayout813.xml"/><Relationship Id="rId10" Type="http://schemas.openxmlformats.org/officeDocument/2006/relationships/slideLayout" Target="../slideLayouts/slideLayout800.xml"/><Relationship Id="rId19" Type="http://schemas.openxmlformats.org/officeDocument/2006/relationships/slideLayout" Target="../slideLayouts/slideLayout809.xml"/><Relationship Id="rId4" Type="http://schemas.openxmlformats.org/officeDocument/2006/relationships/slideLayout" Target="../slideLayouts/slideLayout794.xml"/><Relationship Id="rId9" Type="http://schemas.openxmlformats.org/officeDocument/2006/relationships/slideLayout" Target="../slideLayouts/slideLayout799.xml"/><Relationship Id="rId14" Type="http://schemas.openxmlformats.org/officeDocument/2006/relationships/slideLayout" Target="../slideLayouts/slideLayout804.xml"/><Relationship Id="rId22" Type="http://schemas.openxmlformats.org/officeDocument/2006/relationships/slideLayout" Target="../slideLayouts/slideLayout812.xml"/><Relationship Id="rId27" Type="http://schemas.openxmlformats.org/officeDocument/2006/relationships/theme" Target="../theme/theme2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theme" Target="../theme/theme3.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theme" Target="../theme/theme4.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8" Type="http://schemas.openxmlformats.org/officeDocument/2006/relationships/slideLayout" Target="../slideLayouts/slideLayout125.xml"/><Relationship Id="rId3"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theme" Target="../theme/theme5.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8" Type="http://schemas.openxmlformats.org/officeDocument/2006/relationships/slideLayout" Target="../slideLayouts/slideLayout163.xml"/><Relationship Id="rId3" Type="http://schemas.openxmlformats.org/officeDocument/2006/relationships/slideLayout" Target="../slideLayouts/slideLayout1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image" Target="../media/image10.png"/><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theme" Target="../theme/theme6.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21" Type="http://schemas.openxmlformats.org/officeDocument/2006/relationships/slideLayout" Target="../slideLayouts/slideLayout224.xml"/><Relationship Id="rId34" Type="http://schemas.openxmlformats.org/officeDocument/2006/relationships/slideLayout" Target="../slideLayouts/slideLayout237.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33" Type="http://schemas.openxmlformats.org/officeDocument/2006/relationships/slideLayout" Target="../slideLayouts/slideLayout236.xml"/><Relationship Id="rId38" Type="http://schemas.openxmlformats.org/officeDocument/2006/relationships/theme" Target="../theme/theme7.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29" Type="http://schemas.openxmlformats.org/officeDocument/2006/relationships/slideLayout" Target="../slideLayouts/slideLayout232.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32" Type="http://schemas.openxmlformats.org/officeDocument/2006/relationships/slideLayout" Target="../slideLayouts/slideLayout235.xml"/><Relationship Id="rId37" Type="http://schemas.openxmlformats.org/officeDocument/2006/relationships/slideLayout" Target="../slideLayouts/slideLayout240.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slideLayout" Target="../slideLayouts/slideLayout231.xml"/><Relationship Id="rId36" Type="http://schemas.openxmlformats.org/officeDocument/2006/relationships/slideLayout" Target="../slideLayouts/slideLayout239.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31" Type="http://schemas.openxmlformats.org/officeDocument/2006/relationships/slideLayout" Target="../slideLayouts/slideLayout234.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 Id="rId30" Type="http://schemas.openxmlformats.org/officeDocument/2006/relationships/slideLayout" Target="../slideLayouts/slideLayout233.xml"/><Relationship Id="rId35" Type="http://schemas.openxmlformats.org/officeDocument/2006/relationships/slideLayout" Target="../slideLayouts/slideLayout238.xml"/><Relationship Id="rId8" Type="http://schemas.openxmlformats.org/officeDocument/2006/relationships/slideLayout" Target="../slideLayouts/slideLayout211.xml"/><Relationship Id="rId3" Type="http://schemas.openxmlformats.org/officeDocument/2006/relationships/slideLayout" Target="../slideLayouts/slideLayout20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slideLayout" Target="../slideLayouts/slideLayout266.xml"/><Relationship Id="rId39" Type="http://schemas.openxmlformats.org/officeDocument/2006/relationships/slideLayout" Target="../slideLayouts/slideLayout279.xml"/><Relationship Id="rId21" Type="http://schemas.openxmlformats.org/officeDocument/2006/relationships/slideLayout" Target="../slideLayouts/slideLayout261.xml"/><Relationship Id="rId34" Type="http://schemas.openxmlformats.org/officeDocument/2006/relationships/slideLayout" Target="../slideLayouts/slideLayout274.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33" Type="http://schemas.openxmlformats.org/officeDocument/2006/relationships/slideLayout" Target="../slideLayouts/slideLayout273.xml"/><Relationship Id="rId38" Type="http://schemas.openxmlformats.org/officeDocument/2006/relationships/slideLayout" Target="../slideLayouts/slideLayout278.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29" Type="http://schemas.openxmlformats.org/officeDocument/2006/relationships/slideLayout" Target="../slideLayouts/slideLayout269.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32" Type="http://schemas.openxmlformats.org/officeDocument/2006/relationships/slideLayout" Target="../slideLayouts/slideLayout272.xml"/><Relationship Id="rId37" Type="http://schemas.openxmlformats.org/officeDocument/2006/relationships/slideLayout" Target="../slideLayouts/slideLayout277.xml"/><Relationship Id="rId40" Type="http://schemas.openxmlformats.org/officeDocument/2006/relationships/theme" Target="../theme/theme8.xml"/><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28" Type="http://schemas.openxmlformats.org/officeDocument/2006/relationships/slideLayout" Target="../slideLayouts/slideLayout268.xml"/><Relationship Id="rId36" Type="http://schemas.openxmlformats.org/officeDocument/2006/relationships/slideLayout" Target="../slideLayouts/slideLayout276.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31" Type="http://schemas.openxmlformats.org/officeDocument/2006/relationships/slideLayout" Target="../slideLayouts/slideLayout271.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slideLayout" Target="../slideLayouts/slideLayout267.xml"/><Relationship Id="rId30" Type="http://schemas.openxmlformats.org/officeDocument/2006/relationships/slideLayout" Target="../slideLayouts/slideLayout270.xml"/><Relationship Id="rId35" Type="http://schemas.openxmlformats.org/officeDocument/2006/relationships/slideLayout" Target="../slideLayouts/slideLayout275.xml"/><Relationship Id="rId8" Type="http://schemas.openxmlformats.org/officeDocument/2006/relationships/slideLayout" Target="../slideLayouts/slideLayout248.xml"/><Relationship Id="rId3" Type="http://schemas.openxmlformats.org/officeDocument/2006/relationships/slideLayout" Target="../slideLayouts/slideLayout2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2" Type="http://schemas.openxmlformats.org/officeDocument/2006/relationships/slideLayout" Target="../slideLayouts/slideLayout281.xml"/><Relationship Id="rId16" Type="http://schemas.openxmlformats.org/officeDocument/2006/relationships/image" Target="../media/image13.png"/><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theme" Target="../theme/theme9.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IoT / © 2020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826" r:id="rId2"/>
    <p:sldLayoutId id="2147483828" r:id="rId3"/>
    <p:sldLayoutId id="2147483827" r:id="rId4"/>
    <p:sldLayoutId id="2147483674" r:id="rId5"/>
    <p:sldLayoutId id="2147483819"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822" r:id="rId37"/>
    <p:sldLayoutId id="2147483707" r:id="rId38"/>
    <p:sldLayoutId id="2147484143" r:id="rId39"/>
    <p:sldLayoutId id="2147484606" r:id="rId40"/>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4"/>
          <a:stretch>
            <a:fillRect/>
          </a:stretch>
        </p:blipFill>
        <p:spPr>
          <a:xfrm>
            <a:off x="1" y="4680472"/>
            <a:ext cx="1175465" cy="429176"/>
          </a:xfrm>
          <a:prstGeom prst="rect">
            <a:avLst/>
          </a:prstGeom>
        </p:spPr>
      </p:pic>
      <p:sp>
        <p:nvSpPr>
          <p:cNvPr id="4" name="Footer Placeholder 3">
            <a:extLst>
              <a:ext uri="{FF2B5EF4-FFF2-40B4-BE49-F238E27FC236}">
                <a16:creationId xmlns:a16="http://schemas.microsoft.com/office/drawing/2014/main" id="{5D5BEC2F-A541-D643-B3E0-94B6F708CB1E}"/>
              </a:ext>
            </a:extLst>
          </p:cNvPr>
          <p:cNvSpPr>
            <a:spLocks noGrp="1"/>
          </p:cNvSpPr>
          <p:nvPr>
            <p:ph type="ftr" sz="quarter" idx="3"/>
          </p:nvPr>
        </p:nvSpPr>
        <p:spPr>
          <a:xfrm>
            <a:off x="1257300" y="4758138"/>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Think 2019 / © 2020 IBM Corporation</a:t>
            </a:r>
          </a:p>
        </p:txBody>
      </p:sp>
    </p:spTree>
    <p:custDataLst>
      <p:tags r:id="rId23"/>
    </p:custDataLst>
    <p:extLst>
      <p:ext uri="{BB962C8B-B14F-4D97-AF65-F5344CB8AC3E}">
        <p14:creationId xmlns:p14="http://schemas.microsoft.com/office/powerpoint/2010/main" val="1747176218"/>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 id="2147484093" r:id="rId17"/>
    <p:sldLayoutId id="2147484094" r:id="rId18"/>
    <p:sldLayoutId id="2147484095" r:id="rId19"/>
    <p:sldLayoutId id="2147484096" r:id="rId20"/>
    <p:sldLayoutId id="2147484097" r:id="rId21"/>
  </p:sldLayoutIdLst>
  <p:hf sldNum="0" hdr="0" ft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IoT / © 2020 IBM Corporation</a:t>
            </a:r>
          </a:p>
        </p:txBody>
      </p:sp>
    </p:spTree>
    <p:extLst>
      <p:ext uri="{BB962C8B-B14F-4D97-AF65-F5344CB8AC3E}">
        <p14:creationId xmlns:p14="http://schemas.microsoft.com/office/powerpoint/2010/main" val="13222567"/>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 id="2147484115" r:id="rId17"/>
    <p:sldLayoutId id="2147484116" r:id="rId18"/>
    <p:sldLayoutId id="2147484117" r:id="rId19"/>
    <p:sldLayoutId id="2147484118" r:id="rId20"/>
    <p:sldLayoutId id="2147484119" r:id="rId21"/>
    <p:sldLayoutId id="2147484120" r:id="rId22"/>
    <p:sldLayoutId id="2147484121" r:id="rId23"/>
    <p:sldLayoutId id="2147484122" r:id="rId24"/>
    <p:sldLayoutId id="2147484123" r:id="rId25"/>
    <p:sldLayoutId id="2147484124" r:id="rId26"/>
    <p:sldLayoutId id="2147484125" r:id="rId27"/>
    <p:sldLayoutId id="2147484126" r:id="rId28"/>
    <p:sldLayoutId id="2147484127" r:id="rId29"/>
    <p:sldLayoutId id="2147484128" r:id="rId30"/>
    <p:sldLayoutId id="2147484129" r:id="rId31"/>
    <p:sldLayoutId id="2147484130" r:id="rId32"/>
    <p:sldLayoutId id="2147484131" r:id="rId33"/>
    <p:sldLayoutId id="2147484132" r:id="rId34"/>
    <p:sldLayoutId id="2147484133" r:id="rId35"/>
    <p:sldLayoutId id="2147484134" r:id="rId36"/>
    <p:sldLayoutId id="2147484135" r:id="rId37"/>
    <p:sldLayoutId id="2147484136" r:id="rId38"/>
    <p:sldLayoutId id="2147484785" r:id="rId39"/>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2020 IBM Corporation</a:t>
            </a:r>
            <a:endParaRPr lang="en-US" dirty="0"/>
          </a:p>
        </p:txBody>
      </p:sp>
    </p:spTree>
    <p:extLst>
      <p:ext uri="{BB962C8B-B14F-4D97-AF65-F5344CB8AC3E}">
        <p14:creationId xmlns:p14="http://schemas.microsoft.com/office/powerpoint/2010/main" val="2963896385"/>
      </p:ext>
    </p:extLst>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84" r:id="rId35"/>
    <p:sldLayoutId id="2147484185" r:id="rId36"/>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IoT / © 2020 IBM Corporation</a:t>
            </a:r>
          </a:p>
        </p:txBody>
      </p:sp>
    </p:spTree>
    <p:extLst>
      <p:ext uri="{BB962C8B-B14F-4D97-AF65-F5344CB8AC3E}">
        <p14:creationId xmlns:p14="http://schemas.microsoft.com/office/powerpoint/2010/main" val="204492915"/>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 id="2147484241" r:id="rId18"/>
    <p:sldLayoutId id="2147484242" r:id="rId19"/>
    <p:sldLayoutId id="2147484243" r:id="rId20"/>
    <p:sldLayoutId id="2147484244" r:id="rId21"/>
    <p:sldLayoutId id="2147484245" r:id="rId22"/>
    <p:sldLayoutId id="2147484246" r:id="rId23"/>
    <p:sldLayoutId id="2147484247" r:id="rId24"/>
    <p:sldLayoutId id="2147484248" r:id="rId25"/>
    <p:sldLayoutId id="2147484249" r:id="rId26"/>
    <p:sldLayoutId id="2147484250" r:id="rId27"/>
    <p:sldLayoutId id="2147484251" r:id="rId28"/>
    <p:sldLayoutId id="2147484252" r:id="rId29"/>
    <p:sldLayoutId id="2147484253" r:id="rId30"/>
    <p:sldLayoutId id="2147484254" r:id="rId31"/>
    <p:sldLayoutId id="2147484255" r:id="rId32"/>
    <p:sldLayoutId id="2147484256" r:id="rId33"/>
    <p:sldLayoutId id="2147484257" r:id="rId34"/>
    <p:sldLayoutId id="2147484258" r:id="rId35"/>
    <p:sldLayoutId id="2147484259" r:id="rId36"/>
    <p:sldLayoutId id="2147484260" r:id="rId37"/>
    <p:sldLayoutId id="2147484261" r:id="rId38"/>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371082700"/>
      </p:ext>
    </p:extLst>
  </p:cSld>
  <p:clrMap bg1="lt1" tx1="dk1" bg2="lt2" tx2="dk2" accent1="accent1" accent2="accent2" accent3="accent3" accent4="accent4" accent5="accent5" accent6="accent6" hlink="hlink" folHlink="folHlink"/>
  <p:sldLayoutIdLst>
    <p:sldLayoutId id="2147484263" r:id="rId1"/>
    <p:sldLayoutId id="2147484264" r:id="rId2"/>
    <p:sldLayoutId id="2147484265" r:id="rId3"/>
    <p:sldLayoutId id="2147484266" r:id="rId4"/>
    <p:sldLayoutId id="2147484267" r:id="rId5"/>
    <p:sldLayoutId id="2147484268" r:id="rId6"/>
    <p:sldLayoutId id="2147484269" r:id="rId7"/>
    <p:sldLayoutId id="2147484270" r:id="rId8"/>
    <p:sldLayoutId id="2147484271" r:id="rId9"/>
    <p:sldLayoutId id="2147484272" r:id="rId10"/>
    <p:sldLayoutId id="2147484273" r:id="rId11"/>
    <p:sldLayoutId id="2147484274" r:id="rId12"/>
    <p:sldLayoutId id="2147484275" r:id="rId13"/>
    <p:sldLayoutId id="2147484276" r:id="rId14"/>
    <p:sldLayoutId id="2147484277" r:id="rId15"/>
    <p:sldLayoutId id="2147484278" r:id="rId16"/>
    <p:sldLayoutId id="2147484279" r:id="rId17"/>
    <p:sldLayoutId id="2147484280" r:id="rId18"/>
    <p:sldLayoutId id="2147484281" r:id="rId19"/>
    <p:sldLayoutId id="2147484282" r:id="rId20"/>
    <p:sldLayoutId id="2147484283" r:id="rId21"/>
    <p:sldLayoutId id="2147484284" r:id="rId22"/>
    <p:sldLayoutId id="2147484285" r:id="rId23"/>
    <p:sldLayoutId id="2147484286" r:id="rId24"/>
    <p:sldLayoutId id="2147484287" r:id="rId25"/>
    <p:sldLayoutId id="2147484288" r:id="rId26"/>
    <p:sldLayoutId id="2147484289" r:id="rId27"/>
    <p:sldLayoutId id="2147484290" r:id="rId28"/>
    <p:sldLayoutId id="2147484291" r:id="rId29"/>
    <p:sldLayoutId id="2147484292" r:id="rId30"/>
    <p:sldLayoutId id="2147484293" r:id="rId31"/>
    <p:sldLayoutId id="2147484294" r:id="rId32"/>
    <p:sldLayoutId id="2147484295" r:id="rId33"/>
    <p:sldLayoutId id="2147484296" r:id="rId34"/>
    <p:sldLayoutId id="2147484297" r:id="rId35"/>
    <p:sldLayoutId id="2147484298" r:id="rId36"/>
    <p:sldLayoutId id="2147484300" r:id="rId37"/>
    <p:sldLayoutId id="2147484301" r:id="rId38"/>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308546940"/>
      </p:ext>
    </p:extLst>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 id="2147484404" r:id="rId12"/>
    <p:sldLayoutId id="2147484405" r:id="rId13"/>
    <p:sldLayoutId id="2147484406" r:id="rId14"/>
    <p:sldLayoutId id="2147484407" r:id="rId15"/>
    <p:sldLayoutId id="2147484408" r:id="rId16"/>
    <p:sldLayoutId id="2147484409" r:id="rId17"/>
    <p:sldLayoutId id="2147484410" r:id="rId18"/>
    <p:sldLayoutId id="2147484411" r:id="rId19"/>
    <p:sldLayoutId id="2147484412" r:id="rId20"/>
    <p:sldLayoutId id="2147484413" r:id="rId21"/>
    <p:sldLayoutId id="2147484414" r:id="rId22"/>
    <p:sldLayoutId id="2147484415" r:id="rId23"/>
    <p:sldLayoutId id="2147484416" r:id="rId24"/>
    <p:sldLayoutId id="2147484417" r:id="rId25"/>
    <p:sldLayoutId id="2147484418" r:id="rId26"/>
    <p:sldLayoutId id="2147484419" r:id="rId27"/>
    <p:sldLayoutId id="2147484420" r:id="rId28"/>
    <p:sldLayoutId id="2147484421" r:id="rId29"/>
    <p:sldLayoutId id="2147484422" r:id="rId30"/>
    <p:sldLayoutId id="2147484423" r:id="rId31"/>
    <p:sldLayoutId id="2147484424" r:id="rId32"/>
    <p:sldLayoutId id="2147484425" r:id="rId33"/>
    <p:sldLayoutId id="2147484426" r:id="rId34"/>
    <p:sldLayoutId id="2147484427" r:id="rId35"/>
    <p:sldLayoutId id="2147484428" r:id="rId36"/>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IoT / © 2020 IBM Corporation</a:t>
            </a:r>
          </a:p>
        </p:txBody>
      </p:sp>
    </p:spTree>
    <p:extLst>
      <p:ext uri="{BB962C8B-B14F-4D97-AF65-F5344CB8AC3E}">
        <p14:creationId xmlns:p14="http://schemas.microsoft.com/office/powerpoint/2010/main" val="702697624"/>
      </p:ext>
    </p:extLst>
  </p:cSld>
  <p:clrMap bg1="lt1" tx1="dk1" bg2="lt2" tx2="dk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 id="2147484458" r:id="rId14"/>
    <p:sldLayoutId id="2147484459" r:id="rId15"/>
    <p:sldLayoutId id="2147484460" r:id="rId16"/>
    <p:sldLayoutId id="2147484461" r:id="rId17"/>
    <p:sldLayoutId id="2147484462" r:id="rId18"/>
    <p:sldLayoutId id="2147484463" r:id="rId19"/>
    <p:sldLayoutId id="2147484464" r:id="rId20"/>
    <p:sldLayoutId id="2147484465" r:id="rId21"/>
    <p:sldLayoutId id="2147484466" r:id="rId22"/>
    <p:sldLayoutId id="2147484467" r:id="rId23"/>
    <p:sldLayoutId id="2147484468" r:id="rId24"/>
    <p:sldLayoutId id="2147484469" r:id="rId25"/>
    <p:sldLayoutId id="2147484470" r:id="rId26"/>
    <p:sldLayoutId id="2147484471" r:id="rId27"/>
    <p:sldLayoutId id="2147484472" r:id="rId28"/>
    <p:sldLayoutId id="2147484473" r:id="rId29"/>
    <p:sldLayoutId id="2147484474" r:id="rId30"/>
    <p:sldLayoutId id="2147484475" r:id="rId31"/>
    <p:sldLayoutId id="2147484476" r:id="rId32"/>
    <p:sldLayoutId id="2147484477" r:id="rId33"/>
    <p:sldLayoutId id="2147484478" r:id="rId34"/>
    <p:sldLayoutId id="2147484479" r:id="rId35"/>
    <p:sldLayoutId id="2147484480" r:id="rId36"/>
    <p:sldLayoutId id="2147484481" r:id="rId37"/>
    <p:sldLayoutId id="2147484482" r:id="rId38"/>
    <p:sldLayoutId id="2147484483" r:id="rId39"/>
    <p:sldLayoutId id="2147484484" r:id="rId40"/>
    <p:sldLayoutId id="2147484485" r:id="rId41"/>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1"/>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7"/>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456796857"/>
      </p:ext>
    </p:extLst>
  </p:cSld>
  <p:clrMap bg1="lt1" tx1="dk1" bg2="lt2" tx2="dk2" accent1="accent1" accent2="accent2" accent3="accent3" accent4="accent4" accent5="accent5" accent6="accent6" hlink="hlink" folHlink="folHlink"/>
  <p:sldLayoutIdLst>
    <p:sldLayoutId id="2147484488" r:id="rId1"/>
    <p:sldLayoutId id="2147484489" r:id="rId2"/>
    <p:sldLayoutId id="2147484490" r:id="rId3"/>
    <p:sldLayoutId id="2147484491" r:id="rId4"/>
    <p:sldLayoutId id="2147484492" r:id="rId5"/>
    <p:sldLayoutId id="2147484493" r:id="rId6"/>
    <p:sldLayoutId id="2147484494" r:id="rId7"/>
    <p:sldLayoutId id="2147484495" r:id="rId8"/>
    <p:sldLayoutId id="2147484496" r:id="rId9"/>
    <p:sldLayoutId id="2147484497" r:id="rId10"/>
    <p:sldLayoutId id="2147484498" r:id="rId11"/>
    <p:sldLayoutId id="2147484499" r:id="rId12"/>
    <p:sldLayoutId id="2147484500" r:id="rId13"/>
    <p:sldLayoutId id="2147484501" r:id="rId14"/>
    <p:sldLayoutId id="2147484502" r:id="rId15"/>
    <p:sldLayoutId id="2147484503" r:id="rId16"/>
    <p:sldLayoutId id="2147484504" r:id="rId17"/>
    <p:sldLayoutId id="2147484505" r:id="rId18"/>
    <p:sldLayoutId id="2147484506" r:id="rId19"/>
    <p:sldLayoutId id="2147484507" r:id="rId20"/>
    <p:sldLayoutId id="2147484508" r:id="rId21"/>
    <p:sldLayoutId id="2147484509" r:id="rId22"/>
    <p:sldLayoutId id="2147484510" r:id="rId23"/>
    <p:sldLayoutId id="2147484511" r:id="rId24"/>
    <p:sldLayoutId id="2147484512" r:id="rId25"/>
    <p:sldLayoutId id="2147484513" r:id="rId26"/>
    <p:sldLayoutId id="2147484514" r:id="rId27"/>
    <p:sldLayoutId id="2147484515" r:id="rId28"/>
    <p:sldLayoutId id="2147484516" r:id="rId29"/>
    <p:sldLayoutId id="2147484517" r:id="rId30"/>
    <p:sldLayoutId id="2147484518" r:id="rId31"/>
    <p:sldLayoutId id="2147484519" r:id="rId32"/>
    <p:sldLayoutId id="2147484520" r:id="rId33"/>
    <p:sldLayoutId id="2147484521" r:id="rId34"/>
    <p:sldLayoutId id="2147484522" r:id="rId35"/>
    <p:sldLayoutId id="2147484523" r:id="rId36"/>
    <p:sldLayoutId id="2147484524" r:id="rId37"/>
    <p:sldLayoutId id="2147484525" r:id="rId38"/>
    <p:sldLayoutId id="2147484526" r:id="rId39"/>
    <p:sldLayoutId id="2147484527" r:id="rId40"/>
    <p:sldLayoutId id="2147484528" r:id="rId41"/>
    <p:sldLayoutId id="2147484529" r:id="rId42"/>
  </p:sldLayoutIdLst>
  <p:hf hdr="0" ft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71450" y="4886340"/>
            <a:ext cx="353824" cy="142875"/>
          </a:xfrm>
          <a:prstGeom prst="rect">
            <a:avLst/>
          </a:prstGeom>
        </p:spPr>
      </p:pic>
      <p:sp>
        <p:nvSpPr>
          <p:cNvPr id="10" name="Footer Placeholder 3"/>
          <p:cNvSpPr txBox="1">
            <a:spLocks/>
          </p:cNvSpPr>
          <p:nvPr userDrawn="1"/>
        </p:nvSpPr>
        <p:spPr>
          <a:xfrm>
            <a:off x="630630" y="487780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25" b="0" i="0" dirty="0">
                <a:solidFill>
                  <a:schemeClr val="tx1">
                    <a:alpha val="60000"/>
                  </a:schemeClr>
                </a:solidFill>
                <a:latin typeface="IBM Plex Sans" charset="0"/>
                <a:ea typeface="IBM Plex Sans" charset="0"/>
                <a:cs typeface="IBM Plex Sans" charset="0"/>
              </a:rPr>
              <a:t>© 2020 IBM Corporation</a:t>
            </a:r>
            <a:r>
              <a:rPr lang="en-US" sz="625" b="0" i="0" baseline="0" dirty="0">
                <a:solidFill>
                  <a:schemeClr val="tx1">
                    <a:alpha val="60000"/>
                  </a:schemeClr>
                </a:solidFill>
                <a:latin typeface="IBM Plex Sans" charset="0"/>
                <a:ea typeface="IBM Plex Sans" charset="0"/>
                <a:cs typeface="IBM Plex Sans" charset="0"/>
              </a:rPr>
              <a:t>              </a:t>
            </a:r>
            <a:r>
              <a:rPr lang="en-US" sz="625" b="0" i="0" dirty="0">
                <a:solidFill>
                  <a:schemeClr val="tx1">
                    <a:alpha val="60000"/>
                  </a:schemeClr>
                </a:solidFill>
                <a:latin typeface="IBM Plex Sans" charset="0"/>
                <a:ea typeface="IBM Plex Sans" charset="0"/>
                <a:cs typeface="IBM Plex Sans" charset="0"/>
              </a:rPr>
              <a:t> </a:t>
            </a:r>
          </a:p>
        </p:txBody>
      </p:sp>
      <p:sp>
        <p:nvSpPr>
          <p:cNvPr id="17" name="Slide Number Placeholder 2"/>
          <p:cNvSpPr txBox="1">
            <a:spLocks/>
          </p:cNvSpPr>
          <p:nvPr userDrawn="1"/>
        </p:nvSpPr>
        <p:spPr>
          <a:xfrm>
            <a:off x="8629650" y="491205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25" b="0" i="0" smtClean="0">
                <a:solidFill>
                  <a:schemeClr val="tx1"/>
                </a:solidFill>
                <a:latin typeface="IBM Plex Sans" charset="0"/>
                <a:ea typeface="IBM Plex Sans" charset="0"/>
                <a:cs typeface="IBM Plex Sans" charset="0"/>
              </a:rPr>
              <a:pPr algn="l"/>
              <a:t>‹#›</a:t>
            </a:fld>
            <a:endParaRPr lang="en-US" sz="625" b="0" i="0" dirty="0">
              <a:solidFill>
                <a:schemeClr val="tx1"/>
              </a:solidFill>
              <a:latin typeface="IBM Plex Sans" charset="0"/>
              <a:ea typeface="IBM Plex Sans" charset="0"/>
              <a:cs typeface="IBM Plex Sans" charset="0"/>
            </a:endParaRPr>
          </a:p>
        </p:txBody>
      </p:sp>
      <p:sp>
        <p:nvSpPr>
          <p:cNvPr id="8" name="Footer Placeholder 3">
            <a:extLst>
              <a:ext uri="{FF2B5EF4-FFF2-40B4-BE49-F238E27FC236}">
                <a16:creationId xmlns:a16="http://schemas.microsoft.com/office/drawing/2014/main" id="{381D5C4C-DA2C-4815-85C2-BB4E4B0F46E4}"/>
              </a:ext>
            </a:extLst>
          </p:cNvPr>
          <p:cNvSpPr txBox="1">
            <a:spLocks/>
          </p:cNvSpPr>
          <p:nvPr userDrawn="1"/>
        </p:nvSpPr>
        <p:spPr>
          <a:xfrm>
            <a:off x="6315075" y="4912050"/>
            <a:ext cx="2198295" cy="102659"/>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625" b="0" i="0" dirty="0">
                <a:solidFill>
                  <a:schemeClr val="tx1">
                    <a:alpha val="60000"/>
                  </a:schemeClr>
                </a:solidFill>
                <a:latin typeface="IBM Plex Sans" charset="0"/>
                <a:ea typeface="IBM Plex Sans" charset="0"/>
                <a:cs typeface="IBM Plex Sans" charset="0"/>
              </a:rPr>
              <a:t>AI Applications OM Unique Template – March 30, 2020</a:t>
            </a:r>
          </a:p>
        </p:txBody>
      </p:sp>
    </p:spTree>
    <p:extLst>
      <p:ext uri="{BB962C8B-B14F-4D97-AF65-F5344CB8AC3E}">
        <p14:creationId xmlns:p14="http://schemas.microsoft.com/office/powerpoint/2010/main" val="2869104416"/>
      </p:ext>
    </p:extLst>
  </p:cSld>
  <p:clrMap bg1="lt1" tx1="dk1" bg2="lt2" tx2="dk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3" r:id="rId11"/>
  </p:sldLayoutIdLst>
  <p:txStyles>
    <p:titleStyle>
      <a:lvl1pPr algn="l" defTabSz="685772"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772" rtl="0" eaLnBrk="1" latinLnBrk="0" hangingPunct="1">
        <a:lnSpc>
          <a:spcPct val="105000"/>
        </a:lnSpc>
        <a:spcBef>
          <a:spcPts val="375"/>
        </a:spcBef>
        <a:buFontTx/>
        <a:buNone/>
        <a:tabLst/>
        <a:defRPr sz="1250" b="0" i="0" kern="1200">
          <a:solidFill>
            <a:schemeClr val="tx1"/>
          </a:solidFill>
          <a:latin typeface="IBM Plex Sans" charset="0"/>
          <a:ea typeface="IBM Plex Sans" charset="0"/>
          <a:cs typeface="IBM Plex Sans" charset="0"/>
        </a:defRPr>
      </a:lvl1pPr>
      <a:lvl2pPr marL="142869" indent="-142869" algn="l" defTabSz="685772"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739" indent="-142869" algn="l" defTabSz="685772"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608" indent="-142869" algn="l" defTabSz="685772"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478" indent="-142869" algn="l" defTabSz="685772"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874"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61"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47"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34"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p:txBody>
      </p:sp>
      <p:sp>
        <p:nvSpPr>
          <p:cNvPr id="11" name="Slide Number Placeholder 6">
            <a:extLst>
              <a:ext uri="{FF2B5EF4-FFF2-40B4-BE49-F238E27FC236}">
                <a16:creationId xmlns:a16="http://schemas.microsoft.com/office/drawing/2014/main" id="{0F3F32B4-DA75-0A43-BAD4-96840FE551F8}"/>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12" name="Footer Placeholder 8">
            <a:extLst>
              <a:ext uri="{FF2B5EF4-FFF2-40B4-BE49-F238E27FC236}">
                <a16:creationId xmlns:a16="http://schemas.microsoft.com/office/drawing/2014/main" id="{6D455827-A71E-7645-90ED-B3411D86C73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2020 IBM Corporation</a:t>
            </a:r>
            <a:endParaRPr lang="en-US" dirty="0"/>
          </a:p>
        </p:txBody>
      </p:sp>
    </p:spTree>
    <p:extLst>
      <p:ext uri="{BB962C8B-B14F-4D97-AF65-F5344CB8AC3E}">
        <p14:creationId xmlns:p14="http://schemas.microsoft.com/office/powerpoint/2010/main" val="1218427348"/>
      </p:ext>
    </p:extLst>
  </p:cSld>
  <p:clrMap bg1="lt1" tx1="dk1" bg2="lt2" tx2="dk2" accent1="accent1" accent2="accent2" accent3="accent3" accent4="accent4" accent5="accent5" accent6="accent6" hlink="hlink" folHlink="folHlink"/>
  <p:sldLayoutIdLst>
    <p:sldLayoutId id="2147484546" r:id="rId1"/>
    <p:sldLayoutId id="2147484547" r:id="rId2"/>
    <p:sldLayoutId id="2147484548" r:id="rId3"/>
    <p:sldLayoutId id="2147484549" r:id="rId4"/>
    <p:sldLayoutId id="2147484550" r:id="rId5"/>
    <p:sldLayoutId id="2147484551" r:id="rId6"/>
    <p:sldLayoutId id="2147484552" r:id="rId7"/>
    <p:sldLayoutId id="2147484553" r:id="rId8"/>
    <p:sldLayoutId id="2147484554" r:id="rId9"/>
    <p:sldLayoutId id="2147484555" r:id="rId10"/>
    <p:sldLayoutId id="2147484556" r:id="rId11"/>
    <p:sldLayoutId id="2147484557" r:id="rId12"/>
    <p:sldLayoutId id="2147484558" r:id="rId13"/>
    <p:sldLayoutId id="2147484559" r:id="rId14"/>
    <p:sldLayoutId id="2147484560" r:id="rId15"/>
    <p:sldLayoutId id="2147484561" r:id="rId16"/>
    <p:sldLayoutId id="2147484562" r:id="rId17"/>
    <p:sldLayoutId id="2147484563" r:id="rId18"/>
    <p:sldLayoutId id="2147484564" r:id="rId19"/>
    <p:sldLayoutId id="2147484565" r:id="rId20"/>
    <p:sldLayoutId id="2147484566" r:id="rId21"/>
  </p:sldLayoutIdLst>
  <p:txStyles>
    <p:titleStyle>
      <a:lvl1pPr algn="l" defTabSz="685800"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375"/>
        </a:spcBef>
        <a:buFontTx/>
        <a:buNone/>
        <a:tabLst/>
        <a:defRPr sz="1250" b="0" i="0" kern="1200">
          <a:solidFill>
            <a:schemeClr val="tx1"/>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829"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824" r:id="rId35"/>
    <p:sldLayoutId id="2147483780" r:id="rId36"/>
    <p:sldLayoutId id="2147484782" r:id="rId37"/>
    <p:sldLayoutId id="2147484783" r:id="rId38"/>
    <p:sldLayoutId id="2147484784" r:id="rId39"/>
    <p:sldLayoutId id="2147484787" r:id="rId40"/>
    <p:sldLayoutId id="2147484788" r:id="rId41"/>
    <p:sldLayoutId id="2147484790" r:id="rId42"/>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AI </a:t>
            </a:r>
            <a:r>
              <a:rPr lang="de-DE" dirty="0" err="1"/>
              <a:t>Applications</a:t>
            </a:r>
            <a:r>
              <a:rPr lang="de-DE" dirty="0"/>
              <a:t> / © 2019 IBM Corporation</a:t>
            </a:r>
            <a:endParaRPr lang="en-US" dirty="0"/>
          </a:p>
        </p:txBody>
      </p:sp>
    </p:spTree>
    <p:extLst>
      <p:ext uri="{BB962C8B-B14F-4D97-AF65-F5344CB8AC3E}">
        <p14:creationId xmlns:p14="http://schemas.microsoft.com/office/powerpoint/2010/main" val="704588535"/>
      </p:ext>
    </p:extLst>
  </p:cSld>
  <p:clrMap bg1="lt1" tx1="dk1" bg2="lt2" tx2="dk2" accent1="accent1" accent2="accent2" accent3="accent3" accent4="accent4" accent5="accent5" accent6="accent6" hlink="hlink" folHlink="folHlink"/>
  <p:sldLayoutIdLst>
    <p:sldLayoutId id="2147484570" r:id="rId1"/>
    <p:sldLayoutId id="2147484571" r:id="rId2"/>
    <p:sldLayoutId id="2147484572" r:id="rId3"/>
    <p:sldLayoutId id="2147484573" r:id="rId4"/>
    <p:sldLayoutId id="2147484574" r:id="rId5"/>
    <p:sldLayoutId id="2147484575" r:id="rId6"/>
    <p:sldLayoutId id="2147484576" r:id="rId7"/>
    <p:sldLayoutId id="2147484577" r:id="rId8"/>
    <p:sldLayoutId id="2147484578" r:id="rId9"/>
    <p:sldLayoutId id="2147484579" r:id="rId10"/>
    <p:sldLayoutId id="2147484580" r:id="rId11"/>
    <p:sldLayoutId id="2147484581" r:id="rId12"/>
    <p:sldLayoutId id="2147484582" r:id="rId13"/>
    <p:sldLayoutId id="2147484583" r:id="rId14"/>
    <p:sldLayoutId id="2147484584" r:id="rId15"/>
    <p:sldLayoutId id="2147484585" r:id="rId16"/>
    <p:sldLayoutId id="2147484586" r:id="rId17"/>
    <p:sldLayoutId id="2147484587" r:id="rId18"/>
    <p:sldLayoutId id="2147484588" r:id="rId19"/>
    <p:sldLayoutId id="2147484589" r:id="rId20"/>
    <p:sldLayoutId id="2147484590" r:id="rId21"/>
    <p:sldLayoutId id="2147484591" r:id="rId22"/>
    <p:sldLayoutId id="2147484592" r:id="rId23"/>
    <p:sldLayoutId id="2147484593" r:id="rId24"/>
    <p:sldLayoutId id="2147484594" r:id="rId25"/>
    <p:sldLayoutId id="2147484595" r:id="rId26"/>
    <p:sldLayoutId id="2147484596" r:id="rId27"/>
    <p:sldLayoutId id="2147484597" r:id="rId28"/>
    <p:sldLayoutId id="2147484598" r:id="rId29"/>
    <p:sldLayoutId id="2147484599" r:id="rId30"/>
    <p:sldLayoutId id="2147484600" r:id="rId31"/>
    <p:sldLayoutId id="2147484601" r:id="rId32"/>
    <p:sldLayoutId id="2147484602" r:id="rId33"/>
    <p:sldLayoutId id="2147484603" r:id="rId34"/>
    <p:sldLayoutId id="2147484604" r:id="rId35"/>
    <p:sldLayoutId id="2147484605" r:id="rId36"/>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IoT / © 2019 IBM Corporation</a:t>
            </a:r>
          </a:p>
        </p:txBody>
      </p:sp>
    </p:spTree>
    <p:extLst>
      <p:ext uri="{BB962C8B-B14F-4D97-AF65-F5344CB8AC3E}">
        <p14:creationId xmlns:p14="http://schemas.microsoft.com/office/powerpoint/2010/main" val="3093914531"/>
      </p:ext>
    </p:extLst>
  </p:cSld>
  <p:clrMap bg1="lt1" tx1="dk1" bg2="lt2" tx2="dk2" accent1="accent1" accent2="accent2" accent3="accent3" accent4="accent4" accent5="accent5" accent6="accent6" hlink="hlink" folHlink="folHlink"/>
  <p:sldLayoutIdLst>
    <p:sldLayoutId id="2147484611" r:id="rId1"/>
    <p:sldLayoutId id="2147484612" r:id="rId2"/>
    <p:sldLayoutId id="2147484613" r:id="rId3"/>
    <p:sldLayoutId id="2147484614" r:id="rId4"/>
    <p:sldLayoutId id="2147484615" r:id="rId5"/>
    <p:sldLayoutId id="2147484616" r:id="rId6"/>
    <p:sldLayoutId id="2147484617" r:id="rId7"/>
    <p:sldLayoutId id="2147484618" r:id="rId8"/>
    <p:sldLayoutId id="2147484619" r:id="rId9"/>
    <p:sldLayoutId id="2147484620" r:id="rId10"/>
    <p:sldLayoutId id="2147484621" r:id="rId11"/>
    <p:sldLayoutId id="2147484622" r:id="rId12"/>
    <p:sldLayoutId id="2147484623" r:id="rId13"/>
    <p:sldLayoutId id="2147484624" r:id="rId14"/>
    <p:sldLayoutId id="2147484625" r:id="rId15"/>
    <p:sldLayoutId id="2147484626" r:id="rId16"/>
    <p:sldLayoutId id="2147484627" r:id="rId17"/>
    <p:sldLayoutId id="2147484628" r:id="rId18"/>
    <p:sldLayoutId id="2147484629" r:id="rId19"/>
    <p:sldLayoutId id="2147484630" r:id="rId20"/>
    <p:sldLayoutId id="2147484631" r:id="rId21"/>
    <p:sldLayoutId id="2147484632" r:id="rId22"/>
    <p:sldLayoutId id="2147484633" r:id="rId23"/>
    <p:sldLayoutId id="2147484634" r:id="rId24"/>
    <p:sldLayoutId id="2147484635" r:id="rId25"/>
    <p:sldLayoutId id="2147484636" r:id="rId26"/>
    <p:sldLayoutId id="2147484637" r:id="rId27"/>
    <p:sldLayoutId id="2147484638" r:id="rId28"/>
    <p:sldLayoutId id="2147484639" r:id="rId29"/>
    <p:sldLayoutId id="2147484640" r:id="rId30"/>
    <p:sldLayoutId id="2147484641" r:id="rId31"/>
    <p:sldLayoutId id="2147484642" r:id="rId32"/>
    <p:sldLayoutId id="2147484643" r:id="rId33"/>
    <p:sldLayoutId id="2147484644" r:id="rId34"/>
    <p:sldLayoutId id="2147484645" r:id="rId35"/>
    <p:sldLayoutId id="2147484646" r:id="rId36"/>
    <p:sldLayoutId id="2147484647" r:id="rId37"/>
    <p:sldLayoutId id="2147484648" r:id="rId38"/>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6"/>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6"/>
            <a:ext cx="4114800" cy="3286125"/>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682801" y="4957865"/>
            <a:ext cx="353824" cy="142875"/>
          </a:xfrm>
          <a:prstGeom prst="rect">
            <a:avLst/>
          </a:prstGeom>
        </p:spPr>
      </p:pic>
      <p:grpSp>
        <p:nvGrpSpPr>
          <p:cNvPr id="9" name="Group 8"/>
          <p:cNvGrpSpPr/>
          <p:nvPr userDrawn="1"/>
        </p:nvGrpSpPr>
        <p:grpSpPr>
          <a:xfrm>
            <a:off x="571500" y="4937287"/>
            <a:ext cx="1695844" cy="137857"/>
            <a:chOff x="914400" y="7899655"/>
            <a:chExt cx="2713350" cy="220571"/>
          </a:xfrm>
        </p:grpSpPr>
        <p:sp>
          <p:nvSpPr>
            <p:cNvPr id="10" name="Footer Placeholder 3"/>
            <p:cNvSpPr txBox="1">
              <a:spLocks/>
            </p:cNvSpPr>
            <p:nvPr userDrawn="1"/>
          </p:nvSpPr>
          <p:spPr>
            <a:xfrm>
              <a:off x="914400" y="7900430"/>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panose="020B0503050203000203" pitchFamily="34" charset="0"/>
                  <a:ea typeface="IBM Plex Sans" charset="0"/>
                  <a:cs typeface="IBM Plex Sans" charset="0"/>
                </a:rPr>
                <a:t>©</a:t>
              </a:r>
              <a:r>
                <a:rPr lang="en-US" sz="250" b="0" i="0" dirty="0">
                  <a:solidFill>
                    <a:schemeClr val="tx1">
                      <a:alpha val="60000"/>
                    </a:schemeClr>
                  </a:solidFill>
                  <a:latin typeface="IBM Plex Sans" panose="020B0503050203000203" pitchFamily="34" charset="0"/>
                  <a:ea typeface="IBM Plex Sans" charset="0"/>
                  <a:cs typeface="IBM Plex Sans" charset="0"/>
                </a:rPr>
                <a:t> </a:t>
              </a:r>
              <a:r>
                <a:rPr lang="en-US" sz="500" b="0" i="0" dirty="0">
                  <a:solidFill>
                    <a:schemeClr val="tx1">
                      <a:alpha val="60000"/>
                    </a:schemeClr>
                  </a:solidFill>
                  <a:latin typeface="IBM Plex Sans" panose="020B0503050203000203" pitchFamily="34" charset="0"/>
                  <a:ea typeface="IBM Plex Sans" charset="0"/>
                  <a:cs typeface="IBM Plex Sans" charset="0"/>
                </a:rPr>
                <a:t>2020 IBM Corporation</a:t>
              </a:r>
              <a:r>
                <a:rPr lang="en-US" sz="500" b="0" i="0" baseline="0" dirty="0">
                  <a:solidFill>
                    <a:schemeClr val="tx1">
                      <a:alpha val="60000"/>
                    </a:schemeClr>
                  </a:solidFill>
                  <a:latin typeface="IBM Plex Sans" panose="020B0503050203000203" pitchFamily="34" charset="0"/>
                  <a:ea typeface="IBM Plex Sans" charset="0"/>
                  <a:cs typeface="IBM Plex Sans" charset="0"/>
                </a:rPr>
                <a:t>              </a:t>
              </a:r>
              <a:r>
                <a:rPr lang="en-US" sz="500" b="0" i="0" dirty="0">
                  <a:solidFill>
                    <a:schemeClr val="tx1">
                      <a:alpha val="60000"/>
                    </a:schemeClr>
                  </a:solidFill>
                  <a:latin typeface="IBM Plex Sans" panose="020B0503050203000203" pitchFamily="34"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tx1">
                      <a:alpha val="60000"/>
                    </a:schemeClr>
                  </a:solidFill>
                  <a:latin typeface="IBM Plex Sans" panose="020B0503050203000203" pitchFamily="34" charset="0"/>
                  <a:ea typeface="IBM Plex Sans" charset="0"/>
                  <a:cs typeface="IBM Plex Sans" charset="0"/>
                </a:rPr>
                <a:t> </a:t>
              </a:r>
              <a:fld id="{7C9968D1-C8E5-4FE3-AED4-7D4518C301B3}" type="datetime3">
                <a:rPr lang="en-US" sz="500" b="0" i="0" smtClean="0">
                  <a:solidFill>
                    <a:schemeClr val="tx1">
                      <a:alpha val="60000"/>
                    </a:schemeClr>
                  </a:solidFill>
                  <a:latin typeface="IBM Plex Sans" panose="020B0503050203000203" pitchFamily="34" charset="0"/>
                  <a:ea typeface="IBM Plex Sans" charset="0"/>
                  <a:cs typeface="IBM Plex Sans" charset="0"/>
                </a:rPr>
                <a:pPr marL="0" indent="0" fontAlgn="auto">
                  <a:spcBef>
                    <a:spcPts val="0"/>
                  </a:spcBef>
                  <a:spcAft>
                    <a:spcPts val="0"/>
                  </a:spcAft>
                  <a:tabLst/>
                  <a:defRPr/>
                </a:pPr>
                <a:t>27 August 2023</a:t>
              </a:fld>
              <a:endParaRPr lang="en-US" sz="500" b="0" i="0" dirty="0">
                <a:solidFill>
                  <a:schemeClr val="tx1">
                    <a:alpha val="60000"/>
                  </a:schemeClr>
                </a:solidFill>
                <a:latin typeface="IBM Plex Sans" panose="020B0503050203000203" pitchFamily="34" charset="0"/>
                <a:ea typeface="IBM Plex Sans" charset="0"/>
                <a:cs typeface="IBM Plex Sans" charset="0"/>
              </a:endParaRPr>
            </a:p>
          </p:txBody>
        </p:sp>
      </p:grpSp>
      <p:sp>
        <p:nvSpPr>
          <p:cNvPr id="17" name="Slide Number Placeholder 2"/>
          <p:cNvSpPr txBox="1">
            <a:spLocks/>
          </p:cNvSpPr>
          <p:nvPr userDrawn="1"/>
        </p:nvSpPr>
        <p:spPr>
          <a:xfrm>
            <a:off x="284287"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panose="020B0503050203000203" pitchFamily="34" charset="0"/>
                <a:ea typeface="IBM Plex Sans" charset="0"/>
                <a:cs typeface="IBM Plex Sans" charset="0"/>
              </a:rPr>
              <a:pPr algn="l"/>
              <a:t>‹#›</a:t>
            </a:fld>
            <a:endParaRPr lang="en-US" sz="500" b="0" i="0" dirty="0">
              <a:solidFill>
                <a:schemeClr val="tx1"/>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1614931159"/>
      </p:ext>
    </p:extLst>
  </p:cSld>
  <p:clrMap bg1="lt1" tx1="dk1" bg2="lt2" tx2="dk2" accent1="accent1" accent2="accent2" accent3="accent3" accent4="accent4" accent5="accent5" accent6="accent6" hlink="hlink" folHlink="folHlink"/>
  <p:sldLayoutIdLst>
    <p:sldLayoutId id="2147484651" r:id="rId1"/>
    <p:sldLayoutId id="2147484652" r:id="rId2"/>
    <p:sldLayoutId id="2147484653" r:id="rId3"/>
    <p:sldLayoutId id="2147484654" r:id="rId4"/>
    <p:sldLayoutId id="2147484655" r:id="rId5"/>
    <p:sldLayoutId id="2147484656" r:id="rId6"/>
    <p:sldLayoutId id="2147484657" r:id="rId7"/>
    <p:sldLayoutId id="2147484658" r:id="rId8"/>
    <p:sldLayoutId id="2147484659" r:id="rId9"/>
    <p:sldLayoutId id="2147484660" r:id="rId10"/>
    <p:sldLayoutId id="2147484661" r:id="rId11"/>
    <p:sldLayoutId id="2147484662" r:id="rId12"/>
    <p:sldLayoutId id="2147484663" r:id="rId13"/>
    <p:sldLayoutId id="2147484664" r:id="rId14"/>
    <p:sldLayoutId id="2147484665" r:id="rId15"/>
    <p:sldLayoutId id="2147484666" r:id="rId16"/>
    <p:sldLayoutId id="2147484667" r:id="rId17"/>
    <p:sldLayoutId id="2147484668" r:id="rId18"/>
  </p:sldLayoutIdLst>
  <p:txStyles>
    <p:titleStyle>
      <a:lvl1pPr algn="l" defTabSz="685550" rtl="0" eaLnBrk="1" latinLnBrk="0" hangingPunct="1">
        <a:lnSpc>
          <a:spcPct val="90000"/>
        </a:lnSpc>
        <a:spcBef>
          <a:spcPct val="0"/>
        </a:spcBef>
        <a:buNone/>
        <a:defRPr sz="2249" b="0" i="0" kern="12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p:titleStyle>
    <p:bodyStyle>
      <a:lvl1pPr marL="0" indent="0" algn="l" defTabSz="685550" rtl="0" eaLnBrk="1" latinLnBrk="0" hangingPunct="1">
        <a:lnSpc>
          <a:spcPct val="105000"/>
        </a:lnSpc>
        <a:spcBef>
          <a:spcPts val="375"/>
        </a:spcBef>
        <a:buFontTx/>
        <a:buNone/>
        <a:tabLst/>
        <a:defRPr sz="1250" b="0" i="0" kern="12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42823" indent="-142823" algn="l" defTabSz="685550"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646" indent="-142823" algn="l" defTabSz="685550"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469" indent="-142823" algn="l" defTabSz="685550"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292" indent="-142823" algn="l" defTabSz="685550"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262" indent="-171388" algn="l" defTabSz="685550"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8036" indent="-171388" algn="l" defTabSz="685550"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812" indent="-171388" algn="l" defTabSz="685550"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587" indent="-171388" algn="l" defTabSz="685550"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550" rtl="0" eaLnBrk="1" latinLnBrk="0" hangingPunct="1">
        <a:defRPr sz="1349" kern="1200">
          <a:solidFill>
            <a:schemeClr val="tx1"/>
          </a:solidFill>
          <a:latin typeface="+mn-lt"/>
          <a:ea typeface="+mn-ea"/>
          <a:cs typeface="+mn-cs"/>
        </a:defRPr>
      </a:lvl1pPr>
      <a:lvl2pPr marL="342776" algn="l" defTabSz="685550" rtl="0" eaLnBrk="1" latinLnBrk="0" hangingPunct="1">
        <a:defRPr sz="1349" kern="1200">
          <a:solidFill>
            <a:schemeClr val="tx1"/>
          </a:solidFill>
          <a:latin typeface="+mn-lt"/>
          <a:ea typeface="+mn-ea"/>
          <a:cs typeface="+mn-cs"/>
        </a:defRPr>
      </a:lvl2pPr>
      <a:lvl3pPr marL="685550" algn="l" defTabSz="685550" rtl="0" eaLnBrk="1" latinLnBrk="0" hangingPunct="1">
        <a:defRPr sz="1349" kern="1200">
          <a:solidFill>
            <a:schemeClr val="tx1"/>
          </a:solidFill>
          <a:latin typeface="+mn-lt"/>
          <a:ea typeface="+mn-ea"/>
          <a:cs typeface="+mn-cs"/>
        </a:defRPr>
      </a:lvl3pPr>
      <a:lvl4pPr marL="1028325" algn="l" defTabSz="685550" rtl="0" eaLnBrk="1" latinLnBrk="0" hangingPunct="1">
        <a:defRPr sz="1349" kern="1200">
          <a:solidFill>
            <a:schemeClr val="tx1"/>
          </a:solidFill>
          <a:latin typeface="+mn-lt"/>
          <a:ea typeface="+mn-ea"/>
          <a:cs typeface="+mn-cs"/>
        </a:defRPr>
      </a:lvl4pPr>
      <a:lvl5pPr marL="1371100" algn="l" defTabSz="685550" rtl="0" eaLnBrk="1" latinLnBrk="0" hangingPunct="1">
        <a:defRPr sz="1349" kern="1200">
          <a:solidFill>
            <a:schemeClr val="tx1"/>
          </a:solidFill>
          <a:latin typeface="+mn-lt"/>
          <a:ea typeface="+mn-ea"/>
          <a:cs typeface="+mn-cs"/>
        </a:defRPr>
      </a:lvl5pPr>
      <a:lvl6pPr marL="1713875" algn="l" defTabSz="685550" rtl="0" eaLnBrk="1" latinLnBrk="0" hangingPunct="1">
        <a:defRPr sz="1349" kern="1200">
          <a:solidFill>
            <a:schemeClr val="tx1"/>
          </a:solidFill>
          <a:latin typeface="+mn-lt"/>
          <a:ea typeface="+mn-ea"/>
          <a:cs typeface="+mn-cs"/>
        </a:defRPr>
      </a:lvl6pPr>
      <a:lvl7pPr marL="2056649" algn="l" defTabSz="685550" rtl="0" eaLnBrk="1" latinLnBrk="0" hangingPunct="1">
        <a:defRPr sz="1349" kern="1200">
          <a:solidFill>
            <a:schemeClr val="tx1"/>
          </a:solidFill>
          <a:latin typeface="+mn-lt"/>
          <a:ea typeface="+mn-ea"/>
          <a:cs typeface="+mn-cs"/>
        </a:defRPr>
      </a:lvl7pPr>
      <a:lvl8pPr marL="2399424" algn="l" defTabSz="685550" rtl="0" eaLnBrk="1" latinLnBrk="0" hangingPunct="1">
        <a:defRPr sz="1349" kern="1200">
          <a:solidFill>
            <a:schemeClr val="tx1"/>
          </a:solidFill>
          <a:latin typeface="+mn-lt"/>
          <a:ea typeface="+mn-ea"/>
          <a:cs typeface="+mn-cs"/>
        </a:defRPr>
      </a:lvl8pPr>
      <a:lvl9pPr marL="2742200" algn="l" defTabSz="685550" rtl="0" eaLnBrk="1" latinLnBrk="0" hangingPunct="1">
        <a:defRPr sz="1349"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Maximo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391885539"/>
      </p:ext>
    </p:extLst>
  </p:cSld>
  <p:clrMap bg1="dk1" tx1="lt1" bg2="dk2" tx2="lt2" accent1="accent1" accent2="accent2" accent3="accent3" accent4="accent4" accent5="accent5" accent6="accent6" hlink="hlink" folHlink="folHlink"/>
  <p:sldLayoutIdLst>
    <p:sldLayoutId id="2147484671" r:id="rId1"/>
    <p:sldLayoutId id="2147484672" r:id="rId2"/>
    <p:sldLayoutId id="2147484673" r:id="rId3"/>
    <p:sldLayoutId id="2147484674" r:id="rId4"/>
    <p:sldLayoutId id="2147484675" r:id="rId5"/>
    <p:sldLayoutId id="2147484676" r:id="rId6"/>
    <p:sldLayoutId id="2147484677" r:id="rId7"/>
    <p:sldLayoutId id="2147484678" r:id="rId8"/>
    <p:sldLayoutId id="2147484679" r:id="rId9"/>
    <p:sldLayoutId id="2147484680" r:id="rId10"/>
    <p:sldLayoutId id="2147484681" r:id="rId11"/>
    <p:sldLayoutId id="2147484682" r:id="rId12"/>
    <p:sldLayoutId id="2147484683" r:id="rId13"/>
    <p:sldLayoutId id="2147484684" r:id="rId14"/>
    <p:sldLayoutId id="2147484685" r:id="rId15"/>
    <p:sldLayoutId id="2147484686" r:id="rId16"/>
    <p:sldLayoutId id="2147484687" r:id="rId17"/>
    <p:sldLayoutId id="2147484688" r:id="rId18"/>
    <p:sldLayoutId id="2147484689" r:id="rId19"/>
    <p:sldLayoutId id="2147484690" r:id="rId20"/>
    <p:sldLayoutId id="2147484691" r:id="rId21"/>
    <p:sldLayoutId id="2147484692" r:id="rId22"/>
    <p:sldLayoutId id="2147484693" r:id="rId23"/>
    <p:sldLayoutId id="2147484694" r:id="rId24"/>
    <p:sldLayoutId id="2147484695" r:id="rId25"/>
    <p:sldLayoutId id="2147484696" r:id="rId26"/>
    <p:sldLayoutId id="2147484697" r:id="rId27"/>
    <p:sldLayoutId id="2147484698" r:id="rId28"/>
    <p:sldLayoutId id="2147484699" r:id="rId29"/>
    <p:sldLayoutId id="2147484700" r:id="rId30"/>
    <p:sldLayoutId id="2147484701" r:id="rId31"/>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Maximo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181504751"/>
      </p:ext>
    </p:extLst>
  </p:cSld>
  <p:clrMap bg1="dk1" tx1="lt1" bg2="dk2" tx2="lt2" accent1="accent1" accent2="accent2" accent3="accent3" accent4="accent4" accent5="accent5" accent6="accent6" hlink="hlink" folHlink="folHlink"/>
  <p:sldLayoutIdLst>
    <p:sldLayoutId id="2147484703" r:id="rId1"/>
    <p:sldLayoutId id="2147484704" r:id="rId2"/>
    <p:sldLayoutId id="2147484705" r:id="rId3"/>
    <p:sldLayoutId id="2147484706" r:id="rId4"/>
    <p:sldLayoutId id="2147484707" r:id="rId5"/>
    <p:sldLayoutId id="2147484708" r:id="rId6"/>
    <p:sldLayoutId id="2147484709" r:id="rId7"/>
    <p:sldLayoutId id="2147484710" r:id="rId8"/>
    <p:sldLayoutId id="2147484711" r:id="rId9"/>
    <p:sldLayoutId id="2147484712" r:id="rId10"/>
    <p:sldLayoutId id="2147484713" r:id="rId11"/>
    <p:sldLayoutId id="2147484714" r:id="rId12"/>
    <p:sldLayoutId id="2147484715" r:id="rId13"/>
    <p:sldLayoutId id="2147484716" r:id="rId14"/>
    <p:sldLayoutId id="2147484717" r:id="rId15"/>
    <p:sldLayoutId id="2147484718" r:id="rId16"/>
    <p:sldLayoutId id="2147484719" r:id="rId17"/>
    <p:sldLayoutId id="2147484720" r:id="rId18"/>
    <p:sldLayoutId id="2147484721" r:id="rId19"/>
    <p:sldLayoutId id="2147484722" r:id="rId20"/>
    <p:sldLayoutId id="2147484723" r:id="rId21"/>
    <p:sldLayoutId id="2147484724" r:id="rId22"/>
    <p:sldLayoutId id="2147484725" r:id="rId23"/>
    <p:sldLayoutId id="2147484726" r:id="rId24"/>
    <p:sldLayoutId id="2147484727" r:id="rId25"/>
    <p:sldLayoutId id="2147484728" r:id="rId26"/>
    <p:sldLayoutId id="2147484729" r:id="rId27"/>
    <p:sldLayoutId id="2147484730" r:id="rId28"/>
    <p:sldLayoutId id="2147484731" r:id="rId29"/>
    <p:sldLayoutId id="2147484732" r:id="rId30"/>
    <p:sldLayoutId id="2147484733" r:id="rId31"/>
    <p:sldLayoutId id="2147484734" r:id="rId32"/>
    <p:sldLayoutId id="2147484786" r:id="rId33"/>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6"/>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6"/>
            <a:ext cx="4114800" cy="3286125"/>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682801" y="4957864"/>
            <a:ext cx="353824" cy="142875"/>
          </a:xfrm>
          <a:prstGeom prst="rect">
            <a:avLst/>
          </a:prstGeom>
        </p:spPr>
      </p:pic>
      <p:grpSp>
        <p:nvGrpSpPr>
          <p:cNvPr id="9" name="Group 8"/>
          <p:cNvGrpSpPr/>
          <p:nvPr userDrawn="1"/>
        </p:nvGrpSpPr>
        <p:grpSpPr>
          <a:xfrm>
            <a:off x="571500" y="4937287"/>
            <a:ext cx="1695844" cy="137857"/>
            <a:chOff x="914400" y="7899655"/>
            <a:chExt cx="2713350" cy="220571"/>
          </a:xfrm>
        </p:grpSpPr>
        <p:sp>
          <p:nvSpPr>
            <p:cNvPr id="10" name="Footer Placeholder 3"/>
            <p:cNvSpPr txBox="1">
              <a:spLocks/>
            </p:cNvSpPr>
            <p:nvPr userDrawn="1"/>
          </p:nvSpPr>
          <p:spPr>
            <a:xfrm>
              <a:off x="914400" y="7900430"/>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panose="020B0503050203000203" pitchFamily="34" charset="0"/>
                  <a:ea typeface="IBM Plex Sans" charset="0"/>
                  <a:cs typeface="IBM Plex Sans" charset="0"/>
                </a:rPr>
                <a:t>©</a:t>
              </a:r>
              <a:r>
                <a:rPr lang="en-US" sz="250" b="0" i="0" dirty="0">
                  <a:solidFill>
                    <a:schemeClr val="tx1">
                      <a:alpha val="60000"/>
                    </a:schemeClr>
                  </a:solidFill>
                  <a:latin typeface="IBM Plex Sans" panose="020B0503050203000203" pitchFamily="34" charset="0"/>
                  <a:ea typeface="IBM Plex Sans" charset="0"/>
                  <a:cs typeface="IBM Plex Sans" charset="0"/>
                </a:rPr>
                <a:t> </a:t>
              </a:r>
              <a:r>
                <a:rPr lang="en-US" sz="500" b="0" i="0" dirty="0">
                  <a:solidFill>
                    <a:schemeClr val="tx1">
                      <a:alpha val="60000"/>
                    </a:schemeClr>
                  </a:solidFill>
                  <a:latin typeface="IBM Plex Sans" panose="020B0503050203000203" pitchFamily="34" charset="0"/>
                  <a:ea typeface="IBM Plex Sans" charset="0"/>
                  <a:cs typeface="IBM Plex Sans" charset="0"/>
                </a:rPr>
                <a:t>2020 IBM Corporation</a:t>
              </a:r>
              <a:r>
                <a:rPr lang="en-US" sz="500" b="0" i="0" baseline="0" dirty="0">
                  <a:solidFill>
                    <a:schemeClr val="tx1">
                      <a:alpha val="60000"/>
                    </a:schemeClr>
                  </a:solidFill>
                  <a:latin typeface="IBM Plex Sans" panose="020B0503050203000203" pitchFamily="34" charset="0"/>
                  <a:ea typeface="IBM Plex Sans" charset="0"/>
                  <a:cs typeface="IBM Plex Sans" charset="0"/>
                </a:rPr>
                <a:t>              </a:t>
              </a:r>
              <a:r>
                <a:rPr lang="en-US" sz="500" b="0" i="0" dirty="0">
                  <a:solidFill>
                    <a:schemeClr val="tx1">
                      <a:alpha val="60000"/>
                    </a:schemeClr>
                  </a:solidFill>
                  <a:latin typeface="IBM Plex Sans" panose="020B0503050203000203" pitchFamily="34"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tx1">
                      <a:alpha val="60000"/>
                    </a:schemeClr>
                  </a:solidFill>
                  <a:latin typeface="IBM Plex Sans" panose="020B0503050203000203" pitchFamily="34" charset="0"/>
                  <a:ea typeface="IBM Plex Sans" charset="0"/>
                  <a:cs typeface="IBM Plex Sans" charset="0"/>
                </a:rPr>
                <a:t> </a:t>
              </a:r>
              <a:fld id="{7C9968D1-C8E5-4FE3-AED4-7D4518C301B3}" type="datetime3">
                <a:rPr lang="en-US" sz="500" b="0" i="0" smtClean="0">
                  <a:solidFill>
                    <a:schemeClr val="tx1">
                      <a:alpha val="60000"/>
                    </a:schemeClr>
                  </a:solidFill>
                  <a:latin typeface="IBM Plex Sans" panose="020B0503050203000203" pitchFamily="34" charset="0"/>
                  <a:ea typeface="IBM Plex Sans" charset="0"/>
                  <a:cs typeface="IBM Plex Sans" charset="0"/>
                </a:rPr>
                <a:pPr marL="0" indent="0" fontAlgn="auto">
                  <a:spcBef>
                    <a:spcPts val="0"/>
                  </a:spcBef>
                  <a:spcAft>
                    <a:spcPts val="0"/>
                  </a:spcAft>
                  <a:tabLst/>
                  <a:defRPr/>
                </a:pPr>
                <a:t>27 August 2023</a:t>
              </a:fld>
              <a:endParaRPr lang="en-US" sz="500" b="0" i="0" dirty="0">
                <a:solidFill>
                  <a:schemeClr val="tx1">
                    <a:alpha val="60000"/>
                  </a:schemeClr>
                </a:solidFill>
                <a:latin typeface="IBM Plex Sans" panose="020B0503050203000203" pitchFamily="34" charset="0"/>
                <a:ea typeface="IBM Plex Sans" charset="0"/>
                <a:cs typeface="IBM Plex Sans" charset="0"/>
              </a:endParaRPr>
            </a:p>
          </p:txBody>
        </p:sp>
      </p:grpSp>
      <p:sp>
        <p:nvSpPr>
          <p:cNvPr id="17" name="Slide Number Placeholder 2"/>
          <p:cNvSpPr txBox="1">
            <a:spLocks/>
          </p:cNvSpPr>
          <p:nvPr userDrawn="1"/>
        </p:nvSpPr>
        <p:spPr>
          <a:xfrm>
            <a:off x="284286" y="4933621"/>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panose="020B0503050203000203" pitchFamily="34" charset="0"/>
                <a:ea typeface="IBM Plex Sans" charset="0"/>
                <a:cs typeface="IBM Plex Sans" charset="0"/>
              </a:rPr>
              <a:pPr algn="l"/>
              <a:t>‹#›</a:t>
            </a:fld>
            <a:endParaRPr lang="en-US" sz="500" b="0" i="0" dirty="0">
              <a:solidFill>
                <a:schemeClr val="tx1"/>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643317616"/>
      </p:ext>
    </p:extLst>
  </p:cSld>
  <p:clrMap bg1="lt1" tx1="dk1" bg2="lt2" tx2="dk2" accent1="accent1" accent2="accent2" accent3="accent3" accent4="accent4" accent5="accent5" accent6="accent6" hlink="hlink" folHlink="folHlink"/>
  <p:sldLayoutIdLst>
    <p:sldLayoutId id="2147484736" r:id="rId1"/>
    <p:sldLayoutId id="2147484737" r:id="rId2"/>
    <p:sldLayoutId id="2147484738" r:id="rId3"/>
    <p:sldLayoutId id="2147484739" r:id="rId4"/>
    <p:sldLayoutId id="2147484740" r:id="rId5"/>
    <p:sldLayoutId id="2147484741" r:id="rId6"/>
    <p:sldLayoutId id="2147484742" r:id="rId7"/>
    <p:sldLayoutId id="2147484743" r:id="rId8"/>
    <p:sldLayoutId id="2147484744" r:id="rId9"/>
    <p:sldLayoutId id="2147484745" r:id="rId10"/>
    <p:sldLayoutId id="2147484746" r:id="rId11"/>
    <p:sldLayoutId id="2147484747" r:id="rId12"/>
    <p:sldLayoutId id="2147484748" r:id="rId13"/>
    <p:sldLayoutId id="2147484749" r:id="rId14"/>
    <p:sldLayoutId id="2147484750" r:id="rId15"/>
    <p:sldLayoutId id="2147484751" r:id="rId16"/>
    <p:sldLayoutId id="2147484752" r:id="rId17"/>
    <p:sldLayoutId id="2147484753" r:id="rId18"/>
  </p:sldLayoutIdLst>
  <p:txStyles>
    <p:titleStyle>
      <a:lvl1pPr algn="l" defTabSz="685567" rtl="0" eaLnBrk="1" latinLnBrk="0" hangingPunct="1">
        <a:lnSpc>
          <a:spcPct val="90000"/>
        </a:lnSpc>
        <a:spcBef>
          <a:spcPct val="0"/>
        </a:spcBef>
        <a:buNone/>
        <a:defRPr sz="2249" b="0" i="0" kern="12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p:titleStyle>
    <p:bodyStyle>
      <a:lvl1pPr marL="0" indent="0" algn="l" defTabSz="685567" rtl="0" eaLnBrk="1" latinLnBrk="0" hangingPunct="1">
        <a:lnSpc>
          <a:spcPct val="105000"/>
        </a:lnSpc>
        <a:spcBef>
          <a:spcPts val="375"/>
        </a:spcBef>
        <a:buFontTx/>
        <a:buNone/>
        <a:tabLst/>
        <a:defRPr sz="1250" b="0" i="0" kern="12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42826" indent="-142826" algn="l" defTabSz="685567"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653" indent="-142826" algn="l" defTabSz="685567"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480" indent="-142826" algn="l" defTabSz="685567"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306" indent="-142826" algn="l" defTabSz="685567"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309" indent="-171392" algn="l" defTabSz="68556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8092" indent="-171392" algn="l" defTabSz="68556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876" indent="-171392" algn="l" defTabSz="68556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659" indent="-171392" algn="l" defTabSz="68556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567" rtl="0" eaLnBrk="1" latinLnBrk="0" hangingPunct="1">
        <a:defRPr sz="1349" kern="1200">
          <a:solidFill>
            <a:schemeClr val="tx1"/>
          </a:solidFill>
          <a:latin typeface="+mn-lt"/>
          <a:ea typeface="+mn-ea"/>
          <a:cs typeface="+mn-cs"/>
        </a:defRPr>
      </a:lvl1pPr>
      <a:lvl2pPr marL="342784" algn="l" defTabSz="685567" rtl="0" eaLnBrk="1" latinLnBrk="0" hangingPunct="1">
        <a:defRPr sz="1349" kern="1200">
          <a:solidFill>
            <a:schemeClr val="tx1"/>
          </a:solidFill>
          <a:latin typeface="+mn-lt"/>
          <a:ea typeface="+mn-ea"/>
          <a:cs typeface="+mn-cs"/>
        </a:defRPr>
      </a:lvl2pPr>
      <a:lvl3pPr marL="685567" algn="l" defTabSz="685567" rtl="0" eaLnBrk="1" latinLnBrk="0" hangingPunct="1">
        <a:defRPr sz="1349" kern="1200">
          <a:solidFill>
            <a:schemeClr val="tx1"/>
          </a:solidFill>
          <a:latin typeface="+mn-lt"/>
          <a:ea typeface="+mn-ea"/>
          <a:cs typeface="+mn-cs"/>
        </a:defRPr>
      </a:lvl3pPr>
      <a:lvl4pPr marL="1028351" algn="l" defTabSz="685567" rtl="0" eaLnBrk="1" latinLnBrk="0" hangingPunct="1">
        <a:defRPr sz="1349" kern="1200">
          <a:solidFill>
            <a:schemeClr val="tx1"/>
          </a:solidFill>
          <a:latin typeface="+mn-lt"/>
          <a:ea typeface="+mn-ea"/>
          <a:cs typeface="+mn-cs"/>
        </a:defRPr>
      </a:lvl4pPr>
      <a:lvl5pPr marL="1371134" algn="l" defTabSz="685567" rtl="0" eaLnBrk="1" latinLnBrk="0" hangingPunct="1">
        <a:defRPr sz="1349" kern="1200">
          <a:solidFill>
            <a:schemeClr val="tx1"/>
          </a:solidFill>
          <a:latin typeface="+mn-lt"/>
          <a:ea typeface="+mn-ea"/>
          <a:cs typeface="+mn-cs"/>
        </a:defRPr>
      </a:lvl5pPr>
      <a:lvl6pPr marL="1713917" algn="l" defTabSz="685567" rtl="0" eaLnBrk="1" latinLnBrk="0" hangingPunct="1">
        <a:defRPr sz="1349" kern="1200">
          <a:solidFill>
            <a:schemeClr val="tx1"/>
          </a:solidFill>
          <a:latin typeface="+mn-lt"/>
          <a:ea typeface="+mn-ea"/>
          <a:cs typeface="+mn-cs"/>
        </a:defRPr>
      </a:lvl6pPr>
      <a:lvl7pPr marL="2056700" algn="l" defTabSz="685567" rtl="0" eaLnBrk="1" latinLnBrk="0" hangingPunct="1">
        <a:defRPr sz="1349" kern="1200">
          <a:solidFill>
            <a:schemeClr val="tx1"/>
          </a:solidFill>
          <a:latin typeface="+mn-lt"/>
          <a:ea typeface="+mn-ea"/>
          <a:cs typeface="+mn-cs"/>
        </a:defRPr>
      </a:lvl7pPr>
      <a:lvl8pPr marL="2399484" algn="l" defTabSz="685567" rtl="0" eaLnBrk="1" latinLnBrk="0" hangingPunct="1">
        <a:defRPr sz="1349" kern="1200">
          <a:solidFill>
            <a:schemeClr val="tx1"/>
          </a:solidFill>
          <a:latin typeface="+mn-lt"/>
          <a:ea typeface="+mn-ea"/>
          <a:cs typeface="+mn-cs"/>
        </a:defRPr>
      </a:lvl8pPr>
      <a:lvl9pPr marL="2742268" algn="l" defTabSz="685567" rtl="0" eaLnBrk="1" latinLnBrk="0" hangingPunct="1">
        <a:defRPr sz="1349"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IoT Exchange / © 2020 IBM Corporation</a:t>
            </a:r>
            <a:endParaRPr lang="en-US" dirty="0"/>
          </a:p>
        </p:txBody>
      </p:sp>
    </p:spTree>
    <p:extLst>
      <p:ext uri="{BB962C8B-B14F-4D97-AF65-F5344CB8AC3E}">
        <p14:creationId xmlns:p14="http://schemas.microsoft.com/office/powerpoint/2010/main" val="1265043057"/>
      </p:ext>
    </p:extLst>
  </p:cSld>
  <p:clrMap bg1="dk1" tx1="lt1" bg2="dk2" tx2="lt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 id="2147484779" r:id="rId24"/>
    <p:sldLayoutId id="2147484780" r:id="rId25"/>
    <p:sldLayoutId id="2147484781" r:id="rId26"/>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IoT / © 2020 IBM Corporation</a:t>
            </a:r>
          </a:p>
        </p:txBody>
      </p:sp>
    </p:spTree>
    <p:extLst>
      <p:ext uri="{BB962C8B-B14F-4D97-AF65-F5344CB8AC3E}">
        <p14:creationId xmlns:p14="http://schemas.microsoft.com/office/powerpoint/2010/main" val="2255018776"/>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 id="2147483861" r:id="rId31"/>
    <p:sldLayoutId id="2147483862" r:id="rId32"/>
    <p:sldLayoutId id="2147483863" r:id="rId33"/>
    <p:sldLayoutId id="2147483864" r:id="rId34"/>
    <p:sldLayoutId id="2147483865" r:id="rId35"/>
    <p:sldLayoutId id="2147483866" r:id="rId36"/>
    <p:sldLayoutId id="2147483867" r:id="rId37"/>
    <p:sldLayoutId id="2147483868" r:id="rId38"/>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547622626"/>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 id="2147483894" r:id="rId24"/>
    <p:sldLayoutId id="2147483895" r:id="rId25"/>
    <p:sldLayoutId id="2147483896" r:id="rId26"/>
    <p:sldLayoutId id="2147483897" r:id="rId27"/>
    <p:sldLayoutId id="2147483898" r:id="rId28"/>
    <p:sldLayoutId id="2147483899" r:id="rId29"/>
    <p:sldLayoutId id="2147483900" r:id="rId30"/>
    <p:sldLayoutId id="2147483901" r:id="rId31"/>
    <p:sldLayoutId id="2147483902" r:id="rId32"/>
    <p:sldLayoutId id="2147483903" r:id="rId33"/>
    <p:sldLayoutId id="2147483904" r:id="rId34"/>
    <p:sldLayoutId id="2147483905" r:id="rId35"/>
    <p:sldLayoutId id="2147483906" r:id="rId36"/>
    <p:sldLayoutId id="2147484148" r:id="rId37"/>
  </p:sldLayoutIdLst>
  <p:hf sldNum="0"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504257" y="4886339"/>
            <a:ext cx="353824" cy="142875"/>
          </a:xfrm>
          <a:prstGeom prst="rect">
            <a:avLst/>
          </a:prstGeom>
        </p:spPr>
      </p:pic>
      <p:grpSp>
        <p:nvGrpSpPr>
          <p:cNvPr id="9" name="Group 8"/>
          <p:cNvGrpSpPr/>
          <p:nvPr userDrawn="1"/>
        </p:nvGrpSpPr>
        <p:grpSpPr>
          <a:xfrm>
            <a:off x="571500" y="4937285"/>
            <a:ext cx="1695844" cy="137857"/>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2020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p>
          </p:txBody>
        </p:sp>
      </p:grpSp>
      <p:sp>
        <p:nvSpPr>
          <p:cNvPr id="16"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4288170894"/>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20" r:id="rId11"/>
  </p:sldLayoutIdLst>
  <p:txStyles>
    <p:titleStyle>
      <a:lvl1pPr algn="l" defTabSz="685800"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375"/>
        </a:spcBef>
        <a:buFontTx/>
        <a:buNone/>
        <a:tabLst/>
        <a:defRPr sz="1250" b="0" i="0" kern="1200">
          <a:solidFill>
            <a:schemeClr val="tx1"/>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a:t>
            </a:r>
            <a:endParaRPr lang="en-US" dirty="0"/>
          </a:p>
        </p:txBody>
      </p:sp>
    </p:spTree>
    <p:extLst>
      <p:ext uri="{BB962C8B-B14F-4D97-AF65-F5344CB8AC3E}">
        <p14:creationId xmlns:p14="http://schemas.microsoft.com/office/powerpoint/2010/main" val="2703302858"/>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 id="2147483946" r:id="rId17"/>
    <p:sldLayoutId id="2147483947" r:id="rId18"/>
    <p:sldLayoutId id="2147483948" r:id="rId19"/>
    <p:sldLayoutId id="2147483949" r:id="rId20"/>
    <p:sldLayoutId id="2147483950" r:id="rId21"/>
    <p:sldLayoutId id="2147483951" r:id="rId22"/>
    <p:sldLayoutId id="2147483952" r:id="rId23"/>
    <p:sldLayoutId id="2147483953" r:id="rId24"/>
    <p:sldLayoutId id="2147483954" r:id="rId25"/>
    <p:sldLayoutId id="2147483955" r:id="rId26"/>
    <p:sldLayoutId id="2147483956" r:id="rId27"/>
    <p:sldLayoutId id="2147483957" r:id="rId28"/>
    <p:sldLayoutId id="2147483958" r:id="rId29"/>
    <p:sldLayoutId id="2147483959" r:id="rId30"/>
    <p:sldLayoutId id="2147483960" r:id="rId31"/>
    <p:sldLayoutId id="2147483961" r:id="rId32"/>
    <p:sldLayoutId id="2147483962" r:id="rId33"/>
    <p:sldLayoutId id="2147483963" r:id="rId34"/>
    <p:sldLayoutId id="2147483964" r:id="rId35"/>
    <p:sldLayoutId id="2147483965" r:id="rId36"/>
    <p:sldLayoutId id="2147483966" r:id="rId37"/>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2020 IBM Corporation / IBM </a:t>
            </a:r>
            <a:r>
              <a:rPr lang="de-DE" dirty="0" err="1"/>
              <a:t>Confidential</a:t>
            </a:r>
            <a:endParaRPr lang="en-US" dirty="0"/>
          </a:p>
        </p:txBody>
      </p:sp>
    </p:spTree>
    <p:extLst>
      <p:ext uri="{BB962C8B-B14F-4D97-AF65-F5344CB8AC3E}">
        <p14:creationId xmlns:p14="http://schemas.microsoft.com/office/powerpoint/2010/main" val="1941822107"/>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1" r:id="rId18"/>
    <p:sldLayoutId id="2147484022" r:id="rId19"/>
    <p:sldLayoutId id="2147484023" r:id="rId20"/>
    <p:sldLayoutId id="2147484024" r:id="rId21"/>
    <p:sldLayoutId id="2147484025" r:id="rId22"/>
    <p:sldLayoutId id="2147484026" r:id="rId23"/>
    <p:sldLayoutId id="2147484027" r:id="rId24"/>
    <p:sldLayoutId id="2147484028" r:id="rId25"/>
    <p:sldLayoutId id="2147484029" r:id="rId26"/>
    <p:sldLayoutId id="2147484030" r:id="rId27"/>
    <p:sldLayoutId id="2147484031" r:id="rId28"/>
    <p:sldLayoutId id="2147484032" r:id="rId29"/>
    <p:sldLayoutId id="2147484033" r:id="rId30"/>
    <p:sldLayoutId id="2147484034" r:id="rId31"/>
    <p:sldLayoutId id="2147484035" r:id="rId32"/>
    <p:sldLayoutId id="2147484036" r:id="rId33"/>
    <p:sldLayoutId id="2147484037" r:id="rId34"/>
    <p:sldLayoutId id="2147484038" r:id="rId35"/>
    <p:sldLayoutId id="2147484039" r:id="rId36"/>
    <p:sldLayoutId id="2147484040" r:id="rId37"/>
    <p:sldLayoutId id="2147484041" r:id="rId38"/>
    <p:sldLayoutId id="2147484042" r:id="rId39"/>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8504257" y="4886339"/>
            <a:ext cx="353824" cy="142875"/>
          </a:xfrm>
          <a:prstGeom prst="rect">
            <a:avLst/>
          </a:prstGeom>
        </p:spPr>
      </p:pic>
      <p:grpSp>
        <p:nvGrpSpPr>
          <p:cNvPr id="9" name="Group 8"/>
          <p:cNvGrpSpPr/>
          <p:nvPr userDrawn="1"/>
        </p:nvGrpSpPr>
        <p:grpSpPr>
          <a:xfrm>
            <a:off x="571500" y="4937285"/>
            <a:ext cx="1695844" cy="137857"/>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2020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27 August 2023</a:t>
              </a:fld>
              <a:endParaRPr lang="en-US" sz="4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69260148"/>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7" r:id="rId11"/>
    <p:sldLayoutId id="2147484058" r:id="rId12"/>
    <p:sldLayoutId id="2147484059" r:id="rId13"/>
    <p:sldLayoutId id="2147484060" r:id="rId14"/>
  </p:sldLayoutIdLst>
  <p:txStyles>
    <p:titleStyle>
      <a:lvl1pPr algn="l" defTabSz="685800"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375"/>
        </a:spcBef>
        <a:buFontTx/>
        <a:buNone/>
        <a:tabLst/>
        <a:defRPr sz="1250" b="0" i="0" kern="1200">
          <a:solidFill>
            <a:schemeClr val="tx1"/>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18" Type="http://schemas.openxmlformats.org/officeDocument/2006/relationships/image" Target="../media/image49.png"/><Relationship Id="rId3" Type="http://schemas.openxmlformats.org/officeDocument/2006/relationships/image" Target="../media/image35.png"/><Relationship Id="rId21" Type="http://schemas.openxmlformats.org/officeDocument/2006/relationships/image" Target="../media/image52.sv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svg"/><Relationship Id="rId25" Type="http://schemas.openxmlformats.org/officeDocument/2006/relationships/image" Target="../media/image56.svg"/><Relationship Id="rId2" Type="http://schemas.openxmlformats.org/officeDocument/2006/relationships/notesSlide" Target="../notesSlides/notesSlide10.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63.xml"/><Relationship Id="rId6" Type="http://schemas.openxmlformats.org/officeDocument/2006/relationships/image" Target="../media/image37.png"/><Relationship Id="rId11" Type="http://schemas.openxmlformats.org/officeDocument/2006/relationships/image" Target="../media/image42.svg"/><Relationship Id="rId24" Type="http://schemas.openxmlformats.org/officeDocument/2006/relationships/image" Target="../media/image55.png"/><Relationship Id="rId5" Type="http://schemas.openxmlformats.org/officeDocument/2006/relationships/image" Target="../media/image36.png"/><Relationship Id="rId15" Type="http://schemas.openxmlformats.org/officeDocument/2006/relationships/image" Target="../media/image46.svg"/><Relationship Id="rId23" Type="http://schemas.openxmlformats.org/officeDocument/2006/relationships/image" Target="../media/image54.svg"/><Relationship Id="rId10" Type="http://schemas.openxmlformats.org/officeDocument/2006/relationships/image" Target="../media/image41.png"/><Relationship Id="rId19" Type="http://schemas.openxmlformats.org/officeDocument/2006/relationships/image" Target="../media/image50.svg"/><Relationship Id="rId4" Type="http://schemas.microsoft.com/office/2007/relationships/hdphoto" Target="../media/hdphoto1.wdp"/><Relationship Id="rId9" Type="http://schemas.openxmlformats.org/officeDocument/2006/relationships/image" Target="../media/image40.svg"/><Relationship Id="rId14" Type="http://schemas.openxmlformats.org/officeDocument/2006/relationships/image" Target="../media/image45.png"/><Relationship Id="rId22"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60.xml"/><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8.xml"/></Relationships>
</file>

<file path=ppt/slides/_rels/slide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7.xml"/></Relationships>
</file>

<file path=ppt/slides/_rels/slide1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7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327.xml"/></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2" Type="http://schemas.openxmlformats.org/officeDocument/2006/relationships/hyperlink" Target="https://ibm.ent.box.com/v/mas-sizing-calculator" TargetMode="External"/><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8" Type="http://schemas.openxmlformats.org/officeDocument/2006/relationships/hyperlink" Target="https://www.mavenasset.com/move-forward-to-mas/" TargetMode="External"/><Relationship Id="rId3" Type="http://schemas.openxmlformats.org/officeDocument/2006/relationships/hyperlink" Target="https://ibm.ent.box.com/v/mas-sizing-calculator" TargetMode="External"/><Relationship Id="rId7" Type="http://schemas.openxmlformats.org/officeDocument/2006/relationships/hyperlink" Target="https://www.ibm.com/docs/en/maximo-manage/continuous-delivery?topic=upgrading-from-maximo-enterprise-asset-management-maximo-manage" TargetMode="External"/><Relationship Id="rId2" Type="http://schemas.openxmlformats.org/officeDocument/2006/relationships/hyperlink" Target="https://www.ibm.com/docs/en/mas" TargetMode="External"/><Relationship Id="rId1" Type="http://schemas.openxmlformats.org/officeDocument/2006/relationships/slideLayout" Target="../slideLayouts/slideLayout77.xml"/><Relationship Id="rId6" Type="http://schemas.openxmlformats.org/officeDocument/2006/relationships/hyperlink" Target="https://ibm.seismic.com/Link/Content/DCqgjPqQqF6CB89XHQW9MQBMVDP3" TargetMode="External"/><Relationship Id="rId5" Type="http://schemas.openxmlformats.org/officeDocument/2006/relationships/hyperlink" Target="https://pages.github.ibm.com/maximoappsuite/playbook/" TargetMode="External"/><Relationship Id="rId4" Type="http://schemas.openxmlformats.org/officeDocument/2006/relationships/hyperlink" Target="https://cloud.ibm.com/docs/mas-m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ibm.com/support/pages/node/6573081" TargetMode="External"/><Relationship Id="rId2" Type="http://schemas.openxmlformats.org/officeDocument/2006/relationships/hyperlink" Target="https://ibm.seismic.com/Link/Content/DCqgjPqQqF6CB89XHQW9MQBMVDP3" TargetMode="External"/><Relationship Id="rId1" Type="http://schemas.openxmlformats.org/officeDocument/2006/relationships/slideLayout" Target="../slideLayouts/slideLayout77.xml"/><Relationship Id="rId4" Type="http://schemas.openxmlformats.org/officeDocument/2006/relationships/hyperlink" Target="https://www.mavenasset.com/move-forward-to-ma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8.xml"/></Relationships>
</file>

<file path=ppt/slides/_rels/slide27.xml.rels><?xml version="1.0" encoding="UTF-8" standalone="yes"?>
<Relationships xmlns="http://schemas.openxmlformats.org/package/2006/relationships"><Relationship Id="rId3" Type="http://schemas.openxmlformats.org/officeDocument/2006/relationships/hyperlink" Target="https://www.ibm.com/support/pages/node/6573081" TargetMode="External"/><Relationship Id="rId2" Type="http://schemas.openxmlformats.org/officeDocument/2006/relationships/hyperlink" Target="https://www.ibm.com/docs/en/maximo-manage/continuous-delivery?topic=upgrading-from-maximo-enterprise-asset-management-maximo-manage" TargetMode="External"/><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3.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66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7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72.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3.xml"/><Relationship Id="rId5" Type="http://schemas.microsoft.com/office/2007/relationships/hdphoto" Target="../media/hdphoto1.wdp"/><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3.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BC7FA2-AFF6-6A46-B939-1709AF84C3F9}"/>
              </a:ext>
            </a:extLst>
          </p:cNvPr>
          <p:cNvSpPr>
            <a:spLocks noGrp="1"/>
          </p:cNvSpPr>
          <p:nvPr>
            <p:ph idx="1"/>
          </p:nvPr>
        </p:nvSpPr>
        <p:spPr/>
        <p:txBody>
          <a:bodyPr/>
          <a:lstStyle/>
          <a:p>
            <a:pPr marL="285750" indent="-285750">
              <a:buFont typeface="Arial" panose="020B0604020202020204" pitchFamily="34" charset="0"/>
              <a:buChar char="•"/>
            </a:pPr>
            <a:r>
              <a:rPr lang="en-US" dirty="0">
                <a:solidFill>
                  <a:schemeClr val="tx1"/>
                </a:solidFill>
              </a:rPr>
              <a:t>Industry need and trends </a:t>
            </a:r>
          </a:p>
          <a:p>
            <a:pPr marL="285750" indent="-285750">
              <a:buFont typeface="Arial" panose="020B0604020202020204" pitchFamily="34" charset="0"/>
              <a:buChar char="•"/>
            </a:pPr>
            <a:r>
              <a:rPr lang="en-US" b="1" dirty="0">
                <a:solidFill>
                  <a:schemeClr val="tx1"/>
                </a:solidFill>
              </a:rPr>
              <a:t>Introducing the Maximo Application Suite </a:t>
            </a:r>
          </a:p>
          <a:p>
            <a:pPr marL="285750" indent="-285750">
              <a:buFont typeface="Arial" panose="020B0604020202020204" pitchFamily="34" charset="0"/>
              <a:buChar char="•"/>
            </a:pPr>
            <a:r>
              <a:rPr lang="en-US" dirty="0">
                <a:solidFill>
                  <a:schemeClr val="tx1"/>
                </a:solidFill>
              </a:rPr>
              <a:t>Value Proposition </a:t>
            </a:r>
            <a:r>
              <a:rPr kumimoji="0" lang="en-AU" sz="1400" b="0" i="0" u="none" strike="noStrike" kern="1200" cap="none" spc="0" normalizeH="0" baseline="0" noProof="0" dirty="0">
                <a:ln>
                  <a:noFill/>
                </a:ln>
                <a:solidFill>
                  <a:schemeClr val="tx1"/>
                </a:solidFill>
                <a:effectLst/>
                <a:uLnTx/>
                <a:uFillTx/>
                <a:latin typeface="IBM Plex Sans"/>
                <a:ea typeface="+mn-ea"/>
                <a:cs typeface="Arial"/>
              </a:rPr>
              <a:t>– IBM Maximo Application Suite (MAS) Overview and Deployment Options</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How to Solution MAS </a:t>
            </a:r>
            <a:r>
              <a:rPr kumimoji="0" lang="en-AU" sz="1400" b="0" i="0" u="none" strike="noStrike" kern="1200" cap="none" spc="0" normalizeH="0" baseline="0" noProof="0" dirty="0">
                <a:ln>
                  <a:noFill/>
                </a:ln>
                <a:solidFill>
                  <a:schemeClr val="tx1"/>
                </a:solidFill>
                <a:effectLst/>
                <a:uLnTx/>
                <a:uFillTx/>
                <a:latin typeface="IBM Plex Sans"/>
                <a:ea typeface="+mn-ea"/>
                <a:cs typeface="Arial"/>
              </a:rPr>
              <a:t>– Details of various aspects to consider when solutioning MAS</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Suite commercial aspects</a:t>
            </a:r>
          </a:p>
          <a:p>
            <a:pPr marL="285750" indent="-285750">
              <a:buFont typeface="Arial" panose="020B0604020202020204" pitchFamily="34" charset="0"/>
              <a:buChar char="•"/>
            </a:pPr>
            <a:r>
              <a:rPr lang="en-US" dirty="0">
                <a:solidFill>
                  <a:schemeClr val="tx1"/>
                </a:solidFill>
              </a:rPr>
              <a:t>Demo: MAS Setup -- Watch it in action </a:t>
            </a:r>
          </a:p>
        </p:txBody>
      </p:sp>
      <p:sp>
        <p:nvSpPr>
          <p:cNvPr id="3" name="Title 2">
            <a:extLst>
              <a:ext uri="{FF2B5EF4-FFF2-40B4-BE49-F238E27FC236}">
                <a16:creationId xmlns:a16="http://schemas.microsoft.com/office/drawing/2014/main" id="{E83F21D9-9246-8541-948B-A9A5981D7EF7}"/>
              </a:ext>
            </a:extLst>
          </p:cNvPr>
          <p:cNvSpPr>
            <a:spLocks noGrp="1"/>
          </p:cNvSpPr>
          <p:nvPr>
            <p:ph type="title"/>
          </p:nvPr>
        </p:nvSpPr>
        <p:spPr>
          <a:xfrm>
            <a:off x="228601" y="173736"/>
            <a:ext cx="6825342" cy="519947"/>
          </a:xfrm>
        </p:spPr>
        <p:txBody>
          <a:bodyPr/>
          <a:lstStyle/>
          <a:p>
            <a:r>
              <a:rPr lang="en-US" dirty="0">
                <a:solidFill>
                  <a:schemeClr val="tx1"/>
                </a:solidFill>
              </a:rPr>
              <a:t>Outline</a:t>
            </a:r>
          </a:p>
        </p:txBody>
      </p:sp>
      <p:sp>
        <p:nvSpPr>
          <p:cNvPr id="4" name="Footer Placeholder 3">
            <a:extLst>
              <a:ext uri="{FF2B5EF4-FFF2-40B4-BE49-F238E27FC236}">
                <a16:creationId xmlns:a16="http://schemas.microsoft.com/office/drawing/2014/main" id="{DE113099-423F-AB41-BB88-0F9FCD823031}"/>
              </a:ext>
            </a:extLst>
          </p:cNvPr>
          <p:cNvSpPr>
            <a:spLocks noGrp="1"/>
          </p:cNvSpPr>
          <p:nvPr>
            <p:ph type="ftr" sz="quarter" idx="3"/>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3762349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6142A245-9D99-964B-83FA-A185207B9110}"/>
              </a:ext>
            </a:extLst>
          </p:cNvPr>
          <p:cNvSpPr>
            <a:spLocks noGrp="1"/>
          </p:cNvSpPr>
          <p:nvPr>
            <p:ph type="title"/>
          </p:nvPr>
        </p:nvSpPr>
        <p:spPr>
          <a:xfrm>
            <a:off x="0" y="-1"/>
            <a:ext cx="9144000" cy="1162051"/>
          </a:xfrm>
          <a:noFill/>
        </p:spPr>
        <p:txBody>
          <a:bodyPr/>
          <a:lstStyle/>
          <a:p>
            <a:pPr>
              <a:lnSpc>
                <a:spcPct val="100000"/>
              </a:lnSpc>
            </a:pPr>
            <a:r>
              <a:rPr lang="en-US" sz="2400" b="1" dirty="0">
                <a:solidFill>
                  <a:schemeClr val="tx1"/>
                </a:solidFill>
                <a:latin typeface="IBM Plex Sans" panose="020B0503050203000203" pitchFamily="34" charset="0"/>
              </a:rPr>
              <a:t>Maximo Application Suite Benefits</a:t>
            </a:r>
            <a:br>
              <a:rPr lang="en-US" sz="2400" dirty="0">
                <a:solidFill>
                  <a:schemeClr val="tx1"/>
                </a:solidFill>
              </a:rPr>
            </a:br>
            <a:endParaRPr lang="en-US" sz="2000" dirty="0">
              <a:solidFill>
                <a:schemeClr val="tx1"/>
              </a:solidFill>
            </a:endParaRPr>
          </a:p>
        </p:txBody>
      </p:sp>
      <p:sp>
        <p:nvSpPr>
          <p:cNvPr id="21" name="Footer Placeholder 1">
            <a:extLst>
              <a:ext uri="{FF2B5EF4-FFF2-40B4-BE49-F238E27FC236}">
                <a16:creationId xmlns:a16="http://schemas.microsoft.com/office/drawing/2014/main" id="{E06FC0BA-C6A7-DF46-9173-854254F9C92B}"/>
              </a:ext>
            </a:extLst>
          </p:cNvPr>
          <p:cNvSpPr>
            <a:spLocks noGrp="1"/>
          </p:cNvSpPr>
          <p:nvPr>
            <p:ph type="ftr" sz="quarter" idx="4294967295"/>
          </p:nvPr>
        </p:nvSpPr>
        <p:spPr>
          <a:xfrm>
            <a:off x="228599" y="4944408"/>
            <a:ext cx="6400800" cy="137160"/>
          </a:xfrm>
          <a:prstGeom prst="rect">
            <a:avLst/>
          </a:prstGeom>
        </p:spPr>
        <p:txBody>
          <a:bodyPr vert="horz" lIns="0" tIns="0" rIns="0" bIns="0"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ea typeface="Arial" charset="0"/>
                <a:cs typeface="Arial" charset="0"/>
              </a:rPr>
              <a:t>IBM Maximo / © 2019 IBM Corporation</a:t>
            </a:r>
          </a:p>
        </p:txBody>
      </p:sp>
      <p:sp>
        <p:nvSpPr>
          <p:cNvPr id="19" name="Slide Number Placeholder 4">
            <a:extLst>
              <a:ext uri="{FF2B5EF4-FFF2-40B4-BE49-F238E27FC236}">
                <a16:creationId xmlns:a16="http://schemas.microsoft.com/office/drawing/2014/main" id="{D3CCE936-3ECB-DD49-AAE7-174337219181}"/>
              </a:ext>
            </a:extLst>
          </p:cNvPr>
          <p:cNvSpPr txBox="1">
            <a:spLocks/>
          </p:cNvSpPr>
          <p:nvPr/>
        </p:nvSpPr>
        <p:spPr>
          <a:xfrm>
            <a:off x="6973599" y="4759452"/>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000000"/>
              </a:solidFill>
              <a:effectLst/>
              <a:uLnTx/>
              <a:uFillTx/>
              <a:latin typeface="IBM Plex Sans"/>
              <a:cs typeface="Arial" charset="0"/>
            </a:endParaRPr>
          </a:p>
        </p:txBody>
      </p:sp>
      <p:sp>
        <p:nvSpPr>
          <p:cNvPr id="22" name="TextBox 21">
            <a:extLst>
              <a:ext uri="{FF2B5EF4-FFF2-40B4-BE49-F238E27FC236}">
                <a16:creationId xmlns:a16="http://schemas.microsoft.com/office/drawing/2014/main" id="{7EF9E060-6C80-8B4E-B781-18B3BCB0F915}"/>
              </a:ext>
            </a:extLst>
          </p:cNvPr>
          <p:cNvSpPr txBox="1"/>
          <p:nvPr/>
        </p:nvSpPr>
        <p:spPr>
          <a:xfrm>
            <a:off x="228599" y="2247094"/>
            <a:ext cx="1853418"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0065FF"/>
                </a:solidFill>
                <a:effectLst/>
                <a:uLnTx/>
                <a:uFillTx/>
                <a:latin typeface="IBM Plex Sans" panose="020B0503050203000203" pitchFamily="34" charset="0"/>
                <a:ea typeface="+mn-ea"/>
                <a:cs typeface="+mn-cs"/>
              </a:rPr>
              <a:t>Simplified Licensing and Usage</a:t>
            </a:r>
          </a:p>
        </p:txBody>
      </p:sp>
      <p:pic>
        <p:nvPicPr>
          <p:cNvPr id="23" name="Picture 22">
            <a:extLst>
              <a:ext uri="{FF2B5EF4-FFF2-40B4-BE49-F238E27FC236}">
                <a16:creationId xmlns:a16="http://schemas.microsoft.com/office/drawing/2014/main" id="{C3970E3C-93EF-4045-95D4-2A62A151DDEA}"/>
              </a:ext>
            </a:extLst>
          </p:cNvPr>
          <p:cNvPicPr>
            <a:picLocks noChangeAspect="1"/>
          </p:cNvPicPr>
          <p:nvPr/>
        </p:nvPicPr>
        <p:blipFill>
          <a:blip r:embed="rId3"/>
          <a:stretch>
            <a:fillRect/>
          </a:stretch>
        </p:blipFill>
        <p:spPr>
          <a:xfrm>
            <a:off x="228599" y="1415966"/>
            <a:ext cx="655659" cy="691134"/>
          </a:xfrm>
          <a:prstGeom prst="rect">
            <a:avLst/>
          </a:prstGeom>
        </p:spPr>
      </p:pic>
      <p:sp>
        <p:nvSpPr>
          <p:cNvPr id="2" name="TextBox 1">
            <a:extLst>
              <a:ext uri="{FF2B5EF4-FFF2-40B4-BE49-F238E27FC236}">
                <a16:creationId xmlns:a16="http://schemas.microsoft.com/office/drawing/2014/main" id="{786D3B58-CC7B-0144-BD29-BC23872A9DD7}"/>
              </a:ext>
            </a:extLst>
          </p:cNvPr>
          <p:cNvSpPr txBox="1"/>
          <p:nvPr/>
        </p:nvSpPr>
        <p:spPr>
          <a:xfrm>
            <a:off x="7451933" y="94004"/>
            <a:ext cx="293670"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IBM Plex Sans"/>
                <a:ea typeface="+mn-ea"/>
                <a:cs typeface="+mn-cs"/>
              </a:rPr>
              <a:t>- </a:t>
            </a:r>
          </a:p>
        </p:txBody>
      </p:sp>
      <p:grpSp>
        <p:nvGrpSpPr>
          <p:cNvPr id="3" name="Group 2">
            <a:extLst>
              <a:ext uri="{FF2B5EF4-FFF2-40B4-BE49-F238E27FC236}">
                <a16:creationId xmlns:a16="http://schemas.microsoft.com/office/drawing/2014/main" id="{7E641844-746A-3146-B3A0-9DF4DBA8C25E}"/>
              </a:ext>
            </a:extLst>
          </p:cNvPr>
          <p:cNvGrpSpPr/>
          <p:nvPr/>
        </p:nvGrpSpPr>
        <p:grpSpPr>
          <a:xfrm>
            <a:off x="2187108" y="1083015"/>
            <a:ext cx="6843891" cy="3312866"/>
            <a:chOff x="2187108" y="1366479"/>
            <a:chExt cx="6843891" cy="3312866"/>
          </a:xfrm>
        </p:grpSpPr>
        <p:grpSp>
          <p:nvGrpSpPr>
            <p:cNvPr id="8" name="Group 7">
              <a:extLst>
                <a:ext uri="{FF2B5EF4-FFF2-40B4-BE49-F238E27FC236}">
                  <a16:creationId xmlns:a16="http://schemas.microsoft.com/office/drawing/2014/main" id="{5E93B53B-A321-0147-B5E2-FE831B716F6C}"/>
                </a:ext>
              </a:extLst>
            </p:cNvPr>
            <p:cNvGrpSpPr/>
            <p:nvPr/>
          </p:nvGrpSpPr>
          <p:grpSpPr>
            <a:xfrm>
              <a:off x="2187108" y="1366479"/>
              <a:ext cx="6630550" cy="1039322"/>
              <a:chOff x="2957217" y="1761631"/>
              <a:chExt cx="6630550" cy="1039322"/>
            </a:xfrm>
          </p:grpSpPr>
          <p:sp>
            <p:nvSpPr>
              <p:cNvPr id="6" name="Rectangle 5">
                <a:extLst>
                  <a:ext uri="{FF2B5EF4-FFF2-40B4-BE49-F238E27FC236}">
                    <a16:creationId xmlns:a16="http://schemas.microsoft.com/office/drawing/2014/main" id="{A00774CB-A757-F64C-A2B7-2A10257D3C29}"/>
                  </a:ext>
                </a:extLst>
              </p:cNvPr>
              <p:cNvSpPr/>
              <p:nvPr/>
            </p:nvSpPr>
            <p:spPr>
              <a:xfrm>
                <a:off x="2957217" y="1785290"/>
                <a:ext cx="5736103" cy="1015663"/>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FF"/>
                    </a:solidFill>
                    <a:effectLst/>
                    <a:uLnTx/>
                    <a:uFillTx/>
                    <a:latin typeface="IBM Plex Sans"/>
                    <a:ea typeface="+mn-ea"/>
                    <a:cs typeface="+mn-cs"/>
                  </a:rPr>
                  <a:t>Single license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a:ea typeface="+mn-ea"/>
                    <a:cs typeface="+mn-cs"/>
                  </a:rPr>
                  <a:t>One entitlement to entire Suite</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64FF"/>
                  </a:solidFill>
                  <a:effectLst/>
                  <a:uLnTx/>
                  <a:uFillTx/>
                  <a:latin typeface="IBM Plex Sans"/>
                  <a:ea typeface="+mn-ea"/>
                  <a:cs typeface="+mn-cs"/>
                </a:endParaRPr>
              </a:p>
            </p:txBody>
          </p:sp>
          <p:sp>
            <p:nvSpPr>
              <p:cNvPr id="32" name="Rectangle 31">
                <a:extLst>
                  <a:ext uri="{FF2B5EF4-FFF2-40B4-BE49-F238E27FC236}">
                    <a16:creationId xmlns:a16="http://schemas.microsoft.com/office/drawing/2014/main" id="{E480BD99-7CF9-484C-ABAD-FA2434B6E6BA}"/>
                  </a:ext>
                </a:extLst>
              </p:cNvPr>
              <p:cNvSpPr/>
              <p:nvPr/>
            </p:nvSpPr>
            <p:spPr>
              <a:xfrm>
                <a:off x="5076430" y="1761631"/>
                <a:ext cx="4511337" cy="40011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IBM Plex Sans"/>
                  <a:ea typeface="+mn-ea"/>
                  <a:cs typeface="+mn-cs"/>
                </a:endParaRPr>
              </a:p>
            </p:txBody>
          </p:sp>
        </p:grpSp>
        <p:grpSp>
          <p:nvGrpSpPr>
            <p:cNvPr id="38" name="Group 37">
              <a:extLst>
                <a:ext uri="{FF2B5EF4-FFF2-40B4-BE49-F238E27FC236}">
                  <a16:creationId xmlns:a16="http://schemas.microsoft.com/office/drawing/2014/main" id="{19EE82DD-5B94-8E4F-B3F0-02CBB00E3FA1}"/>
                </a:ext>
              </a:extLst>
            </p:cNvPr>
            <p:cNvGrpSpPr/>
            <p:nvPr/>
          </p:nvGrpSpPr>
          <p:grpSpPr>
            <a:xfrm>
              <a:off x="2187108" y="2539482"/>
              <a:ext cx="6843891" cy="1015663"/>
              <a:chOff x="1976375" y="2247094"/>
              <a:chExt cx="3785093" cy="1015663"/>
            </a:xfrm>
          </p:grpSpPr>
          <p:sp>
            <p:nvSpPr>
              <p:cNvPr id="39" name="Rectangle 38">
                <a:extLst>
                  <a:ext uri="{FF2B5EF4-FFF2-40B4-BE49-F238E27FC236}">
                    <a16:creationId xmlns:a16="http://schemas.microsoft.com/office/drawing/2014/main" id="{82C3B211-9287-6747-BF74-13C7E299913C}"/>
                  </a:ext>
                </a:extLst>
              </p:cNvPr>
              <p:cNvSpPr/>
              <p:nvPr/>
            </p:nvSpPr>
            <p:spPr>
              <a:xfrm>
                <a:off x="1976375" y="2247094"/>
                <a:ext cx="3540036" cy="1015663"/>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FF"/>
                    </a:solidFill>
                    <a:effectLst/>
                    <a:uLnTx/>
                    <a:uFillTx/>
                    <a:latin typeface="IBM Plex Sans"/>
                    <a:ea typeface="+mn-ea"/>
                    <a:cs typeface="+mn-cs"/>
                  </a:rPr>
                  <a:t>Flexible consumption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a:ea typeface="+mn-ea"/>
                    <a:cs typeface="+mn-cs"/>
                  </a:rPr>
                  <a:t>Sharing of license through concurrent users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64FF"/>
                  </a:solidFill>
                  <a:effectLst/>
                  <a:uLnTx/>
                  <a:uFillTx/>
                  <a:latin typeface="IBM Plex Sans"/>
                  <a:ea typeface="+mn-ea"/>
                  <a:cs typeface="+mn-cs"/>
                </a:endParaRPr>
              </a:p>
            </p:txBody>
          </p:sp>
          <p:sp>
            <p:nvSpPr>
              <p:cNvPr id="40" name="Rectangle 39">
                <a:extLst>
                  <a:ext uri="{FF2B5EF4-FFF2-40B4-BE49-F238E27FC236}">
                    <a16:creationId xmlns:a16="http://schemas.microsoft.com/office/drawing/2014/main" id="{AC5312FC-D1B7-4545-BDBD-C279677D342B}"/>
                  </a:ext>
                </a:extLst>
              </p:cNvPr>
              <p:cNvSpPr/>
              <p:nvPr/>
            </p:nvSpPr>
            <p:spPr>
              <a:xfrm>
                <a:off x="3206553" y="2247094"/>
                <a:ext cx="2554915" cy="40011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IBM Plex Sans"/>
                  <a:ea typeface="+mn-ea"/>
                  <a:cs typeface="+mn-cs"/>
                </a:endParaRPr>
              </a:p>
            </p:txBody>
          </p:sp>
        </p:grpSp>
        <p:grpSp>
          <p:nvGrpSpPr>
            <p:cNvPr id="18" name="Group 17">
              <a:extLst>
                <a:ext uri="{FF2B5EF4-FFF2-40B4-BE49-F238E27FC236}">
                  <a16:creationId xmlns:a16="http://schemas.microsoft.com/office/drawing/2014/main" id="{04189F4F-FFC1-0E42-B8FF-60F216ED4499}"/>
                </a:ext>
              </a:extLst>
            </p:cNvPr>
            <p:cNvGrpSpPr/>
            <p:nvPr/>
          </p:nvGrpSpPr>
          <p:grpSpPr>
            <a:xfrm>
              <a:off x="2187108" y="3663682"/>
              <a:ext cx="6843891" cy="1015663"/>
              <a:chOff x="1976375" y="2247094"/>
              <a:chExt cx="3785093" cy="1015663"/>
            </a:xfrm>
          </p:grpSpPr>
          <p:sp>
            <p:nvSpPr>
              <p:cNvPr id="20" name="Rectangle 19">
                <a:extLst>
                  <a:ext uri="{FF2B5EF4-FFF2-40B4-BE49-F238E27FC236}">
                    <a16:creationId xmlns:a16="http://schemas.microsoft.com/office/drawing/2014/main" id="{8C621AE6-56A7-5A40-BEAE-9D8E51559B44}"/>
                  </a:ext>
                </a:extLst>
              </p:cNvPr>
              <p:cNvSpPr/>
              <p:nvPr/>
            </p:nvSpPr>
            <p:spPr>
              <a:xfrm>
                <a:off x="1976375" y="2247094"/>
                <a:ext cx="3163468" cy="1015663"/>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64FF"/>
                    </a:solidFill>
                    <a:effectLst/>
                    <a:uLnTx/>
                    <a:uFillTx/>
                    <a:latin typeface="IBM Plex Sans"/>
                    <a:ea typeface="+mn-ea"/>
                    <a:cs typeface="+mn-cs"/>
                  </a:rPr>
                  <a:t>Simplified usage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a:ea typeface="+mn-ea"/>
                    <a:cs typeface="+mn-cs"/>
                  </a:rPr>
                  <a:t>Access any app without additional provisioning </a:t>
                </a:r>
                <a:endParaRPr kumimoji="0" lang="en-US" sz="2000" b="0" i="1"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64FF"/>
                  </a:solidFill>
                  <a:effectLst/>
                  <a:uLnTx/>
                  <a:uFillTx/>
                  <a:latin typeface="IBM Plex Sans"/>
                  <a:ea typeface="+mn-ea"/>
                  <a:cs typeface="+mn-cs"/>
                </a:endParaRPr>
              </a:p>
            </p:txBody>
          </p:sp>
          <p:sp>
            <p:nvSpPr>
              <p:cNvPr id="24" name="Rectangle 23">
                <a:extLst>
                  <a:ext uri="{FF2B5EF4-FFF2-40B4-BE49-F238E27FC236}">
                    <a16:creationId xmlns:a16="http://schemas.microsoft.com/office/drawing/2014/main" id="{12DF14E3-2C88-084C-AD81-4BF842B28583}"/>
                  </a:ext>
                </a:extLst>
              </p:cNvPr>
              <p:cNvSpPr/>
              <p:nvPr/>
            </p:nvSpPr>
            <p:spPr>
              <a:xfrm>
                <a:off x="3206553" y="2247094"/>
                <a:ext cx="2554915" cy="40011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IBM Plex Sans"/>
                  <a:ea typeface="+mn-ea"/>
                  <a:cs typeface="+mn-cs"/>
                </a:endParaRPr>
              </a:p>
            </p:txBody>
          </p:sp>
        </p:grpSp>
      </p:grpSp>
    </p:spTree>
    <p:extLst>
      <p:ext uri="{BB962C8B-B14F-4D97-AF65-F5344CB8AC3E}">
        <p14:creationId xmlns:p14="http://schemas.microsoft.com/office/powerpoint/2010/main" val="80367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6142A245-9D99-964B-83FA-A185207B9110}"/>
              </a:ext>
            </a:extLst>
          </p:cNvPr>
          <p:cNvSpPr>
            <a:spLocks noGrp="1"/>
          </p:cNvSpPr>
          <p:nvPr>
            <p:ph type="title"/>
          </p:nvPr>
        </p:nvSpPr>
        <p:spPr>
          <a:xfrm>
            <a:off x="0" y="-1"/>
            <a:ext cx="9144000" cy="1162051"/>
          </a:xfrm>
          <a:noFill/>
        </p:spPr>
        <p:txBody>
          <a:bodyPr/>
          <a:lstStyle/>
          <a:p>
            <a:pPr>
              <a:lnSpc>
                <a:spcPct val="100000"/>
              </a:lnSpc>
            </a:pPr>
            <a:r>
              <a:rPr lang="en-US" sz="2400" b="1" dirty="0">
                <a:solidFill>
                  <a:schemeClr val="tx1"/>
                </a:solidFill>
                <a:latin typeface="IBM Plex Sans" panose="020B0503050203000203" pitchFamily="34" charset="0"/>
              </a:rPr>
              <a:t>Maximo Application Suite Benefits</a:t>
            </a:r>
            <a:br>
              <a:rPr lang="en-US" sz="2400" dirty="0">
                <a:solidFill>
                  <a:schemeClr val="tx1"/>
                </a:solidFill>
              </a:rPr>
            </a:br>
            <a:endParaRPr lang="en-US" sz="2000" dirty="0">
              <a:solidFill>
                <a:schemeClr val="tx1"/>
              </a:solidFill>
            </a:endParaRPr>
          </a:p>
        </p:txBody>
      </p:sp>
      <p:sp>
        <p:nvSpPr>
          <p:cNvPr id="21" name="Footer Placeholder 1">
            <a:extLst>
              <a:ext uri="{FF2B5EF4-FFF2-40B4-BE49-F238E27FC236}">
                <a16:creationId xmlns:a16="http://schemas.microsoft.com/office/drawing/2014/main" id="{E06FC0BA-C6A7-DF46-9173-854254F9C92B}"/>
              </a:ext>
            </a:extLst>
          </p:cNvPr>
          <p:cNvSpPr>
            <a:spLocks noGrp="1"/>
          </p:cNvSpPr>
          <p:nvPr>
            <p:ph type="ftr" sz="quarter" idx="4294967295"/>
          </p:nvPr>
        </p:nvSpPr>
        <p:spPr>
          <a:xfrm>
            <a:off x="228599" y="4944408"/>
            <a:ext cx="6400800" cy="137160"/>
          </a:xfrm>
          <a:prstGeom prst="rect">
            <a:avLst/>
          </a:prstGeom>
        </p:spPr>
        <p:txBody>
          <a:bodyPr vert="horz" lIns="0" tIns="0" rIns="0" bIns="0"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ea typeface="Arial" charset="0"/>
                <a:cs typeface="Arial" charset="0"/>
              </a:rPr>
              <a:t>IBM Maximo / © 2019 IBM Corporation</a:t>
            </a:r>
          </a:p>
        </p:txBody>
      </p:sp>
      <p:sp>
        <p:nvSpPr>
          <p:cNvPr id="19" name="Slide Number Placeholder 4">
            <a:extLst>
              <a:ext uri="{FF2B5EF4-FFF2-40B4-BE49-F238E27FC236}">
                <a16:creationId xmlns:a16="http://schemas.microsoft.com/office/drawing/2014/main" id="{D3CCE936-3ECB-DD49-AAE7-174337219181}"/>
              </a:ext>
            </a:extLst>
          </p:cNvPr>
          <p:cNvSpPr txBox="1">
            <a:spLocks/>
          </p:cNvSpPr>
          <p:nvPr/>
        </p:nvSpPr>
        <p:spPr>
          <a:xfrm>
            <a:off x="6973599" y="4759452"/>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000000"/>
              </a:solidFill>
              <a:effectLst/>
              <a:uLnTx/>
              <a:uFillTx/>
              <a:latin typeface="IBM Plex Sans"/>
              <a:cs typeface="Arial" charset="0"/>
            </a:endParaRPr>
          </a:p>
        </p:txBody>
      </p:sp>
      <p:sp>
        <p:nvSpPr>
          <p:cNvPr id="26" name="TextBox 25">
            <a:extLst>
              <a:ext uri="{FF2B5EF4-FFF2-40B4-BE49-F238E27FC236}">
                <a16:creationId xmlns:a16="http://schemas.microsoft.com/office/drawing/2014/main" id="{6A0CA6A1-CB3D-4E46-9303-892DEA282A28}"/>
              </a:ext>
            </a:extLst>
          </p:cNvPr>
          <p:cNvSpPr txBox="1"/>
          <p:nvPr/>
        </p:nvSpPr>
        <p:spPr>
          <a:xfrm>
            <a:off x="299514" y="2508119"/>
            <a:ext cx="2066532"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0065FF"/>
                </a:solidFill>
                <a:effectLst/>
                <a:uLnTx/>
                <a:uFillTx/>
                <a:latin typeface="IBM Plex Sans" panose="020B0503050203000203" pitchFamily="34" charset="0"/>
                <a:ea typeface="+mn-ea"/>
                <a:cs typeface="+mn-cs"/>
              </a:rPr>
              <a:t>Multi-Cloud Deployment</a:t>
            </a:r>
          </a:p>
        </p:txBody>
      </p:sp>
      <p:sp>
        <p:nvSpPr>
          <p:cNvPr id="46" name="Text Box 24">
            <a:extLst>
              <a:ext uri="{FF2B5EF4-FFF2-40B4-BE49-F238E27FC236}">
                <a16:creationId xmlns:a16="http://schemas.microsoft.com/office/drawing/2014/main" id="{FDCE7F40-D409-AA41-914A-476270E7907C}"/>
              </a:ext>
            </a:extLst>
          </p:cNvPr>
          <p:cNvSpPr txBox="1">
            <a:spLocks noChangeArrowheads="1"/>
          </p:cNvSpPr>
          <p:nvPr/>
        </p:nvSpPr>
        <p:spPr bwMode="auto">
          <a:xfrm>
            <a:off x="-52973" y="4365846"/>
            <a:ext cx="3686865" cy="6309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just" defTabSz="457189" rtl="0" eaLnBrk="1" fontAlgn="auto" latinLnBrk="0" hangingPunct="1">
              <a:lnSpc>
                <a:spcPts val="560"/>
              </a:lnSpc>
              <a:spcBef>
                <a:spcPct val="50000"/>
              </a:spcBef>
              <a:spcAft>
                <a:spcPts val="0"/>
              </a:spcAft>
              <a:buClr>
                <a:srgbClr val="BA8FF7"/>
              </a:buClr>
              <a:buSzTx/>
              <a:buFontTx/>
              <a:buNone/>
              <a:tabLst/>
              <a:defRPr/>
            </a:pPr>
            <a:r>
              <a:rPr kumimoji="0" 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Notice: IBM</a:t>
            </a:r>
            <a:r>
              <a:rPr kumimoji="0" lang="ja-JP" alt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a:t>
            </a:r>
            <a:r>
              <a:rPr kumimoji="0" lang="en-US" altLang="ja-JP" sz="550" b="0" i="0" u="none" strike="noStrike" kern="0" cap="none" spc="0" normalizeH="0" baseline="0" noProof="0" dirty="0">
                <a:ln>
                  <a:noFill/>
                </a:ln>
                <a:solidFill>
                  <a:srgbClr val="000000"/>
                </a:solidFill>
                <a:effectLst/>
                <a:uLnTx/>
                <a:uFillTx/>
                <a:latin typeface="IBM Plex Sans" panose="020B0503050203000203" pitchFamily="34" charset="77"/>
                <a:ea typeface="MS PGothic" panose="020B0600070205080204" pitchFamily="34" charset="-128"/>
                <a:cs typeface="+mn-cs"/>
                <a:sym typeface="Gill Sans" charset="0"/>
              </a:rPr>
              <a:t>s statements regarding its plans, directions, and intent are subject to change or withdrawal at IBM</a:t>
            </a:r>
            <a:r>
              <a:rPr kumimoji="0" lang="ja-JP" alt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a:t>
            </a:r>
            <a:r>
              <a:rPr kumimoji="0" lang="en-US" altLang="ja-JP"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s sole discretion. Information regarding potential future products is intended to outline our general product direction and it should not be relied on in making a purchasing decision. 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our sole discretion.</a:t>
            </a:r>
            <a:endParaRPr kumimoji="0" 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endParaRPr>
          </a:p>
        </p:txBody>
      </p:sp>
      <p:pic>
        <p:nvPicPr>
          <p:cNvPr id="32" name="Picture 31">
            <a:extLst>
              <a:ext uri="{FF2B5EF4-FFF2-40B4-BE49-F238E27FC236}">
                <a16:creationId xmlns:a16="http://schemas.microsoft.com/office/drawing/2014/main" id="{C77A5B95-4780-F943-AF3D-A4744EFA4B46}"/>
              </a:ext>
            </a:extLst>
          </p:cNvPr>
          <p:cNvPicPr>
            <a:picLocks noChangeAspect="1"/>
          </p:cNvPicPr>
          <p:nvPr/>
        </p:nvPicPr>
        <p:blipFill>
          <a:blip r:embed="rId3">
            <a:duotone>
              <a:prstClr val="black"/>
              <a:srgbClr val="0067FF">
                <a:tint val="45000"/>
                <a:satMod val="400000"/>
              </a:srgbClr>
            </a:duotone>
            <a:extLst>
              <a:ext uri="{BEBA8EAE-BF5A-486C-A8C5-ECC9F3942E4B}">
                <a14:imgProps xmlns:a14="http://schemas.microsoft.com/office/drawing/2010/main">
                  <a14:imgLayer r:embed="rId4">
                    <a14:imgEffect>
                      <a14:backgroundRemoval t="9662" b="95169" l="3689" r="95902">
                        <a14:foregroundMark x1="12295" y1="36715" x2="12295" y2="36715"/>
                        <a14:foregroundMark x1="3689" y1="49758" x2="3689" y2="49758"/>
                        <a14:foregroundMark x1="32377" y1="63285" x2="32377" y2="63285"/>
                        <a14:foregroundMark x1="47951" y1="96618" x2="47951" y2="96618"/>
                        <a14:foregroundMark x1="86066" y1="73913" x2="86066" y2="73913"/>
                        <a14:foregroundMark x1="93033" y1="51691" x2="93033" y2="51691"/>
                        <a14:foregroundMark x1="95082" y1="59903" x2="95082" y2="59903"/>
                        <a14:foregroundMark x1="95902" y1="57971" x2="95902" y2="57971"/>
                      </a14:backgroundRemoval>
                    </a14:imgEffect>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a:off x="299514" y="1658099"/>
            <a:ext cx="852522" cy="719752"/>
          </a:xfrm>
          <a:prstGeom prst="rect">
            <a:avLst/>
          </a:prstGeom>
        </p:spPr>
      </p:pic>
      <p:grpSp>
        <p:nvGrpSpPr>
          <p:cNvPr id="58" name="Group 57">
            <a:extLst>
              <a:ext uri="{FF2B5EF4-FFF2-40B4-BE49-F238E27FC236}">
                <a16:creationId xmlns:a16="http://schemas.microsoft.com/office/drawing/2014/main" id="{A023F2FB-69FD-1C4B-ADFE-A1A84261BC22}"/>
              </a:ext>
            </a:extLst>
          </p:cNvPr>
          <p:cNvGrpSpPr/>
          <p:nvPr/>
        </p:nvGrpSpPr>
        <p:grpSpPr>
          <a:xfrm>
            <a:off x="3621025" y="623372"/>
            <a:ext cx="4738657" cy="4354365"/>
            <a:chOff x="5008081" y="590043"/>
            <a:chExt cx="3685850" cy="4354365"/>
          </a:xfrm>
        </p:grpSpPr>
        <p:grpSp>
          <p:nvGrpSpPr>
            <p:cNvPr id="59" name="Group 58">
              <a:extLst>
                <a:ext uri="{FF2B5EF4-FFF2-40B4-BE49-F238E27FC236}">
                  <a16:creationId xmlns:a16="http://schemas.microsoft.com/office/drawing/2014/main" id="{CFE113CB-A85C-AC4D-BF0B-2A751005BD46}"/>
                </a:ext>
              </a:extLst>
            </p:cNvPr>
            <p:cNvGrpSpPr/>
            <p:nvPr/>
          </p:nvGrpSpPr>
          <p:grpSpPr>
            <a:xfrm>
              <a:off x="5008081" y="590043"/>
              <a:ext cx="3685850" cy="4354365"/>
              <a:chOff x="4671809" y="575733"/>
              <a:chExt cx="3685850" cy="4354365"/>
            </a:xfrm>
          </p:grpSpPr>
          <p:sp>
            <p:nvSpPr>
              <p:cNvPr id="62" name="Rectangle 61">
                <a:extLst>
                  <a:ext uri="{FF2B5EF4-FFF2-40B4-BE49-F238E27FC236}">
                    <a16:creationId xmlns:a16="http://schemas.microsoft.com/office/drawing/2014/main" id="{B918C176-B140-8547-95E4-96C7D2A35E82}"/>
                  </a:ext>
                </a:extLst>
              </p:cNvPr>
              <p:cNvSpPr/>
              <p:nvPr/>
            </p:nvSpPr>
            <p:spPr>
              <a:xfrm>
                <a:off x="4671809" y="575733"/>
                <a:ext cx="3666744" cy="4354365"/>
              </a:xfrm>
              <a:prstGeom prst="rect">
                <a:avLst/>
              </a:prstGeom>
              <a:solidFill>
                <a:schemeClr val="tx1"/>
              </a:solidFill>
              <a:ln w="28575">
                <a:solidFill>
                  <a:srgbClr val="0064FF"/>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3" name="Rectangle 62">
                <a:extLst>
                  <a:ext uri="{FF2B5EF4-FFF2-40B4-BE49-F238E27FC236}">
                    <a16:creationId xmlns:a16="http://schemas.microsoft.com/office/drawing/2014/main" id="{D688A4AB-4B46-C24D-9FC8-93539AF32C2B}"/>
                  </a:ext>
                </a:extLst>
              </p:cNvPr>
              <p:cNvSpPr/>
              <p:nvPr/>
            </p:nvSpPr>
            <p:spPr>
              <a:xfrm>
                <a:off x="4681817" y="3489010"/>
                <a:ext cx="3666744" cy="230832"/>
              </a:xfrm>
              <a:prstGeom prst="rect">
                <a:avLst/>
              </a:prstGeom>
              <a:solidFill>
                <a:srgbClr val="3D3D3C"/>
              </a:solidFill>
            </p:spPr>
            <p:txBody>
              <a:bodyPr wrap="square" anchor="ctr">
                <a:spAutoFit/>
              </a:bodyPr>
              <a:lstStyle/>
              <a:p>
                <a:pPr marL="0" marR="0" lvl="0" indent="0" algn="ctr" defTabSz="685800" rtl="0" eaLnBrk="1" fontAlgn="auto" latinLnBrk="0" hangingPunct="1">
                  <a:lnSpc>
                    <a:spcPct val="100000"/>
                  </a:lnSpc>
                  <a:spcBef>
                    <a:spcPts val="3000"/>
                  </a:spcBef>
                  <a:spcAft>
                    <a:spcPts val="300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a:ea typeface="+mn-ea"/>
                    <a:cs typeface="+mn-cs"/>
                  </a:rPr>
                  <a:t>IBM Cloud Pak for Data | IBM Watson Studio | IBM Watson ML | DB2</a:t>
                </a:r>
              </a:p>
            </p:txBody>
          </p:sp>
          <p:sp>
            <p:nvSpPr>
              <p:cNvPr id="64" name="Rectangle 63">
                <a:extLst>
                  <a:ext uri="{FF2B5EF4-FFF2-40B4-BE49-F238E27FC236}">
                    <a16:creationId xmlns:a16="http://schemas.microsoft.com/office/drawing/2014/main" id="{614EFB5F-C862-3A4C-90A5-7826CFE10300}"/>
                  </a:ext>
                </a:extLst>
              </p:cNvPr>
              <p:cNvSpPr/>
              <p:nvPr/>
            </p:nvSpPr>
            <p:spPr>
              <a:xfrm>
                <a:off x="5142869" y="3824587"/>
                <a:ext cx="3214790" cy="400110"/>
              </a:xfrm>
              <a:prstGeom prst="rect">
                <a:avLst/>
              </a:prstGeom>
              <a:solidFill>
                <a:srgbClr val="FF0000"/>
              </a:solid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a:ea typeface="+mn-ea"/>
                    <a:cs typeface="+mn-cs"/>
                  </a:rPr>
                  <a:t>Infrastructure Independent</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a:ea typeface="+mn-ea"/>
                    <a:cs typeface="+mn-cs"/>
                  </a:rPr>
                  <a:t>Common Operating Environment</a:t>
                </a:r>
              </a:p>
            </p:txBody>
          </p:sp>
          <p:pic>
            <p:nvPicPr>
              <p:cNvPr id="71" name="Picture 70">
                <a:extLst>
                  <a:ext uri="{FF2B5EF4-FFF2-40B4-BE49-F238E27FC236}">
                    <a16:creationId xmlns:a16="http://schemas.microsoft.com/office/drawing/2014/main" id="{C78C9408-8FE3-4143-81CE-49E001D6B3B1}"/>
                  </a:ext>
                </a:extLst>
              </p:cNvPr>
              <p:cNvPicPr>
                <a:picLocks noChangeAspect="1"/>
              </p:cNvPicPr>
              <p:nvPr/>
            </p:nvPicPr>
            <p:blipFill>
              <a:blip r:embed="rId5"/>
              <a:stretch>
                <a:fillRect/>
              </a:stretch>
            </p:blipFill>
            <p:spPr>
              <a:xfrm>
                <a:off x="4779406" y="4398337"/>
                <a:ext cx="3497973" cy="385239"/>
              </a:xfrm>
              <a:prstGeom prst="rect">
                <a:avLst/>
              </a:prstGeom>
            </p:spPr>
          </p:pic>
          <p:sp>
            <p:nvSpPr>
              <p:cNvPr id="72" name="Rectangle 71">
                <a:extLst>
                  <a:ext uri="{FF2B5EF4-FFF2-40B4-BE49-F238E27FC236}">
                    <a16:creationId xmlns:a16="http://schemas.microsoft.com/office/drawing/2014/main" id="{30390748-0B00-074B-B6E6-BBFE61E67292}"/>
                  </a:ext>
                </a:extLst>
              </p:cNvPr>
              <p:cNvSpPr/>
              <p:nvPr/>
            </p:nvSpPr>
            <p:spPr>
              <a:xfrm>
                <a:off x="4974141" y="790222"/>
                <a:ext cx="3131281" cy="2503603"/>
              </a:xfrm>
              <a:prstGeom prst="rect">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pic>
            <p:nvPicPr>
              <p:cNvPr id="73" name="Picture 72" descr="A close up of a sign&#10;&#10;Description automatically generated">
                <a:extLst>
                  <a:ext uri="{FF2B5EF4-FFF2-40B4-BE49-F238E27FC236}">
                    <a16:creationId xmlns:a16="http://schemas.microsoft.com/office/drawing/2014/main" id="{EC39EB3C-CD07-ED4D-8389-BF5CFC305C31}"/>
                  </a:ext>
                </a:extLst>
              </p:cNvPr>
              <p:cNvPicPr>
                <a:picLocks noChangeAspect="1"/>
              </p:cNvPicPr>
              <p:nvPr/>
            </p:nvPicPr>
            <p:blipFill>
              <a:blip r:embed="rId6"/>
              <a:stretch>
                <a:fillRect/>
              </a:stretch>
            </p:blipFill>
            <p:spPr>
              <a:xfrm>
                <a:off x="4705466" y="3824731"/>
                <a:ext cx="987552" cy="401258"/>
              </a:xfrm>
              <a:prstGeom prst="rect">
                <a:avLst/>
              </a:prstGeom>
            </p:spPr>
          </p:pic>
        </p:grpSp>
        <p:sp>
          <p:nvSpPr>
            <p:cNvPr id="60" name="TextBox 59">
              <a:extLst>
                <a:ext uri="{FF2B5EF4-FFF2-40B4-BE49-F238E27FC236}">
                  <a16:creationId xmlns:a16="http://schemas.microsoft.com/office/drawing/2014/main" id="{B10FAC92-4426-B148-8645-C6985F066B8C}"/>
                </a:ext>
              </a:extLst>
            </p:cNvPr>
            <p:cNvSpPr txBox="1"/>
            <p:nvPr/>
          </p:nvSpPr>
          <p:spPr>
            <a:xfrm>
              <a:off x="5050293" y="615486"/>
              <a:ext cx="3190623" cy="30777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a:ea typeface="+mn-ea"/>
                  <a:cs typeface="+mn-cs"/>
                </a:rPr>
                <a:t>Suite Applications</a:t>
              </a:r>
            </a:p>
          </p:txBody>
        </p:sp>
        <p:pic>
          <p:nvPicPr>
            <p:cNvPr id="61" name="Picture 60">
              <a:extLst>
                <a:ext uri="{FF2B5EF4-FFF2-40B4-BE49-F238E27FC236}">
                  <a16:creationId xmlns:a16="http://schemas.microsoft.com/office/drawing/2014/main" id="{21FC4DDC-0DDC-5246-BC46-F9B0C1571F2A}"/>
                </a:ext>
              </a:extLst>
            </p:cNvPr>
            <p:cNvPicPr>
              <a:picLocks noChangeAspect="1"/>
            </p:cNvPicPr>
            <p:nvPr/>
          </p:nvPicPr>
          <p:blipFill rotWithShape="1">
            <a:blip r:embed="rId7"/>
            <a:srcRect t="15879" b="7162"/>
            <a:stretch/>
          </p:blipFill>
          <p:spPr>
            <a:xfrm>
              <a:off x="5109524" y="3846749"/>
              <a:ext cx="739233" cy="392258"/>
            </a:xfrm>
            <a:prstGeom prst="rect">
              <a:avLst/>
            </a:prstGeom>
          </p:spPr>
        </p:pic>
      </p:grpSp>
      <p:grpSp>
        <p:nvGrpSpPr>
          <p:cNvPr id="108" name="Group 107">
            <a:extLst>
              <a:ext uri="{FF2B5EF4-FFF2-40B4-BE49-F238E27FC236}">
                <a16:creationId xmlns:a16="http://schemas.microsoft.com/office/drawing/2014/main" id="{7608664C-B270-A74E-A519-1A5A09E5D05E}"/>
              </a:ext>
            </a:extLst>
          </p:cNvPr>
          <p:cNvGrpSpPr/>
          <p:nvPr/>
        </p:nvGrpSpPr>
        <p:grpSpPr>
          <a:xfrm>
            <a:off x="3985151" y="1145638"/>
            <a:ext cx="3816233" cy="2084914"/>
            <a:chOff x="1037374" y="1122961"/>
            <a:chExt cx="6825076" cy="3441344"/>
          </a:xfrm>
        </p:grpSpPr>
        <p:sp>
          <p:nvSpPr>
            <p:cNvPr id="109" name="TextBox 108">
              <a:extLst>
                <a:ext uri="{FF2B5EF4-FFF2-40B4-BE49-F238E27FC236}">
                  <a16:creationId xmlns:a16="http://schemas.microsoft.com/office/drawing/2014/main" id="{D6B614B5-36A1-ED43-B9B5-521D4CB87901}"/>
                </a:ext>
              </a:extLst>
            </p:cNvPr>
            <p:cNvSpPr txBox="1"/>
            <p:nvPr/>
          </p:nvSpPr>
          <p:spPr>
            <a:xfrm>
              <a:off x="6722714" y="1855822"/>
              <a:ext cx="1139736" cy="609617"/>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Predict</a:t>
              </a:r>
              <a:endParaRPr kumimoji="0" lang="en-US" sz="600" b="1" i="0" u="none" strike="noStrike" kern="0" cap="none" spc="0" normalizeH="0" baseline="0" noProof="0" dirty="0">
                <a:ln>
                  <a:noFill/>
                </a:ln>
                <a:solidFill>
                  <a:srgbClr val="FFFFFF"/>
                </a:solidFill>
                <a:effectLst/>
                <a:uLnTx/>
                <a:uFillTx/>
                <a:ea typeface="IBM Plex Sans" charset="0"/>
                <a:cs typeface="IBM Plex Sans" charset="0"/>
              </a:endParaRPr>
            </a:p>
            <a:p>
              <a:pPr marL="0" marR="0" lvl="0" indent="0" defTabSz="309548"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rPr>
                <a:t>Predictive failures</a:t>
              </a:r>
            </a:p>
          </p:txBody>
        </p:sp>
        <p:grpSp>
          <p:nvGrpSpPr>
            <p:cNvPr id="110" name="Group 109">
              <a:extLst>
                <a:ext uri="{FF2B5EF4-FFF2-40B4-BE49-F238E27FC236}">
                  <a16:creationId xmlns:a16="http://schemas.microsoft.com/office/drawing/2014/main" id="{C9BFCEDC-A7F7-2D45-89ED-454279450252}"/>
                </a:ext>
              </a:extLst>
            </p:cNvPr>
            <p:cNvGrpSpPr/>
            <p:nvPr/>
          </p:nvGrpSpPr>
          <p:grpSpPr>
            <a:xfrm>
              <a:off x="1037374" y="1122961"/>
              <a:ext cx="6339480" cy="3441344"/>
              <a:chOff x="1037374" y="1122961"/>
              <a:chExt cx="6339480" cy="3441344"/>
            </a:xfrm>
          </p:grpSpPr>
          <p:pic>
            <p:nvPicPr>
              <p:cNvPr id="111" name="Graphic 110">
                <a:extLst>
                  <a:ext uri="{FF2B5EF4-FFF2-40B4-BE49-F238E27FC236}">
                    <a16:creationId xmlns:a16="http://schemas.microsoft.com/office/drawing/2014/main" id="{4E1AD12B-3D4F-3746-8D2B-801708F0E81B}"/>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37374" y="1122961"/>
                <a:ext cx="1651000" cy="825500"/>
              </a:xfrm>
              <a:prstGeom prst="rect">
                <a:avLst/>
              </a:prstGeom>
            </p:spPr>
          </p:pic>
          <p:pic>
            <p:nvPicPr>
              <p:cNvPr id="112" name="Graphic 111">
                <a:extLst>
                  <a:ext uri="{FF2B5EF4-FFF2-40B4-BE49-F238E27FC236}">
                    <a16:creationId xmlns:a16="http://schemas.microsoft.com/office/drawing/2014/main" id="{E0C5EE38-FA0F-3D4D-8CE4-39160AEC1D62}"/>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668359" y="1122961"/>
                <a:ext cx="1651000" cy="825500"/>
              </a:xfrm>
              <a:prstGeom prst="rect">
                <a:avLst/>
              </a:prstGeom>
            </p:spPr>
          </p:pic>
          <p:pic>
            <p:nvPicPr>
              <p:cNvPr id="113" name="Graphic 112">
                <a:extLst>
                  <a:ext uri="{FF2B5EF4-FFF2-40B4-BE49-F238E27FC236}">
                    <a16:creationId xmlns:a16="http://schemas.microsoft.com/office/drawing/2014/main" id="{81D2503F-21D8-CB45-BE6F-4D47BE3D16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06733" y="3108193"/>
                <a:ext cx="668546" cy="668546"/>
              </a:xfrm>
              <a:prstGeom prst="rect">
                <a:avLst/>
              </a:prstGeom>
            </p:spPr>
          </p:pic>
          <p:pic>
            <p:nvPicPr>
              <p:cNvPr id="114" name="Graphic 113">
                <a:extLst>
                  <a:ext uri="{FF2B5EF4-FFF2-40B4-BE49-F238E27FC236}">
                    <a16:creationId xmlns:a16="http://schemas.microsoft.com/office/drawing/2014/main" id="{28D47631-8ABB-A242-A80B-8A4AD1A4F9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25125" y="1192811"/>
                <a:ext cx="685800" cy="685800"/>
              </a:xfrm>
              <a:prstGeom prst="rect">
                <a:avLst/>
              </a:prstGeom>
            </p:spPr>
          </p:pic>
          <p:sp>
            <p:nvSpPr>
              <p:cNvPr id="115" name="TextBox 114">
                <a:extLst>
                  <a:ext uri="{FF2B5EF4-FFF2-40B4-BE49-F238E27FC236}">
                    <a16:creationId xmlns:a16="http://schemas.microsoft.com/office/drawing/2014/main" id="{B0A227B1-074E-CF4D-B43E-EB98486497F6}"/>
                  </a:ext>
                </a:extLst>
              </p:cNvPr>
              <p:cNvSpPr txBox="1"/>
              <p:nvPr/>
            </p:nvSpPr>
            <p:spPr>
              <a:xfrm>
                <a:off x="1514757" y="1855822"/>
                <a:ext cx="1138965" cy="762021"/>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Manage</a:t>
                </a:r>
              </a:p>
              <a:p>
                <a:pPr marL="0" marR="0" lvl="0" indent="0" defTabSz="309548"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rPr>
                  <a:t>Intelligent asset management</a:t>
                </a:r>
              </a:p>
            </p:txBody>
          </p:sp>
          <p:sp>
            <p:nvSpPr>
              <p:cNvPr id="116" name="TextBox 115">
                <a:extLst>
                  <a:ext uri="{FF2B5EF4-FFF2-40B4-BE49-F238E27FC236}">
                    <a16:creationId xmlns:a16="http://schemas.microsoft.com/office/drawing/2014/main" id="{77746078-7F1D-0141-9CB7-D0AD19180350}"/>
                  </a:ext>
                </a:extLst>
              </p:cNvPr>
              <p:cNvSpPr txBox="1"/>
              <p:nvPr/>
            </p:nvSpPr>
            <p:spPr>
              <a:xfrm>
                <a:off x="4175733" y="1855822"/>
                <a:ext cx="1336925" cy="762021"/>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Monitor</a:t>
                </a:r>
              </a:p>
              <a:p>
                <a:pPr marL="0" marR="0" lvl="0" indent="0" defTabSz="309548"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rPr>
                  <a:t>Monitor and </a:t>
                </a:r>
                <a:br>
                  <a:rPr kumimoji="0" lang="en-US" sz="600" b="0" i="0" u="none" strike="noStrike" kern="0" cap="none" spc="0" normalizeH="0" baseline="0" noProof="0" dirty="0">
                    <a:ln>
                      <a:noFill/>
                    </a:ln>
                    <a:solidFill>
                      <a:srgbClr val="FFFFFF"/>
                    </a:solidFill>
                    <a:effectLst/>
                    <a:uLnTx/>
                    <a:uFillTx/>
                  </a:rPr>
                </a:br>
                <a:r>
                  <a:rPr kumimoji="0" lang="en-US" sz="600" b="0" i="0" u="none" strike="noStrike" kern="0" cap="none" spc="0" normalizeH="0" baseline="0" noProof="0" dirty="0">
                    <a:ln>
                      <a:noFill/>
                    </a:ln>
                    <a:solidFill>
                      <a:srgbClr val="FFFFFF"/>
                    </a:solidFill>
                    <a:effectLst/>
                    <a:uLnTx/>
                    <a:uFillTx/>
                  </a:rPr>
                  <a:t>detect anomalies</a:t>
                </a:r>
              </a:p>
            </p:txBody>
          </p:sp>
          <p:pic>
            <p:nvPicPr>
              <p:cNvPr id="117" name="Graphic 116">
                <a:extLst>
                  <a:ext uri="{FF2B5EF4-FFF2-40B4-BE49-F238E27FC236}">
                    <a16:creationId xmlns:a16="http://schemas.microsoft.com/office/drawing/2014/main" id="{755FCD5A-66DD-9A48-BC31-2B81E2DA3D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90763" y="1192811"/>
                <a:ext cx="685800" cy="685800"/>
              </a:xfrm>
              <a:prstGeom prst="rect">
                <a:avLst/>
              </a:prstGeom>
            </p:spPr>
          </p:pic>
          <p:pic>
            <p:nvPicPr>
              <p:cNvPr id="118" name="Graphic 117">
                <a:extLst>
                  <a:ext uri="{FF2B5EF4-FFF2-40B4-BE49-F238E27FC236}">
                    <a16:creationId xmlns:a16="http://schemas.microsoft.com/office/drawing/2014/main" id="{B0228C52-C9E2-E44A-AC64-6E9B8F28738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674378" y="1223984"/>
                <a:ext cx="623455" cy="623454"/>
              </a:xfrm>
              <a:prstGeom prst="rect">
                <a:avLst/>
              </a:prstGeom>
            </p:spPr>
          </p:pic>
          <p:sp>
            <p:nvSpPr>
              <p:cNvPr id="119" name="TextBox 118">
                <a:extLst>
                  <a:ext uri="{FF2B5EF4-FFF2-40B4-BE49-F238E27FC236}">
                    <a16:creationId xmlns:a16="http://schemas.microsoft.com/office/drawing/2014/main" id="{B3B2775C-9931-5946-A523-30DF59E3FA81}"/>
                  </a:ext>
                </a:extLst>
              </p:cNvPr>
              <p:cNvSpPr txBox="1"/>
              <p:nvPr/>
            </p:nvSpPr>
            <p:spPr>
              <a:xfrm>
                <a:off x="5519731" y="1855822"/>
                <a:ext cx="1026623" cy="914425"/>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Health</a:t>
                </a:r>
              </a:p>
              <a:p>
                <a:pPr marL="0" marR="0" lvl="0" indent="0" defTabSz="685783"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rPr>
                  <a:t>360-degree view of assets</a:t>
                </a:r>
                <a:endParaRPr kumimoji="0" lang="en-US" sz="600" b="1" i="0" u="none" strike="noStrike" kern="0" cap="none" spc="0" normalizeH="0" baseline="0" noProof="0" dirty="0">
                  <a:ln>
                    <a:noFill/>
                  </a:ln>
                  <a:solidFill>
                    <a:srgbClr val="FFFFFF"/>
                  </a:solidFill>
                  <a:effectLst/>
                  <a:uLnTx/>
                  <a:uFillTx/>
                  <a:sym typeface="Helvetica"/>
                </a:endParaRPr>
              </a:p>
            </p:txBody>
          </p:sp>
          <p:sp>
            <p:nvSpPr>
              <p:cNvPr id="120" name="TextBox 119">
                <a:extLst>
                  <a:ext uri="{FF2B5EF4-FFF2-40B4-BE49-F238E27FC236}">
                    <a16:creationId xmlns:a16="http://schemas.microsoft.com/office/drawing/2014/main" id="{B5742911-2AD7-F24D-B667-F38CB3B2FFF6}"/>
                  </a:ext>
                </a:extLst>
              </p:cNvPr>
              <p:cNvSpPr txBox="1"/>
              <p:nvPr/>
            </p:nvSpPr>
            <p:spPr>
              <a:xfrm>
                <a:off x="6118861" y="3771165"/>
                <a:ext cx="1257993" cy="762021"/>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Visual Inspection</a:t>
                </a:r>
              </a:p>
              <a:p>
                <a:pPr marL="0" marR="0" lvl="0" indent="0" defTabSz="309548"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rPr>
                  <a:t>Visual anomaly detection</a:t>
                </a:r>
                <a:endParaRPr kumimoji="0" lang="en-US" sz="600" b="1" i="0" u="none" strike="noStrike" kern="0" cap="none" spc="0" normalizeH="0" baseline="0" noProof="0" dirty="0">
                  <a:ln>
                    <a:noFill/>
                  </a:ln>
                  <a:solidFill>
                    <a:srgbClr val="FFFFFF"/>
                  </a:solidFill>
                  <a:effectLst/>
                  <a:uLnTx/>
                  <a:uFillTx/>
                  <a:sym typeface="Helvetica"/>
                </a:endParaRPr>
              </a:p>
            </p:txBody>
          </p:sp>
          <p:sp>
            <p:nvSpPr>
              <p:cNvPr id="121" name="TextBox 120">
                <a:extLst>
                  <a:ext uri="{FF2B5EF4-FFF2-40B4-BE49-F238E27FC236}">
                    <a16:creationId xmlns:a16="http://schemas.microsoft.com/office/drawing/2014/main" id="{6576A01B-63DC-0745-B33F-0F88F7EBCDDD}"/>
                  </a:ext>
                </a:extLst>
              </p:cNvPr>
              <p:cNvSpPr txBox="1"/>
              <p:nvPr/>
            </p:nvSpPr>
            <p:spPr>
              <a:xfrm>
                <a:off x="2858375" y="1855822"/>
                <a:ext cx="1026623" cy="762021"/>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Scheduler</a:t>
                </a:r>
              </a:p>
              <a:p>
                <a:pPr marL="0" marR="0" lvl="0" indent="0" defTabSz="309548"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sym typeface="Helvetica"/>
                  </a:rPr>
                  <a:t>Schedule work and resources</a:t>
                </a:r>
              </a:p>
            </p:txBody>
          </p:sp>
          <p:pic>
            <p:nvPicPr>
              <p:cNvPr id="122" name="Graphic 121">
                <a:extLst>
                  <a:ext uri="{FF2B5EF4-FFF2-40B4-BE49-F238E27FC236}">
                    <a16:creationId xmlns:a16="http://schemas.microsoft.com/office/drawing/2014/main" id="{C322C742-61D7-364E-AF9D-4A64EA8B938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346675" y="3094837"/>
                <a:ext cx="685799" cy="685800"/>
              </a:xfrm>
              <a:prstGeom prst="rect">
                <a:avLst/>
              </a:prstGeom>
            </p:spPr>
          </p:pic>
          <p:sp>
            <p:nvSpPr>
              <p:cNvPr id="123" name="TextBox 122">
                <a:extLst>
                  <a:ext uri="{FF2B5EF4-FFF2-40B4-BE49-F238E27FC236}">
                    <a16:creationId xmlns:a16="http://schemas.microsoft.com/office/drawing/2014/main" id="{4FC0F0DF-5B16-154A-9F25-C84BB557B6FF}"/>
                  </a:ext>
                </a:extLst>
              </p:cNvPr>
              <p:cNvSpPr txBox="1"/>
              <p:nvPr/>
            </p:nvSpPr>
            <p:spPr>
              <a:xfrm>
                <a:off x="2293703" y="3771164"/>
                <a:ext cx="1026623" cy="762021"/>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Mobile</a:t>
                </a:r>
              </a:p>
              <a:p>
                <a:pPr marL="0" marR="0" lvl="0" indent="0" defTabSz="309548"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rPr>
                  <a:t>Technician work execution</a:t>
                </a:r>
                <a:endParaRPr kumimoji="0" lang="en-US" sz="600" b="1" i="0" u="none" strike="noStrike" kern="0" cap="none" spc="0" normalizeH="0" baseline="0" noProof="0" dirty="0">
                  <a:ln>
                    <a:noFill/>
                  </a:ln>
                  <a:solidFill>
                    <a:srgbClr val="FFFFFF"/>
                  </a:solidFill>
                  <a:effectLst/>
                  <a:uLnTx/>
                  <a:uFillTx/>
                  <a:sym typeface="Helvetica"/>
                </a:endParaRPr>
              </a:p>
            </p:txBody>
          </p:sp>
          <p:sp>
            <p:nvSpPr>
              <p:cNvPr id="124" name="TextBox 123">
                <a:extLst>
                  <a:ext uri="{FF2B5EF4-FFF2-40B4-BE49-F238E27FC236}">
                    <a16:creationId xmlns:a16="http://schemas.microsoft.com/office/drawing/2014/main" id="{A2E26463-C3AC-E64E-8D5B-FD0656C45BE4}"/>
                  </a:ext>
                </a:extLst>
              </p:cNvPr>
              <p:cNvSpPr txBox="1"/>
              <p:nvPr/>
            </p:nvSpPr>
            <p:spPr>
              <a:xfrm>
                <a:off x="3444007" y="3771164"/>
                <a:ext cx="1124990" cy="609617"/>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Assist</a:t>
                </a:r>
                <a:r>
                  <a:rPr kumimoji="0" lang="en-US" sz="600" b="0" i="0" u="none" strike="noStrike" kern="0" cap="none" spc="0" normalizeH="0" baseline="0" noProof="0" dirty="0">
                    <a:ln>
                      <a:noFill/>
                    </a:ln>
                    <a:solidFill>
                      <a:srgbClr val="FFFFFF"/>
                    </a:solidFill>
                    <a:effectLst/>
                    <a:uLnTx/>
                    <a:uFillTx/>
                  </a:rPr>
                  <a:t> Prescriptive assistance</a:t>
                </a:r>
                <a:endParaRPr kumimoji="0" lang="en-US" sz="600" b="1" i="0" u="none" strike="noStrike" kern="0" cap="none" spc="0" normalizeH="0" baseline="0" noProof="0" dirty="0">
                  <a:ln>
                    <a:noFill/>
                  </a:ln>
                  <a:solidFill>
                    <a:srgbClr val="408BFC"/>
                  </a:solidFill>
                  <a:effectLst/>
                  <a:uLnTx/>
                  <a:uFillTx/>
                  <a:ea typeface="IBM Plex Sans" charset="0"/>
                  <a:cs typeface="IBM Plex Sans" charset="0"/>
                </a:endParaRPr>
              </a:p>
            </p:txBody>
          </p:sp>
          <p:pic>
            <p:nvPicPr>
              <p:cNvPr id="125" name="Graphic 124">
                <a:extLst>
                  <a:ext uri="{FF2B5EF4-FFF2-40B4-BE49-F238E27FC236}">
                    <a16:creationId xmlns:a16="http://schemas.microsoft.com/office/drawing/2014/main" id="{3C96A832-418D-0D4C-AEC0-754356DF592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555598" y="3116983"/>
                <a:ext cx="628648" cy="628650"/>
              </a:xfrm>
              <a:prstGeom prst="rect">
                <a:avLst/>
              </a:prstGeom>
            </p:spPr>
          </p:pic>
          <p:sp>
            <p:nvSpPr>
              <p:cNvPr id="126" name="TextBox 125">
                <a:extLst>
                  <a:ext uri="{FF2B5EF4-FFF2-40B4-BE49-F238E27FC236}">
                    <a16:creationId xmlns:a16="http://schemas.microsoft.com/office/drawing/2014/main" id="{A8703B40-D4A6-8B4B-B650-C58D82F8500E}"/>
                  </a:ext>
                </a:extLst>
              </p:cNvPr>
              <p:cNvSpPr txBox="1"/>
              <p:nvPr/>
            </p:nvSpPr>
            <p:spPr>
              <a:xfrm>
                <a:off x="4761420" y="3802284"/>
                <a:ext cx="1084443" cy="762021"/>
              </a:xfrm>
              <a:prstGeom prst="rect">
                <a:avLst/>
              </a:prstGeom>
              <a:noFill/>
            </p:spPr>
            <p:txBody>
              <a:bodyPr wrap="square" rtlCol="0">
                <a:spAutoFit/>
              </a:bodyPr>
              <a:lstStyle/>
              <a:p>
                <a:pPr marL="0" marR="0" lvl="0" indent="0" defTabSz="685983"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rgbClr val="408BFC"/>
                    </a:solidFill>
                    <a:effectLst/>
                    <a:uLnTx/>
                    <a:uFillTx/>
                    <a:ea typeface="IBM Plex Sans" charset="0"/>
                    <a:cs typeface="IBM Plex Sans" charset="0"/>
                  </a:rPr>
                  <a:t>Safety</a:t>
                </a:r>
              </a:p>
              <a:p>
                <a:pPr marL="0" marR="0" lvl="0" indent="0" defTabSz="309548" eaLnBrk="1" fontAlgn="auto" latinLnBrk="0" hangingPunct="0">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FFFFFF"/>
                    </a:solidFill>
                    <a:effectLst/>
                    <a:uLnTx/>
                    <a:uFillTx/>
                    <a:sym typeface="Helvetica"/>
                  </a:rPr>
                  <a:t>Actionable insights for safety</a:t>
                </a:r>
              </a:p>
            </p:txBody>
          </p:sp>
          <p:pic>
            <p:nvPicPr>
              <p:cNvPr id="128" name="Graphic 127" descr="Life jacket">
                <a:extLst>
                  <a:ext uri="{FF2B5EF4-FFF2-40B4-BE49-F238E27FC236}">
                    <a16:creationId xmlns:a16="http://schemas.microsoft.com/office/drawing/2014/main" id="{CAC146AD-EC7A-C84D-8961-53B91818F1C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21492" y="3139642"/>
                <a:ext cx="508022" cy="508023"/>
              </a:xfrm>
              <a:prstGeom prst="rect">
                <a:avLst/>
              </a:prstGeom>
            </p:spPr>
          </p:pic>
        </p:grpSp>
      </p:grpSp>
    </p:spTree>
    <p:extLst>
      <p:ext uri="{BB962C8B-B14F-4D97-AF65-F5344CB8AC3E}">
        <p14:creationId xmlns:p14="http://schemas.microsoft.com/office/powerpoint/2010/main" val="320301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5BA5D4-66F0-134A-A2DE-F8DB4925817B}"/>
              </a:ext>
            </a:extLst>
          </p:cNvPr>
          <p:cNvSpPr txBox="1">
            <a:spLocks noGrp="1"/>
          </p:cNvSpPr>
          <p:nvPr>
            <p:ph type="title" idx="4294967295"/>
          </p:nvPr>
        </p:nvSpPr>
        <p:spPr>
          <a:xfrm>
            <a:off x="3505685" y="257436"/>
            <a:ext cx="4199174" cy="377026"/>
          </a:xfrm>
          <a:prstGeom prst="rect">
            <a:avLst/>
          </a:prstGeom>
          <a:noFill/>
          <a:ln>
            <a:noFill/>
            <a:prstDash/>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defTabSz="685800" fontAlgn="base">
              <a:lnSpc>
                <a:spcPct val="100000"/>
              </a:lnSpc>
              <a:spcBef>
                <a:spcPct val="40000"/>
              </a:spcBef>
              <a:spcAft>
                <a:spcPct val="0"/>
              </a:spcAft>
              <a:defRPr/>
            </a:pPr>
            <a:r>
              <a:rPr lang="en-US" sz="2000" b="1" dirty="0">
                <a:solidFill>
                  <a:schemeClr val="bg1"/>
                </a:solidFill>
                <a:latin typeface="IBM Plex Sans" panose="020B0503050203000203" pitchFamily="34" charset="0"/>
                <a:ea typeface="+mn-ea"/>
                <a:cs typeface="Arial" panose="020B0604020202020204" pitchFamily="34" charset="0"/>
              </a:rPr>
              <a:t>Maximo Application Suite </a:t>
            </a:r>
          </a:p>
        </p:txBody>
      </p:sp>
      <p:sp>
        <p:nvSpPr>
          <p:cNvPr id="36" name="Text Placeholder 2">
            <a:extLst>
              <a:ext uri="{FF2B5EF4-FFF2-40B4-BE49-F238E27FC236}">
                <a16:creationId xmlns:a16="http://schemas.microsoft.com/office/drawing/2014/main" id="{1DA5C76F-4E16-544B-87EF-7946DFE328A5}"/>
              </a:ext>
            </a:extLst>
          </p:cNvPr>
          <p:cNvSpPr txBox="1">
            <a:spLocks/>
          </p:cNvSpPr>
          <p:nvPr/>
        </p:nvSpPr>
        <p:spPr>
          <a:xfrm>
            <a:off x="228600" y="1243584"/>
            <a:ext cx="1837944" cy="3252216"/>
          </a:xfrm>
          <a:prstGeom prst="rect">
            <a:avLst/>
          </a:prstGeom>
        </p:spPr>
        <p:txBody>
          <a:bodyPr lIns="0" tIns="0" rIns="0" bIns="0"/>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63">
              <a:spcBef>
                <a:spcPts val="825"/>
              </a:spcBef>
              <a:buClr>
                <a:srgbClr val="000000"/>
              </a:buClr>
              <a:defRPr/>
            </a:pPr>
            <a:endParaRPr lang="en-US" b="1" kern="0" dirty="0">
              <a:solidFill>
                <a:srgbClr val="000000"/>
              </a:solidFill>
            </a:endParaRPr>
          </a:p>
          <a:p>
            <a:pPr defTabSz="914363">
              <a:spcBef>
                <a:spcPts val="825"/>
              </a:spcBef>
              <a:buClr>
                <a:srgbClr val="000000"/>
              </a:buClr>
              <a:defRPr/>
            </a:pPr>
            <a:endParaRPr lang="en-US" b="1" kern="0" dirty="0">
              <a:solidFill>
                <a:srgbClr val="000000"/>
              </a:solidFill>
            </a:endParaRPr>
          </a:p>
        </p:txBody>
      </p:sp>
      <p:sp>
        <p:nvSpPr>
          <p:cNvPr id="34" name="Text Placeholder 2">
            <a:extLst>
              <a:ext uri="{FF2B5EF4-FFF2-40B4-BE49-F238E27FC236}">
                <a16:creationId xmlns:a16="http://schemas.microsoft.com/office/drawing/2014/main" id="{EEDB7A21-E3B3-3541-BF10-6A6B699BE8B2}"/>
              </a:ext>
            </a:extLst>
          </p:cNvPr>
          <p:cNvSpPr txBox="1">
            <a:spLocks/>
          </p:cNvSpPr>
          <p:nvPr/>
        </p:nvSpPr>
        <p:spPr>
          <a:xfrm>
            <a:off x="68282" y="1243584"/>
            <a:ext cx="1837944" cy="3252216"/>
          </a:xfrm>
          <a:prstGeom prst="rect">
            <a:avLst/>
          </a:prstGeom>
        </p:spPr>
        <p:txBody>
          <a:bodyPr lIns="0" tIns="0" rIns="0" bIns="0"/>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63">
              <a:spcBef>
                <a:spcPts val="825"/>
              </a:spcBef>
              <a:buClr>
                <a:srgbClr val="000000"/>
              </a:buClr>
              <a:defRPr/>
            </a:pPr>
            <a:endParaRPr lang="en-US" b="1" kern="0" dirty="0">
              <a:solidFill>
                <a:srgbClr val="000000"/>
              </a:solidFill>
            </a:endParaRPr>
          </a:p>
          <a:p>
            <a:pPr defTabSz="914363">
              <a:spcBef>
                <a:spcPts val="825"/>
              </a:spcBef>
              <a:buClr>
                <a:srgbClr val="000000"/>
              </a:buClr>
              <a:defRPr/>
            </a:pPr>
            <a:endParaRPr lang="en-US" b="1" kern="0" dirty="0">
              <a:solidFill>
                <a:srgbClr val="000000"/>
              </a:solidFill>
            </a:endParaRPr>
          </a:p>
          <a:p>
            <a:pPr defTabSz="914363">
              <a:spcBef>
                <a:spcPts val="825"/>
              </a:spcBef>
              <a:buClr>
                <a:srgbClr val="000000"/>
              </a:buClr>
              <a:defRPr/>
            </a:pPr>
            <a:r>
              <a:rPr lang="en-US" b="1" kern="0" dirty="0">
                <a:solidFill>
                  <a:srgbClr val="0062FF"/>
                </a:solidFill>
              </a:rPr>
              <a:t>Multi-Cloud Deployment</a:t>
            </a:r>
          </a:p>
        </p:txBody>
      </p:sp>
      <p:pic>
        <p:nvPicPr>
          <p:cNvPr id="38" name="Graphic 37">
            <a:extLst>
              <a:ext uri="{FF2B5EF4-FFF2-40B4-BE49-F238E27FC236}">
                <a16:creationId xmlns:a16="http://schemas.microsoft.com/office/drawing/2014/main" id="{287BBF9A-D25F-4440-80B9-645FF15A94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604" y="1249550"/>
            <a:ext cx="514350" cy="514350"/>
          </a:xfrm>
          <a:prstGeom prst="rect">
            <a:avLst/>
          </a:prstGeom>
        </p:spPr>
      </p:pic>
      <p:sp>
        <p:nvSpPr>
          <p:cNvPr id="5" name="Slide Number Placeholder 4">
            <a:extLst>
              <a:ext uri="{FF2B5EF4-FFF2-40B4-BE49-F238E27FC236}">
                <a16:creationId xmlns:a16="http://schemas.microsoft.com/office/drawing/2014/main" id="{670682B6-6717-D64C-FC25-DEE53CA369A0}"/>
              </a:ext>
            </a:extLst>
          </p:cNvPr>
          <p:cNvSpPr>
            <a:spLocks noGrp="1"/>
          </p:cNvSpPr>
          <p:nvPr>
            <p:ph type="sldNum" sz="quarter" idx="4"/>
          </p:nvPr>
        </p:nvSpPr>
        <p:spPr bwMode="auto">
          <a:xfrm>
            <a:off x="9144000" y="6558603"/>
            <a:ext cx="274320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defPPr>
              <a:defRPr lang="en-US"/>
            </a:defPPr>
            <a:lvl1pPr marL="0" algn="r" defTabSz="914400" rtl="0" eaLnBrk="1" latinLnBrk="0" hangingPunct="1">
              <a:spcBef>
                <a:spcPct val="0"/>
              </a:spcBef>
              <a:buFontTx/>
              <a:buNone/>
              <a:defRPr sz="800" b="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defRPr/>
            </a:pPr>
            <a:fld id="{D0BE6F14-FF48-0F4F-A8AA-2E3F25371E4A}" type="slidenum">
              <a:rPr lang="en-US" smtClean="0"/>
              <a:pPr algn="r" fontAlgn="base">
                <a:spcBef>
                  <a:spcPct val="0"/>
                </a:spcBef>
                <a:spcAft>
                  <a:spcPct val="0"/>
                </a:spcAft>
                <a:defRPr/>
              </a:pPr>
              <a:t>12</a:t>
            </a:fld>
            <a:endParaRPr lang="en-US" sz="600">
              <a:solidFill>
                <a:srgbClr val="000000"/>
              </a:solidFill>
              <a:latin typeface="IBM Plex Sans"/>
              <a:cs typeface="Arial" charset="0"/>
            </a:endParaRPr>
          </a:p>
        </p:txBody>
      </p:sp>
      <p:pic>
        <p:nvPicPr>
          <p:cNvPr id="2" name="Picture 1">
            <a:extLst>
              <a:ext uri="{FF2B5EF4-FFF2-40B4-BE49-F238E27FC236}">
                <a16:creationId xmlns:a16="http://schemas.microsoft.com/office/drawing/2014/main" id="{3B9CF476-2425-BEB9-9F52-D08F00B49A75}"/>
              </a:ext>
            </a:extLst>
          </p:cNvPr>
          <p:cNvPicPr>
            <a:picLocks noChangeAspect="1"/>
          </p:cNvPicPr>
          <p:nvPr/>
        </p:nvPicPr>
        <p:blipFill>
          <a:blip r:embed="rId4"/>
          <a:stretch>
            <a:fillRect/>
          </a:stretch>
        </p:blipFill>
        <p:spPr>
          <a:xfrm>
            <a:off x="1262553" y="722562"/>
            <a:ext cx="7835410" cy="3174587"/>
          </a:xfrm>
          <a:prstGeom prst="rect">
            <a:avLst/>
          </a:prstGeom>
        </p:spPr>
      </p:pic>
    </p:spTree>
    <p:extLst>
      <p:ext uri="{BB962C8B-B14F-4D97-AF65-F5344CB8AC3E}">
        <p14:creationId xmlns:p14="http://schemas.microsoft.com/office/powerpoint/2010/main" val="316656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BC7FA2-AFF6-6A46-B939-1709AF84C3F9}"/>
              </a:ext>
            </a:extLst>
          </p:cNvPr>
          <p:cNvSpPr>
            <a:spLocks noGrp="1"/>
          </p:cNvSpPr>
          <p:nvPr>
            <p:ph idx="1"/>
          </p:nvPr>
        </p:nvSpPr>
        <p:spPr/>
        <p:txBody>
          <a:bodyPr/>
          <a:lstStyle/>
          <a:p>
            <a:pPr marL="285750" indent="-285750">
              <a:buFont typeface="Arial" panose="020B0604020202020204" pitchFamily="34" charset="0"/>
              <a:buChar char="•"/>
            </a:pPr>
            <a:r>
              <a:rPr lang="en-US" dirty="0"/>
              <a:t>Industry need and trends </a:t>
            </a:r>
          </a:p>
          <a:p>
            <a:pPr marL="285750" indent="-285750">
              <a:buFont typeface="Arial" panose="020B0604020202020204" pitchFamily="34" charset="0"/>
              <a:buChar char="•"/>
            </a:pPr>
            <a:r>
              <a:rPr lang="en-US" dirty="0"/>
              <a:t>Introducing the Maximo Application Suite </a:t>
            </a:r>
          </a:p>
          <a:p>
            <a:pPr marL="285750" indent="-285750">
              <a:buFont typeface="Arial" panose="020B0604020202020204" pitchFamily="34" charset="0"/>
              <a:buChar char="•"/>
            </a:pPr>
            <a:r>
              <a:rPr lang="en-US" dirty="0"/>
              <a:t>Value Proposition </a:t>
            </a:r>
            <a:r>
              <a:rPr kumimoji="0" lang="en-AU" sz="1400" i="0" u="none" strike="noStrike" kern="1200" cap="none" spc="0" normalizeH="0" baseline="0" noProof="0" dirty="0">
                <a:ln>
                  <a:noFill/>
                </a:ln>
                <a:effectLst/>
                <a:uLnTx/>
                <a:uFillTx/>
                <a:latin typeface="IBM Plex Sans"/>
                <a:ea typeface="+mn-ea"/>
                <a:cs typeface="Arial"/>
              </a:rPr>
              <a:t>– IBM Maximo Application Suite (MAS) Overview and Deployment Options</a:t>
            </a:r>
            <a:endParaRPr lang="en-US" dirty="0"/>
          </a:p>
          <a:p>
            <a:pPr marL="285750" indent="-285750">
              <a:buFont typeface="Arial" panose="020B0604020202020204" pitchFamily="34" charset="0"/>
              <a:buChar char="•"/>
            </a:pPr>
            <a:r>
              <a:rPr lang="en-US" b="1" dirty="0"/>
              <a:t>How to Solution MAS </a:t>
            </a:r>
            <a:r>
              <a:rPr kumimoji="0" lang="en-AU" sz="1400" b="1" i="0" u="none" strike="noStrike" kern="1200" cap="none" spc="0" normalizeH="0" baseline="0" noProof="0" dirty="0">
                <a:ln>
                  <a:noFill/>
                </a:ln>
                <a:effectLst/>
                <a:uLnTx/>
                <a:uFillTx/>
                <a:latin typeface="IBM Plex Sans"/>
                <a:ea typeface="+mn-ea"/>
                <a:cs typeface="Arial"/>
              </a:rPr>
              <a:t>– Details of various aspects to consider when solutioning MAS</a:t>
            </a:r>
            <a:endParaRPr lang="en-US" dirty="0"/>
          </a:p>
          <a:p>
            <a:pPr marL="285750" indent="-285750">
              <a:buFont typeface="Arial" panose="020B0604020202020204" pitchFamily="34" charset="0"/>
              <a:buChar char="•"/>
            </a:pPr>
            <a:r>
              <a:rPr lang="en-US" dirty="0"/>
              <a:t>Suite commercial aspects</a:t>
            </a:r>
            <a:endParaRPr lang="en-US" dirty="0">
              <a:solidFill>
                <a:schemeClr val="accent1"/>
              </a:solidFill>
            </a:endParaRPr>
          </a:p>
          <a:p>
            <a:pPr marL="285750" indent="-285750">
              <a:buFont typeface="Arial" panose="020B0604020202020204" pitchFamily="34" charset="0"/>
              <a:buChar char="•"/>
            </a:pPr>
            <a:r>
              <a:rPr lang="en-US" dirty="0"/>
              <a:t>Demo: MAS Setup -- Watch it in action </a:t>
            </a:r>
          </a:p>
        </p:txBody>
      </p:sp>
      <p:sp>
        <p:nvSpPr>
          <p:cNvPr id="3" name="Title 2">
            <a:extLst>
              <a:ext uri="{FF2B5EF4-FFF2-40B4-BE49-F238E27FC236}">
                <a16:creationId xmlns:a16="http://schemas.microsoft.com/office/drawing/2014/main" id="{E83F21D9-9246-8541-948B-A9A5981D7EF7}"/>
              </a:ext>
            </a:extLst>
          </p:cNvPr>
          <p:cNvSpPr>
            <a:spLocks noGrp="1"/>
          </p:cNvSpPr>
          <p:nvPr>
            <p:ph type="title"/>
          </p:nvPr>
        </p:nvSpPr>
        <p:spPr>
          <a:xfrm>
            <a:off x="228601" y="173736"/>
            <a:ext cx="6825342" cy="914400"/>
          </a:xfrm>
        </p:spPr>
        <p:txBody>
          <a:bodyPr/>
          <a:lstStyle/>
          <a:p>
            <a:r>
              <a:rPr lang="en-US" dirty="0"/>
              <a:t>Outline</a:t>
            </a:r>
          </a:p>
        </p:txBody>
      </p:sp>
      <p:sp>
        <p:nvSpPr>
          <p:cNvPr id="4" name="Footer Placeholder 3">
            <a:extLst>
              <a:ext uri="{FF2B5EF4-FFF2-40B4-BE49-F238E27FC236}">
                <a16:creationId xmlns:a16="http://schemas.microsoft.com/office/drawing/2014/main" id="{DE113099-423F-AB41-BB88-0F9FCD823031}"/>
              </a:ext>
            </a:extLst>
          </p:cNvPr>
          <p:cNvSpPr>
            <a:spLocks noGrp="1"/>
          </p:cNvSpPr>
          <p:nvPr>
            <p:ph type="ftr" sz="quarter" idx="3"/>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3802762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274639" y="342900"/>
            <a:ext cx="8594725" cy="394051"/>
          </a:xfrm>
        </p:spPr>
        <p:txBody>
          <a:bodyPr/>
          <a:lstStyle/>
          <a:p>
            <a:r>
              <a:rPr lang="en-SG" b="1" dirty="0"/>
              <a:t>IBM Managed Offerings : MAS</a:t>
            </a:r>
          </a:p>
        </p:txBody>
      </p:sp>
      <p:sp>
        <p:nvSpPr>
          <p:cNvPr id="2" name="AutoShape 12">
            <a:extLst>
              <a:ext uri="{FF2B5EF4-FFF2-40B4-BE49-F238E27FC236}">
                <a16:creationId xmlns:a16="http://schemas.microsoft.com/office/drawing/2014/main" id="{91BA9106-A5A2-B3B6-BF82-5EA78D49EB4C}"/>
              </a:ext>
            </a:extLst>
          </p:cNvPr>
          <p:cNvSpPr>
            <a:spLocks/>
          </p:cNvSpPr>
          <p:nvPr/>
        </p:nvSpPr>
        <p:spPr bwMode="auto">
          <a:xfrm>
            <a:off x="3034478" y="2531540"/>
            <a:ext cx="162489" cy="2171753"/>
          </a:xfrm>
          <a:prstGeom prst="leftBrace">
            <a:avLst>
              <a:gd name="adj1" fmla="val 45729"/>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66">
              <a:buClr>
                <a:srgbClr val="000000"/>
              </a:buClr>
              <a:buSzPct val="100000"/>
              <a:defRPr/>
            </a:pPr>
            <a:endParaRPr lang="en-US" altLang="en-US" sz="1800" dirty="0">
              <a:solidFill>
                <a:prstClr val="black"/>
              </a:solidFill>
              <a:latin typeface="IBM Plex Sans" panose="020B0503050203000203" pitchFamily="34" charset="0"/>
              <a:cs typeface="Arial"/>
            </a:endParaRPr>
          </a:p>
        </p:txBody>
      </p:sp>
      <p:sp>
        <p:nvSpPr>
          <p:cNvPr id="6" name="Rectangle 18">
            <a:extLst>
              <a:ext uri="{FF2B5EF4-FFF2-40B4-BE49-F238E27FC236}">
                <a16:creationId xmlns:a16="http://schemas.microsoft.com/office/drawing/2014/main" id="{BC4E76AB-E503-ACD7-41AD-2D057AC2A594}"/>
              </a:ext>
            </a:extLst>
          </p:cNvPr>
          <p:cNvSpPr>
            <a:spLocks noChangeArrowheads="1"/>
          </p:cNvSpPr>
          <p:nvPr/>
        </p:nvSpPr>
        <p:spPr bwMode="auto">
          <a:xfrm>
            <a:off x="2110871" y="3459633"/>
            <a:ext cx="999010" cy="3940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9pPr>
          </a:lstStyle>
          <a:p>
            <a:pPr algn="ctr" defTabSz="685766">
              <a:buClrTx/>
              <a:tabLst>
                <a:tab pos="0" algn="l"/>
                <a:tab pos="342884" algn="l"/>
                <a:tab pos="685766" algn="l"/>
                <a:tab pos="1028649" algn="l"/>
                <a:tab pos="1371532" algn="l"/>
                <a:tab pos="1714415" algn="l"/>
                <a:tab pos="2057297" algn="l"/>
                <a:tab pos="2400180" algn="l"/>
                <a:tab pos="2743064" algn="l"/>
                <a:tab pos="3085946" algn="l"/>
                <a:tab pos="3428829" algn="l"/>
                <a:tab pos="3771712" algn="l"/>
                <a:tab pos="4114595" algn="l"/>
                <a:tab pos="4457477" algn="l"/>
                <a:tab pos="4800360" algn="l"/>
                <a:tab pos="5143244" algn="l"/>
                <a:tab pos="5486126" algn="l"/>
                <a:tab pos="5829009" algn="l"/>
                <a:tab pos="6171892" algn="l"/>
                <a:tab pos="6514775" algn="l"/>
                <a:tab pos="6857657" algn="l"/>
              </a:tabLst>
              <a:defRPr/>
            </a:pPr>
            <a:r>
              <a:rPr lang="en-US" altLang="en-US" sz="1050" b="1" dirty="0">
                <a:solidFill>
                  <a:srgbClr val="000000"/>
                </a:solidFill>
                <a:latin typeface="IBM Plex Sans" panose="020B0503050203000203" pitchFamily="34" charset="0"/>
                <a:ea typeface="ＭＳ Ｐゴシック" panose="020B0600070205080204" pitchFamily="34" charset="-128"/>
              </a:rPr>
              <a:t>MAS</a:t>
            </a:r>
          </a:p>
          <a:p>
            <a:pPr algn="ctr" defTabSz="685766">
              <a:buClrTx/>
              <a:tabLst>
                <a:tab pos="0" algn="l"/>
                <a:tab pos="342884" algn="l"/>
                <a:tab pos="685766" algn="l"/>
                <a:tab pos="1028649" algn="l"/>
                <a:tab pos="1371532" algn="l"/>
                <a:tab pos="1714415" algn="l"/>
                <a:tab pos="2057297" algn="l"/>
                <a:tab pos="2400180" algn="l"/>
                <a:tab pos="2743064" algn="l"/>
                <a:tab pos="3085946" algn="l"/>
                <a:tab pos="3428829" algn="l"/>
                <a:tab pos="3771712" algn="l"/>
                <a:tab pos="4114595" algn="l"/>
                <a:tab pos="4457477" algn="l"/>
                <a:tab pos="4800360" algn="l"/>
                <a:tab pos="5143244" algn="l"/>
                <a:tab pos="5486126" algn="l"/>
                <a:tab pos="5829009" algn="l"/>
                <a:tab pos="6171892" algn="l"/>
                <a:tab pos="6514775" algn="l"/>
                <a:tab pos="6857657" algn="l"/>
              </a:tabLst>
              <a:defRPr/>
            </a:pPr>
            <a:r>
              <a:rPr lang="en-US" altLang="en-US" sz="1050" b="1" dirty="0">
                <a:solidFill>
                  <a:srgbClr val="000000"/>
                </a:solidFill>
                <a:latin typeface="IBM Plex Sans" panose="020B0503050203000203" pitchFamily="34" charset="0"/>
                <a:ea typeface="ＭＳ Ｐゴシック" panose="020B0600070205080204" pitchFamily="34" charset="-128"/>
              </a:rPr>
              <a:t>Dedicated</a:t>
            </a:r>
          </a:p>
        </p:txBody>
      </p:sp>
      <p:sp>
        <p:nvSpPr>
          <p:cNvPr id="8" name="AutoShape 5">
            <a:extLst>
              <a:ext uri="{FF2B5EF4-FFF2-40B4-BE49-F238E27FC236}">
                <a16:creationId xmlns:a16="http://schemas.microsoft.com/office/drawing/2014/main" id="{D109FEDD-9EE2-4AF2-F4C8-5F2E3CA83952}"/>
              </a:ext>
            </a:extLst>
          </p:cNvPr>
          <p:cNvSpPr>
            <a:spLocks/>
          </p:cNvSpPr>
          <p:nvPr/>
        </p:nvSpPr>
        <p:spPr bwMode="auto">
          <a:xfrm>
            <a:off x="3050774" y="1903179"/>
            <a:ext cx="162489" cy="578785"/>
          </a:xfrm>
          <a:prstGeom prst="leftBrace">
            <a:avLst>
              <a:gd name="adj1" fmla="val 28283"/>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66">
              <a:buClr>
                <a:srgbClr val="000000"/>
              </a:buClr>
              <a:buSzPct val="100000"/>
              <a:defRPr/>
            </a:pPr>
            <a:endParaRPr lang="en-US" altLang="en-US" sz="1800">
              <a:solidFill>
                <a:prstClr val="black"/>
              </a:solidFill>
              <a:latin typeface="IBM Plex Sans" panose="020B0503050203000203" pitchFamily="34" charset="0"/>
              <a:cs typeface="Arial"/>
            </a:endParaRPr>
          </a:p>
        </p:txBody>
      </p:sp>
      <p:pic>
        <p:nvPicPr>
          <p:cNvPr id="9" name="Picture 8">
            <a:extLst>
              <a:ext uri="{FF2B5EF4-FFF2-40B4-BE49-F238E27FC236}">
                <a16:creationId xmlns:a16="http://schemas.microsoft.com/office/drawing/2014/main" id="{3EFB1F0C-BB7A-3684-4872-BC37E8FAF24A}"/>
              </a:ext>
            </a:extLst>
          </p:cNvPr>
          <p:cNvPicPr>
            <a:picLocks noChangeAspect="1"/>
          </p:cNvPicPr>
          <p:nvPr/>
        </p:nvPicPr>
        <p:blipFill>
          <a:blip r:embed="rId2"/>
          <a:stretch>
            <a:fillRect/>
          </a:stretch>
        </p:blipFill>
        <p:spPr>
          <a:xfrm>
            <a:off x="3368502" y="959398"/>
            <a:ext cx="2249497" cy="3794228"/>
          </a:xfrm>
          <a:prstGeom prst="rect">
            <a:avLst/>
          </a:prstGeom>
        </p:spPr>
      </p:pic>
      <p:sp>
        <p:nvSpPr>
          <p:cNvPr id="10" name="Rectangle 2">
            <a:extLst>
              <a:ext uri="{FF2B5EF4-FFF2-40B4-BE49-F238E27FC236}">
                <a16:creationId xmlns:a16="http://schemas.microsoft.com/office/drawing/2014/main" id="{6C99DFA6-A362-7522-3E08-4650DC514666}"/>
              </a:ext>
            </a:extLst>
          </p:cNvPr>
          <p:cNvSpPr>
            <a:spLocks noChangeArrowheads="1"/>
          </p:cNvSpPr>
          <p:nvPr/>
        </p:nvSpPr>
        <p:spPr bwMode="auto">
          <a:xfrm>
            <a:off x="2043654" y="2018629"/>
            <a:ext cx="999009" cy="3940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9pPr>
          </a:lstStyle>
          <a:p>
            <a:pPr algn="ctr" defTabSz="685766">
              <a:buClrTx/>
              <a:tabLst>
                <a:tab pos="0" algn="l"/>
                <a:tab pos="342884" algn="l"/>
                <a:tab pos="685766" algn="l"/>
                <a:tab pos="1028649" algn="l"/>
                <a:tab pos="1371532" algn="l"/>
                <a:tab pos="1714415" algn="l"/>
                <a:tab pos="2057297" algn="l"/>
                <a:tab pos="2400180" algn="l"/>
                <a:tab pos="2743064" algn="l"/>
                <a:tab pos="3085946" algn="l"/>
                <a:tab pos="3428829" algn="l"/>
                <a:tab pos="3771712" algn="l"/>
                <a:tab pos="4114595" algn="l"/>
                <a:tab pos="4457477" algn="l"/>
                <a:tab pos="4800360" algn="l"/>
                <a:tab pos="5143244" algn="l"/>
                <a:tab pos="5486126" algn="l"/>
                <a:tab pos="5829009" algn="l"/>
                <a:tab pos="6171892" algn="l"/>
                <a:tab pos="6514775" algn="l"/>
                <a:tab pos="6857657" algn="l"/>
              </a:tabLst>
              <a:defRPr/>
            </a:pPr>
            <a:r>
              <a:rPr lang="en-US" altLang="en-US" sz="1050" dirty="0">
                <a:solidFill>
                  <a:srgbClr val="000000"/>
                </a:solidFill>
                <a:latin typeface="IBM Plex Sans" panose="020B0503050203000203" pitchFamily="34" charset="0"/>
                <a:ea typeface="ＭＳ Ｐゴシック" panose="020B0600070205080204" pitchFamily="34" charset="-128"/>
              </a:rPr>
              <a:t>License or subscription</a:t>
            </a:r>
          </a:p>
        </p:txBody>
      </p:sp>
      <p:sp>
        <p:nvSpPr>
          <p:cNvPr id="11" name="AutoShape 5">
            <a:extLst>
              <a:ext uri="{FF2B5EF4-FFF2-40B4-BE49-F238E27FC236}">
                <a16:creationId xmlns:a16="http://schemas.microsoft.com/office/drawing/2014/main" id="{DCEB180F-2DEC-F00D-DE4C-AC15E2A87FD1}"/>
              </a:ext>
            </a:extLst>
          </p:cNvPr>
          <p:cNvSpPr>
            <a:spLocks/>
          </p:cNvSpPr>
          <p:nvPr/>
        </p:nvSpPr>
        <p:spPr bwMode="auto">
          <a:xfrm rot="10800000">
            <a:off x="6486487" y="4186154"/>
            <a:ext cx="162489" cy="517138"/>
          </a:xfrm>
          <a:prstGeom prst="leftBrace">
            <a:avLst>
              <a:gd name="adj1" fmla="val 28283"/>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66">
              <a:buClr>
                <a:srgbClr val="000000"/>
              </a:buClr>
              <a:buSzPct val="100000"/>
              <a:defRPr/>
            </a:pPr>
            <a:endParaRPr lang="en-US" altLang="en-US" sz="1800" dirty="0">
              <a:solidFill>
                <a:prstClr val="black"/>
              </a:solidFill>
              <a:latin typeface="IBM Plex Sans" panose="020B0503050203000203" pitchFamily="34" charset="0"/>
              <a:cs typeface="Arial"/>
            </a:endParaRPr>
          </a:p>
        </p:txBody>
      </p:sp>
      <p:sp>
        <p:nvSpPr>
          <p:cNvPr id="12" name="AutoShape 5">
            <a:extLst>
              <a:ext uri="{FF2B5EF4-FFF2-40B4-BE49-F238E27FC236}">
                <a16:creationId xmlns:a16="http://schemas.microsoft.com/office/drawing/2014/main" id="{DC933F15-5A2E-AF6F-5223-FAD3E863C9A5}"/>
              </a:ext>
            </a:extLst>
          </p:cNvPr>
          <p:cNvSpPr>
            <a:spLocks/>
          </p:cNvSpPr>
          <p:nvPr/>
        </p:nvSpPr>
        <p:spPr bwMode="auto">
          <a:xfrm rot="10800000">
            <a:off x="5675234" y="3459632"/>
            <a:ext cx="162490" cy="1243660"/>
          </a:xfrm>
          <a:prstGeom prst="leftBrace">
            <a:avLst>
              <a:gd name="adj1" fmla="val 28283"/>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66">
              <a:buClr>
                <a:srgbClr val="000000"/>
              </a:buClr>
              <a:buSzPct val="100000"/>
              <a:defRPr/>
            </a:pPr>
            <a:endParaRPr lang="en-US" altLang="en-US" sz="1800">
              <a:solidFill>
                <a:prstClr val="black"/>
              </a:solidFill>
              <a:latin typeface="IBM Plex Sans" panose="020B0503050203000203" pitchFamily="34" charset="0"/>
              <a:cs typeface="Arial"/>
            </a:endParaRPr>
          </a:p>
        </p:txBody>
      </p:sp>
      <p:sp>
        <p:nvSpPr>
          <p:cNvPr id="13" name="Rectangle 18">
            <a:extLst>
              <a:ext uri="{FF2B5EF4-FFF2-40B4-BE49-F238E27FC236}">
                <a16:creationId xmlns:a16="http://schemas.microsoft.com/office/drawing/2014/main" id="{52473D1D-74FF-7416-7B0C-E06DF9772D27}"/>
              </a:ext>
            </a:extLst>
          </p:cNvPr>
          <p:cNvSpPr>
            <a:spLocks noChangeArrowheads="1"/>
          </p:cNvSpPr>
          <p:nvPr/>
        </p:nvSpPr>
        <p:spPr bwMode="auto">
          <a:xfrm>
            <a:off x="6486486" y="4307906"/>
            <a:ext cx="1967870" cy="3940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9pPr>
          </a:lstStyle>
          <a:p>
            <a:pPr algn="ctr" defTabSz="685766">
              <a:buClrTx/>
              <a:tabLst>
                <a:tab pos="0" algn="l"/>
                <a:tab pos="342884" algn="l"/>
                <a:tab pos="685766" algn="l"/>
                <a:tab pos="1028649" algn="l"/>
                <a:tab pos="1371532" algn="l"/>
                <a:tab pos="1714415" algn="l"/>
                <a:tab pos="2057297" algn="l"/>
                <a:tab pos="2400180" algn="l"/>
                <a:tab pos="2743064" algn="l"/>
                <a:tab pos="3085946" algn="l"/>
                <a:tab pos="3428829" algn="l"/>
                <a:tab pos="3771712" algn="l"/>
                <a:tab pos="4114595" algn="l"/>
                <a:tab pos="4457477" algn="l"/>
                <a:tab pos="4800360" algn="l"/>
                <a:tab pos="5143244" algn="l"/>
                <a:tab pos="5486126" algn="l"/>
                <a:tab pos="5829009" algn="l"/>
                <a:tab pos="6171892" algn="l"/>
                <a:tab pos="6514775" algn="l"/>
                <a:tab pos="6857657" algn="l"/>
              </a:tabLst>
              <a:defRPr/>
            </a:pPr>
            <a:r>
              <a:rPr lang="en-US" altLang="en-US" sz="1050" dirty="0">
                <a:solidFill>
                  <a:srgbClr val="000000"/>
                </a:solidFill>
                <a:latin typeface="IBM Plex Sans" panose="020B0503050203000203" pitchFamily="34" charset="0"/>
                <a:ea typeface="ＭＳ Ｐゴシック" panose="020B0600070205080204" pitchFamily="34" charset="-128"/>
              </a:rPr>
              <a:t>Infrastructure as a Service (IaaS)</a:t>
            </a:r>
          </a:p>
        </p:txBody>
      </p:sp>
      <p:sp>
        <p:nvSpPr>
          <p:cNvPr id="14" name="Rectangle 18">
            <a:extLst>
              <a:ext uri="{FF2B5EF4-FFF2-40B4-BE49-F238E27FC236}">
                <a16:creationId xmlns:a16="http://schemas.microsoft.com/office/drawing/2014/main" id="{4F413D55-3CB5-E0E6-9333-70D0C46DB414}"/>
              </a:ext>
            </a:extLst>
          </p:cNvPr>
          <p:cNvSpPr>
            <a:spLocks noChangeArrowheads="1"/>
          </p:cNvSpPr>
          <p:nvPr/>
        </p:nvSpPr>
        <p:spPr bwMode="auto">
          <a:xfrm>
            <a:off x="5773237" y="3965228"/>
            <a:ext cx="1967870" cy="232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9pPr>
          </a:lstStyle>
          <a:p>
            <a:pPr algn="ctr" defTabSz="685766">
              <a:buClrTx/>
              <a:tabLst>
                <a:tab pos="0" algn="l"/>
                <a:tab pos="342884" algn="l"/>
                <a:tab pos="685766" algn="l"/>
                <a:tab pos="1028649" algn="l"/>
                <a:tab pos="1371532" algn="l"/>
                <a:tab pos="1714415" algn="l"/>
                <a:tab pos="2057297" algn="l"/>
                <a:tab pos="2400180" algn="l"/>
                <a:tab pos="2743064" algn="l"/>
                <a:tab pos="3085946" algn="l"/>
                <a:tab pos="3428829" algn="l"/>
                <a:tab pos="3771712" algn="l"/>
                <a:tab pos="4114595" algn="l"/>
                <a:tab pos="4457477" algn="l"/>
                <a:tab pos="4800360" algn="l"/>
                <a:tab pos="5143244" algn="l"/>
                <a:tab pos="5486126" algn="l"/>
                <a:tab pos="5829009" algn="l"/>
                <a:tab pos="6171892" algn="l"/>
                <a:tab pos="6514775" algn="l"/>
                <a:tab pos="6857657" algn="l"/>
              </a:tabLst>
              <a:defRPr/>
            </a:pPr>
            <a:r>
              <a:rPr lang="en-US" altLang="en-US" sz="1050" dirty="0">
                <a:solidFill>
                  <a:srgbClr val="000000"/>
                </a:solidFill>
                <a:latin typeface="IBM Plex Sans" panose="020B0503050203000203" pitchFamily="34" charset="0"/>
                <a:ea typeface="ＭＳ Ｐゴシック" panose="020B0600070205080204" pitchFamily="34" charset="-128"/>
              </a:rPr>
              <a:t>Platform as a Service (PaaS)</a:t>
            </a:r>
          </a:p>
        </p:txBody>
      </p:sp>
      <p:sp>
        <p:nvSpPr>
          <p:cNvPr id="15" name="Content Placeholder 3">
            <a:extLst>
              <a:ext uri="{FF2B5EF4-FFF2-40B4-BE49-F238E27FC236}">
                <a16:creationId xmlns:a16="http://schemas.microsoft.com/office/drawing/2014/main" id="{D7897595-9785-A418-824E-5751011A1F39}"/>
              </a:ext>
            </a:extLst>
          </p:cNvPr>
          <p:cNvSpPr txBox="1">
            <a:spLocks/>
          </p:cNvSpPr>
          <p:nvPr/>
        </p:nvSpPr>
        <p:spPr>
          <a:xfrm>
            <a:off x="5922150" y="2382912"/>
            <a:ext cx="2424032" cy="865154"/>
          </a:xfrm>
          <a:prstGeom prst="rect">
            <a:avLst/>
          </a:prstGeom>
          <a:solidFill>
            <a:schemeClr val="accent1">
              <a:lumMod val="20000"/>
              <a:lumOff val="80000"/>
            </a:schemeClr>
          </a:solidFill>
        </p:spPr>
        <p:txBody>
          <a:bodyPr/>
          <a:lstStyle>
            <a:lvl1pPr marL="342900" indent="-342900" algn="l" defTabSz="457200"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1pPr>
            <a:lvl2pPr marL="742950" indent="-285750" algn="l" defTabSz="457200" rtl="0" eaLnBrk="0" fontAlgn="base" hangingPunct="0">
              <a:spcBef>
                <a:spcPts val="400"/>
              </a:spcBef>
              <a:spcAft>
                <a:spcPct val="0"/>
              </a:spcAft>
              <a:buClr>
                <a:srgbClr val="000000"/>
              </a:buClr>
              <a:buSzPct val="100000"/>
              <a:buFont typeface="Times New Roman" panose="02020603050405020304" pitchFamily="18" charset="0"/>
              <a:defRPr sz="1600" kern="1200">
                <a:solidFill>
                  <a:srgbClr val="000000"/>
                </a:solidFill>
                <a:latin typeface="+mn-lt"/>
                <a:ea typeface="+mn-ea"/>
                <a:cs typeface="+mn-cs"/>
              </a:defRPr>
            </a:lvl2pPr>
            <a:lvl3pPr marL="1143000" indent="-228600" algn="l" defTabSz="457200"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3pPr>
            <a:lvl4pPr marL="1600200" indent="-228600" algn="l" defTabSz="457200" rtl="0" eaLnBrk="0" fontAlgn="base" hangingPunct="0">
              <a:spcBef>
                <a:spcPts val="350"/>
              </a:spcBef>
              <a:spcAft>
                <a:spcPct val="0"/>
              </a:spcAft>
              <a:buClr>
                <a:srgbClr val="000000"/>
              </a:buClr>
              <a:buSzPct val="100000"/>
              <a:buFont typeface="Times New Roman" panose="02020603050405020304" pitchFamily="18" charset="0"/>
              <a:defRPr sz="1400" kern="1200">
                <a:solidFill>
                  <a:srgbClr val="000000"/>
                </a:solidFill>
                <a:latin typeface="+mn-lt"/>
                <a:ea typeface="+mn-ea"/>
                <a:cs typeface="+mn-cs"/>
              </a:defRPr>
            </a:lvl4pPr>
            <a:lvl5pPr marL="2057400" indent="-228600" algn="l" defTabSz="457200" rtl="0" eaLnBrk="0" fontAlgn="base" hangingPunct="0">
              <a:spcBef>
                <a:spcPts val="300"/>
              </a:spcBef>
              <a:spcAft>
                <a:spcPct val="0"/>
              </a:spcAft>
              <a:buClr>
                <a:srgbClr val="000000"/>
              </a:buClr>
              <a:buSzPct val="100000"/>
              <a:buFont typeface="Times New Roman" panose="02020603050405020304" pitchFamily="18" charset="0"/>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9297" indent="-89297" defTabSz="342900">
              <a:spcBef>
                <a:spcPts val="300"/>
              </a:spcBef>
              <a:defRPr/>
            </a:pPr>
            <a:r>
              <a:rPr lang="en-US" sz="1200" dirty="0">
                <a:latin typeface="IBM Plex Sans Light" panose="020B0403050203000203" pitchFamily="34" charset="0"/>
                <a:cs typeface="Arial"/>
              </a:rPr>
              <a:t>	Purchasing infrastructure from Cloud providers only covers the IaaS below.  Initial set up takes you to PaaS.  </a:t>
            </a:r>
            <a:endParaRPr lang="en-US" sz="1200" dirty="0">
              <a:latin typeface="IBM Plex Sans" panose="020B0503050203000203" pitchFamily="34" charset="0"/>
              <a:cs typeface="Arial"/>
            </a:endParaRPr>
          </a:p>
        </p:txBody>
      </p:sp>
      <p:sp>
        <p:nvSpPr>
          <p:cNvPr id="16" name="AutoShape 12">
            <a:extLst>
              <a:ext uri="{FF2B5EF4-FFF2-40B4-BE49-F238E27FC236}">
                <a16:creationId xmlns:a16="http://schemas.microsoft.com/office/drawing/2014/main" id="{61546801-18E0-2125-527A-B32559A66DDB}"/>
              </a:ext>
            </a:extLst>
          </p:cNvPr>
          <p:cNvSpPr>
            <a:spLocks/>
          </p:cNvSpPr>
          <p:nvPr/>
        </p:nvSpPr>
        <p:spPr bwMode="auto">
          <a:xfrm>
            <a:off x="1871479" y="1907653"/>
            <a:ext cx="162489" cy="2795639"/>
          </a:xfrm>
          <a:prstGeom prst="leftBrace">
            <a:avLst>
              <a:gd name="adj1" fmla="val 45729"/>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685766">
              <a:buClr>
                <a:srgbClr val="000000"/>
              </a:buClr>
              <a:buSzPct val="100000"/>
              <a:defRPr/>
            </a:pPr>
            <a:endParaRPr lang="en-US" altLang="en-US" sz="1800" dirty="0">
              <a:solidFill>
                <a:prstClr val="black"/>
              </a:solidFill>
              <a:latin typeface="IBM Plex Sans" panose="020B0503050203000203" pitchFamily="34" charset="0"/>
              <a:cs typeface="Arial"/>
            </a:endParaRPr>
          </a:p>
        </p:txBody>
      </p:sp>
      <p:sp>
        <p:nvSpPr>
          <p:cNvPr id="17" name="Rectangle 18">
            <a:extLst>
              <a:ext uri="{FF2B5EF4-FFF2-40B4-BE49-F238E27FC236}">
                <a16:creationId xmlns:a16="http://schemas.microsoft.com/office/drawing/2014/main" id="{FC386A36-B72F-4087-890F-20BA41DF6EF7}"/>
              </a:ext>
            </a:extLst>
          </p:cNvPr>
          <p:cNvSpPr>
            <a:spLocks noChangeArrowheads="1"/>
          </p:cNvSpPr>
          <p:nvPr/>
        </p:nvSpPr>
        <p:spPr bwMode="auto">
          <a:xfrm>
            <a:off x="1007604" y="3062281"/>
            <a:ext cx="999010" cy="3940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1pPr>
            <a:lvl2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2pPr>
            <a:lvl3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3pPr>
            <a:lvl4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4pPr>
            <a:lvl5pPr>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Calibri" panose="020F0502020204030204" pitchFamily="34" charset="0"/>
                <a:ea typeface="文泉驛等寬正黑" charset="0"/>
                <a:cs typeface="文泉驛等寬正黑" charset="0"/>
              </a:defRPr>
            </a:lvl9pPr>
          </a:lstStyle>
          <a:p>
            <a:pPr algn="ctr" defTabSz="685766">
              <a:buClrTx/>
              <a:tabLst>
                <a:tab pos="0" algn="l"/>
                <a:tab pos="342884" algn="l"/>
                <a:tab pos="685766" algn="l"/>
                <a:tab pos="1028649" algn="l"/>
                <a:tab pos="1371532" algn="l"/>
                <a:tab pos="1714415" algn="l"/>
                <a:tab pos="2057297" algn="l"/>
                <a:tab pos="2400180" algn="l"/>
                <a:tab pos="2743064" algn="l"/>
                <a:tab pos="3085946" algn="l"/>
                <a:tab pos="3428829" algn="l"/>
                <a:tab pos="3771712" algn="l"/>
                <a:tab pos="4114595" algn="l"/>
                <a:tab pos="4457477" algn="l"/>
                <a:tab pos="4800360" algn="l"/>
                <a:tab pos="5143244" algn="l"/>
                <a:tab pos="5486126" algn="l"/>
                <a:tab pos="5829009" algn="l"/>
                <a:tab pos="6171892" algn="l"/>
                <a:tab pos="6514775" algn="l"/>
                <a:tab pos="6857657" algn="l"/>
              </a:tabLst>
              <a:defRPr/>
            </a:pPr>
            <a:r>
              <a:rPr lang="en-US" altLang="en-US" sz="1050" b="1" dirty="0">
                <a:solidFill>
                  <a:srgbClr val="000000"/>
                </a:solidFill>
                <a:latin typeface="IBM Plex Sans" panose="020B0503050203000203" pitchFamily="34" charset="0"/>
                <a:ea typeface="ＭＳ Ｐゴシック" panose="020B0600070205080204" pitchFamily="34" charset="-128"/>
              </a:rPr>
              <a:t>MAS</a:t>
            </a:r>
          </a:p>
          <a:p>
            <a:pPr algn="ctr" defTabSz="685766">
              <a:buClrTx/>
              <a:tabLst>
                <a:tab pos="0" algn="l"/>
                <a:tab pos="342884" algn="l"/>
                <a:tab pos="685766" algn="l"/>
                <a:tab pos="1028649" algn="l"/>
                <a:tab pos="1371532" algn="l"/>
                <a:tab pos="1714415" algn="l"/>
                <a:tab pos="2057297" algn="l"/>
                <a:tab pos="2400180" algn="l"/>
                <a:tab pos="2743064" algn="l"/>
                <a:tab pos="3085946" algn="l"/>
                <a:tab pos="3428829" algn="l"/>
                <a:tab pos="3771712" algn="l"/>
                <a:tab pos="4114595" algn="l"/>
                <a:tab pos="4457477" algn="l"/>
                <a:tab pos="4800360" algn="l"/>
                <a:tab pos="5143244" algn="l"/>
                <a:tab pos="5486126" algn="l"/>
                <a:tab pos="5829009" algn="l"/>
                <a:tab pos="6171892" algn="l"/>
                <a:tab pos="6514775" algn="l"/>
                <a:tab pos="6857657" algn="l"/>
              </a:tabLst>
              <a:defRPr/>
            </a:pPr>
            <a:r>
              <a:rPr lang="en-US" altLang="en-US" sz="1050" b="1" dirty="0">
                <a:solidFill>
                  <a:srgbClr val="000000"/>
                </a:solidFill>
                <a:latin typeface="IBM Plex Sans" panose="020B0503050203000203" pitchFamily="34" charset="0"/>
                <a:ea typeface="ＭＳ Ｐゴシック" panose="020B0600070205080204" pitchFamily="34" charset="-128"/>
              </a:rPr>
              <a:t>SaaS</a:t>
            </a:r>
          </a:p>
        </p:txBody>
      </p:sp>
      <p:sp>
        <p:nvSpPr>
          <p:cNvPr id="18" name="Curved Left Arrow 17">
            <a:extLst>
              <a:ext uri="{FF2B5EF4-FFF2-40B4-BE49-F238E27FC236}">
                <a16:creationId xmlns:a16="http://schemas.microsoft.com/office/drawing/2014/main" id="{ABC68D6F-04A0-46D5-6CDD-DE3F843C14B6}"/>
              </a:ext>
            </a:extLst>
          </p:cNvPr>
          <p:cNvSpPr/>
          <p:nvPr/>
        </p:nvSpPr>
        <p:spPr bwMode="auto">
          <a:xfrm>
            <a:off x="8326886" y="2717778"/>
            <a:ext cx="611525" cy="1721875"/>
          </a:xfrm>
          <a:prstGeom prst="curvedLeftArrow">
            <a:avLst/>
          </a:prstGeom>
          <a:solidFill>
            <a:schemeClr val="accent1">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8580" tIns="68580" rIns="68580" bIns="68580" numCol="1" rtlCol="0" anchor="t" anchorCtr="0" compatLnSpc="1">
            <a:prstTxWarp prst="textNoShape">
              <a:avLst/>
            </a:prstTxWarp>
          </a:bodyPr>
          <a:lstStyle/>
          <a:p>
            <a:pPr fontAlgn="base">
              <a:spcBef>
                <a:spcPct val="0"/>
              </a:spcBef>
              <a:spcAft>
                <a:spcPct val="0"/>
              </a:spcAft>
              <a:defRPr/>
            </a:pPr>
            <a:endParaRPr lang="en-US" sz="1050" dirty="0">
              <a:solidFill>
                <a:srgbClr val="FFFFFF"/>
              </a:solidFill>
              <a:latin typeface="IBM Plex Sans Light"/>
              <a:cs typeface="Arial"/>
            </a:endParaRPr>
          </a:p>
        </p:txBody>
      </p:sp>
      <p:sp>
        <p:nvSpPr>
          <p:cNvPr id="19" name="TextBox 18">
            <a:extLst>
              <a:ext uri="{FF2B5EF4-FFF2-40B4-BE49-F238E27FC236}">
                <a16:creationId xmlns:a16="http://schemas.microsoft.com/office/drawing/2014/main" id="{FC1E079E-FA6E-0203-88D4-43C6C28BE8CD}"/>
              </a:ext>
            </a:extLst>
          </p:cNvPr>
          <p:cNvSpPr txBox="1"/>
          <p:nvPr/>
        </p:nvSpPr>
        <p:spPr>
          <a:xfrm>
            <a:off x="923712" y="817717"/>
            <a:ext cx="1272024" cy="830997"/>
          </a:xfrm>
          <a:prstGeom prst="rect">
            <a:avLst/>
          </a:prstGeom>
          <a:solidFill>
            <a:schemeClr val="accent1">
              <a:lumMod val="20000"/>
              <a:lumOff val="80000"/>
            </a:schemeClr>
          </a:solidFill>
        </p:spPr>
        <p:txBody>
          <a:bodyPr wrap="square">
            <a:spAutoFit/>
          </a:bodyPr>
          <a:lstStyle/>
          <a:p>
            <a:pPr>
              <a:defRPr/>
            </a:pPr>
            <a:r>
              <a:rPr lang="en-US" sz="1200" dirty="0">
                <a:solidFill>
                  <a:srgbClr val="000000"/>
                </a:solidFill>
                <a:latin typeface="IBM Plex Sans Light" panose="020B0403050203000203" pitchFamily="34" charset="0"/>
                <a:cs typeface="Arial"/>
              </a:rPr>
              <a:t>MAS Dedicated or SaaS operates the complete stack</a:t>
            </a:r>
          </a:p>
        </p:txBody>
      </p:sp>
      <p:sp>
        <p:nvSpPr>
          <p:cNvPr id="20" name="Curved Left Arrow 19">
            <a:extLst>
              <a:ext uri="{FF2B5EF4-FFF2-40B4-BE49-F238E27FC236}">
                <a16:creationId xmlns:a16="http://schemas.microsoft.com/office/drawing/2014/main" id="{54B0D19B-8536-F685-33ED-5DDB698DCB72}"/>
              </a:ext>
            </a:extLst>
          </p:cNvPr>
          <p:cNvSpPr/>
          <p:nvPr/>
        </p:nvSpPr>
        <p:spPr bwMode="auto">
          <a:xfrm flipH="1">
            <a:off x="309602" y="1127961"/>
            <a:ext cx="614109" cy="2328371"/>
          </a:xfrm>
          <a:prstGeom prst="curvedLeftArrow">
            <a:avLst/>
          </a:prstGeom>
          <a:solidFill>
            <a:schemeClr val="accent1">
              <a:lumMod val="20000"/>
              <a:lumOff val="8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8580" tIns="68580" rIns="68580" bIns="68580" numCol="1" rtlCol="0" anchor="t" anchorCtr="0" compatLnSpc="1">
            <a:prstTxWarp prst="textNoShape">
              <a:avLst/>
            </a:prstTxWarp>
          </a:bodyPr>
          <a:lstStyle/>
          <a:p>
            <a:pPr fontAlgn="base">
              <a:spcBef>
                <a:spcPct val="0"/>
              </a:spcBef>
              <a:spcAft>
                <a:spcPct val="0"/>
              </a:spcAft>
              <a:defRPr/>
            </a:pPr>
            <a:r>
              <a:rPr lang="en-US" sz="1050">
                <a:solidFill>
                  <a:srgbClr val="FFFFFF"/>
                </a:solidFill>
                <a:latin typeface="IBM Plex Sans Light"/>
                <a:cs typeface="Arial"/>
              </a:rPr>
              <a:t>x</a:t>
            </a:r>
            <a:endParaRPr lang="en-US" sz="1050" dirty="0">
              <a:solidFill>
                <a:srgbClr val="FFFFFF"/>
              </a:solidFill>
              <a:latin typeface="IBM Plex Sans Light"/>
              <a:cs typeface="Arial"/>
            </a:endParaRPr>
          </a:p>
        </p:txBody>
      </p:sp>
      <p:sp>
        <p:nvSpPr>
          <p:cNvPr id="3" name="Slide Number Placeholder 2">
            <a:extLst>
              <a:ext uri="{FF2B5EF4-FFF2-40B4-BE49-F238E27FC236}">
                <a16:creationId xmlns:a16="http://schemas.microsoft.com/office/drawing/2014/main" id="{446554FC-FB26-A8F2-A58A-3E197AEFA8F1}"/>
              </a:ext>
            </a:extLst>
          </p:cNvPr>
          <p:cNvSpPr>
            <a:spLocks noGrp="1"/>
          </p:cNvSpPr>
          <p:nvPr>
            <p:ph type="sldNum" sz="quarter" idx="11"/>
          </p:nvPr>
        </p:nvSpPr>
        <p:spPr/>
        <p:txBody>
          <a:bodyPr/>
          <a:lstStyle/>
          <a:p>
            <a:pPr algn="l" fontAlgn="base">
              <a:spcBef>
                <a:spcPct val="0"/>
              </a:spcBef>
              <a:spcAft>
                <a:spcPct val="0"/>
              </a:spcAft>
              <a:defRPr/>
            </a:pPr>
            <a:fld id="{0C426F34-4EC7-4C3E-BCC5-CCD747DD43EB}" type="slidenum">
              <a:rPr lang="en-AU">
                <a:solidFill>
                  <a:srgbClr val="000000"/>
                </a:solidFill>
                <a:latin typeface="IBM Plex Sans"/>
                <a:ea typeface="+mn-ea"/>
                <a:cs typeface="Arial" panose="020B0604020202020204" pitchFamily="34" charset="0"/>
              </a:rPr>
              <a:pPr algn="l" fontAlgn="base">
                <a:spcBef>
                  <a:spcPct val="0"/>
                </a:spcBef>
                <a:spcAft>
                  <a:spcPct val="0"/>
                </a:spcAft>
                <a:defRPr/>
              </a:pPr>
              <a:t>14</a:t>
            </a:fld>
            <a:endParaRPr lang="en-AU">
              <a:solidFill>
                <a:srgbClr val="000000"/>
              </a:solidFill>
              <a:latin typeface="IBM Plex Sans"/>
              <a:ea typeface="+mn-ea"/>
              <a:cs typeface="Arial" panose="020B0604020202020204" pitchFamily="34" charset="0"/>
            </a:endParaRPr>
          </a:p>
        </p:txBody>
      </p:sp>
    </p:spTree>
    <p:extLst>
      <p:ext uri="{BB962C8B-B14F-4D97-AF65-F5344CB8AC3E}">
        <p14:creationId xmlns:p14="http://schemas.microsoft.com/office/powerpoint/2010/main" val="3898184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11F8-238D-484F-9700-396C865EACBF}"/>
              </a:ext>
            </a:extLst>
          </p:cNvPr>
          <p:cNvSpPr>
            <a:spLocks noGrp="1"/>
          </p:cNvSpPr>
          <p:nvPr>
            <p:ph type="title"/>
          </p:nvPr>
        </p:nvSpPr>
        <p:spPr/>
        <p:txBody>
          <a:bodyPr/>
          <a:lstStyle/>
          <a:p>
            <a:r>
              <a:rPr lang="en-US" b="0" dirty="0">
                <a:solidFill>
                  <a:schemeClr val="tx1"/>
                </a:solidFill>
              </a:rPr>
              <a:t>MAS Deployment Options</a:t>
            </a:r>
            <a:endParaRPr lang="en-CA" b="0" dirty="0">
              <a:solidFill>
                <a:schemeClr val="tx1"/>
              </a:solidFill>
            </a:endParaRPr>
          </a:p>
        </p:txBody>
      </p:sp>
      <p:sp>
        <p:nvSpPr>
          <p:cNvPr id="3" name="Slide Number Placeholder 2">
            <a:extLst>
              <a:ext uri="{FF2B5EF4-FFF2-40B4-BE49-F238E27FC236}">
                <a16:creationId xmlns:a16="http://schemas.microsoft.com/office/drawing/2014/main" id="{42F77ECD-B304-4F1F-A12A-3C85DF400CB5}"/>
              </a:ext>
            </a:extLst>
          </p:cNvPr>
          <p:cNvSpPr>
            <a:spLocks noGrp="1"/>
          </p:cNvSpPr>
          <p:nvPr>
            <p:ph type="sldNum" sz="quarter" idx="10"/>
          </p:nvPr>
        </p:nvSpPr>
        <p:spPr>
          <a:xfrm>
            <a:off x="8882245" y="4851833"/>
            <a:ext cx="46281" cy="92321"/>
          </a:xfrm>
        </p:spPr>
        <p:txBody>
          <a:bodyPr/>
          <a:lstStyle/>
          <a:p>
            <a:pPr>
              <a:defRPr/>
            </a:pPr>
            <a:fld id="{B403FFEA-3A67-43B6-9F07-1F59A79774E4}" type="slidenum">
              <a:rPr lang="en-US" smtClean="0"/>
              <a:pPr>
                <a:defRPr/>
              </a:pPr>
              <a:t>15</a:t>
            </a:fld>
            <a:endParaRPr lang="en-US" dirty="0"/>
          </a:p>
        </p:txBody>
      </p:sp>
      <p:graphicFrame>
        <p:nvGraphicFramePr>
          <p:cNvPr id="4" name="Table 2">
            <a:extLst>
              <a:ext uri="{FF2B5EF4-FFF2-40B4-BE49-F238E27FC236}">
                <a16:creationId xmlns:a16="http://schemas.microsoft.com/office/drawing/2014/main" id="{21C49DD2-5592-4920-BA12-1B922FC550F2}"/>
              </a:ext>
            </a:extLst>
          </p:cNvPr>
          <p:cNvGraphicFramePr>
            <a:graphicFrameLocks noGrp="1"/>
          </p:cNvGraphicFramePr>
          <p:nvPr/>
        </p:nvGraphicFramePr>
        <p:xfrm>
          <a:off x="229231" y="748725"/>
          <a:ext cx="8685536" cy="4389048"/>
        </p:xfrm>
        <a:graphic>
          <a:graphicData uri="http://schemas.openxmlformats.org/drawingml/2006/table">
            <a:tbl>
              <a:tblPr firstRow="1" bandRow="1"/>
              <a:tblGrid>
                <a:gridCol w="1306350">
                  <a:extLst>
                    <a:ext uri="{9D8B030D-6E8A-4147-A177-3AD203B41FA5}">
                      <a16:colId xmlns:a16="http://schemas.microsoft.com/office/drawing/2014/main" val="1106461093"/>
                    </a:ext>
                  </a:extLst>
                </a:gridCol>
                <a:gridCol w="1025420">
                  <a:extLst>
                    <a:ext uri="{9D8B030D-6E8A-4147-A177-3AD203B41FA5}">
                      <a16:colId xmlns:a16="http://schemas.microsoft.com/office/drawing/2014/main" val="4139375808"/>
                    </a:ext>
                  </a:extLst>
                </a:gridCol>
                <a:gridCol w="2262758">
                  <a:extLst>
                    <a:ext uri="{9D8B030D-6E8A-4147-A177-3AD203B41FA5}">
                      <a16:colId xmlns:a16="http://schemas.microsoft.com/office/drawing/2014/main" val="3668873197"/>
                    </a:ext>
                  </a:extLst>
                </a:gridCol>
                <a:gridCol w="1980942">
                  <a:extLst>
                    <a:ext uri="{9D8B030D-6E8A-4147-A177-3AD203B41FA5}">
                      <a16:colId xmlns:a16="http://schemas.microsoft.com/office/drawing/2014/main" val="3582989863"/>
                    </a:ext>
                  </a:extLst>
                </a:gridCol>
                <a:gridCol w="2110066">
                  <a:extLst>
                    <a:ext uri="{9D8B030D-6E8A-4147-A177-3AD203B41FA5}">
                      <a16:colId xmlns:a16="http://schemas.microsoft.com/office/drawing/2014/main" val="3817640167"/>
                    </a:ext>
                  </a:extLst>
                </a:gridCol>
              </a:tblGrid>
              <a:tr h="274284">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r>
                        <a:rPr lang="en-US" sz="1200" b="1" dirty="0">
                          <a:solidFill>
                            <a:schemeClr val="tx1"/>
                          </a:solidFill>
                          <a:latin typeface="+mn-lt"/>
                        </a:rPr>
                        <a:t>Deployment</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latin typeface="+mn-lt"/>
                        </a:rPr>
                        <a:t>Availability</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r>
                        <a:rPr lang="en-US" sz="1200" b="1" dirty="0">
                          <a:solidFill>
                            <a:schemeClr val="tx1"/>
                          </a:solidFill>
                          <a:latin typeface="+mn-lt"/>
                        </a:rPr>
                        <a:t>Procure</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r>
                        <a:rPr lang="en-US" sz="1200" b="1" dirty="0">
                          <a:solidFill>
                            <a:schemeClr val="tx1"/>
                          </a:solidFill>
                          <a:latin typeface="+mn-lt"/>
                        </a:rPr>
                        <a:t>Provision &amp; Operate</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r>
                        <a:rPr lang="en-US" sz="1200" b="1" dirty="0">
                          <a:solidFill>
                            <a:schemeClr val="tx1"/>
                          </a:solidFill>
                          <a:latin typeface="+mn-lt"/>
                        </a:rPr>
                        <a:t>Client Benefits</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4179280"/>
                  </a:ext>
                </a:extLst>
              </a:tr>
              <a:tr h="472378">
                <a:tc>
                  <a:txBody>
                    <a:bodyPr/>
                    <a:lstStyle/>
                    <a:p>
                      <a:pPr algn="l"/>
                      <a:r>
                        <a:rPr lang="en-US" sz="1400" b="1" dirty="0">
                          <a:solidFill>
                            <a:schemeClr val="accent6">
                              <a:lumMod val="50000"/>
                            </a:schemeClr>
                          </a:solidFill>
                          <a:latin typeface="+mn-lt"/>
                        </a:rPr>
                        <a:t>On Premise</a:t>
                      </a:r>
                    </a:p>
                    <a:p>
                      <a:pPr algn="l"/>
                      <a:r>
                        <a:rPr lang="en-US" sz="1000" dirty="0">
                          <a:solidFill>
                            <a:schemeClr val="tx1"/>
                          </a:solidFill>
                          <a:latin typeface="+mn-lt"/>
                        </a:rPr>
                        <a:t>Customer Managed</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tabLst/>
                      </a:pPr>
                      <a:r>
                        <a:rPr lang="en-US" sz="1000" b="1" dirty="0">
                          <a:solidFill>
                            <a:srgbClr val="2F6AF6"/>
                          </a:solidFill>
                          <a:latin typeface="+mn-lt"/>
                        </a:rPr>
                        <a:t>Now</a:t>
                      </a:r>
                    </a:p>
                  </a:txBody>
                  <a:tcPr marL="91428" marR="91428" marT="45714" marB="45714"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spcBef>
                          <a:spcPts val="1200"/>
                        </a:spcBef>
                        <a:buFont typeface="Arial" panose="020B0604020202020204" pitchFamily="34" charset="0"/>
                        <a:buNone/>
                        <a:tabLst/>
                      </a:pPr>
                      <a:r>
                        <a:rPr lang="en-US" sz="1000" dirty="0">
                          <a:solidFill>
                            <a:srgbClr val="2F6AF6"/>
                          </a:solidFill>
                          <a:latin typeface="+mn-lt"/>
                        </a:rPr>
                        <a:t>Client</a:t>
                      </a:r>
                      <a:r>
                        <a:rPr lang="en-US" sz="1000" dirty="0">
                          <a:solidFill>
                            <a:schemeClr val="tx1"/>
                          </a:solidFill>
                          <a:latin typeface="+mn-lt"/>
                        </a:rPr>
                        <a:t> purchases MAS from IBM</a:t>
                      </a:r>
                    </a:p>
                    <a:p>
                      <a:pPr marL="0" indent="0" algn="l">
                        <a:spcBef>
                          <a:spcPts val="600"/>
                        </a:spcBef>
                        <a:buFont typeface="Arial" panose="020B0604020202020204" pitchFamily="34" charset="0"/>
                        <a:buNone/>
                        <a:tabLst/>
                      </a:pPr>
                      <a:r>
                        <a:rPr lang="en-US" sz="1000" dirty="0">
                          <a:solidFill>
                            <a:srgbClr val="2F6AF6"/>
                          </a:solidFill>
                          <a:latin typeface="+mn-lt"/>
                        </a:rPr>
                        <a:t>Client</a:t>
                      </a:r>
                      <a:r>
                        <a:rPr lang="en-US" sz="1000" dirty="0">
                          <a:solidFill>
                            <a:schemeClr val="tx1"/>
                          </a:solidFill>
                          <a:latin typeface="+mn-lt"/>
                        </a:rPr>
                        <a:t> provides infrastructure</a:t>
                      </a:r>
                    </a:p>
                  </a:txBody>
                  <a:tcPr marL="91428" marR="91428" marT="45714" marB="45714"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1000" dirty="0">
                          <a:solidFill>
                            <a:srgbClr val="2F6AF6"/>
                          </a:solidFill>
                          <a:latin typeface="+mn-lt"/>
                        </a:rPr>
                        <a:t>Client</a:t>
                      </a:r>
                      <a:r>
                        <a:rPr lang="en-US" sz="1000" dirty="0">
                          <a:solidFill>
                            <a:schemeClr val="tx1"/>
                          </a:solidFill>
                          <a:latin typeface="+mn-lt"/>
                        </a:rPr>
                        <a:t> provisions, manages, and operates full stack</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52425" indent="-234950" algn="l">
                        <a:buFont typeface="Arial" panose="020B0604020202020204" pitchFamily="34" charset="0"/>
                        <a:buChar char="•"/>
                        <a:tabLst/>
                      </a:pPr>
                      <a:r>
                        <a:rPr lang="en-US" sz="1000" dirty="0">
                          <a:solidFill>
                            <a:schemeClr val="tx1"/>
                          </a:solidFill>
                          <a:latin typeface="+mn-lt"/>
                        </a:rPr>
                        <a:t>Maximum operational flexibility</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6623177"/>
                  </a:ext>
                </a:extLst>
              </a:tr>
              <a:tr h="651425">
                <a:tc rowSpan="2">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algn="l"/>
                      <a:r>
                        <a:rPr lang="en-US" sz="1400" b="1" dirty="0">
                          <a:solidFill>
                            <a:srgbClr val="00B050"/>
                          </a:solidFill>
                          <a:latin typeface="+mn-lt"/>
                        </a:rPr>
                        <a:t>Hyperscalers</a:t>
                      </a:r>
                    </a:p>
                    <a:p>
                      <a:pPr algn="l"/>
                      <a:r>
                        <a:rPr lang="en-US" sz="1000" dirty="0">
                          <a:solidFill>
                            <a:schemeClr val="tx1"/>
                          </a:solidFill>
                          <a:latin typeface="+mn-lt"/>
                        </a:rPr>
                        <a:t>Customer Managed</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tabLst/>
                      </a:pPr>
                      <a:r>
                        <a:rPr lang="en-US" sz="1000" b="1" dirty="0">
                          <a:solidFill>
                            <a:srgbClr val="2F6AF6"/>
                          </a:solidFill>
                          <a:latin typeface="+mn-lt"/>
                        </a:rPr>
                        <a:t>Now</a:t>
                      </a:r>
                      <a:endParaRPr lang="en-US" sz="1000" dirty="0">
                        <a:solidFill>
                          <a:schemeClr val="tx1"/>
                        </a:solidFill>
                        <a:latin typeface="+mn-lt"/>
                      </a:endParaRPr>
                    </a:p>
                    <a:p>
                      <a:pPr marL="0" indent="0" algn="ctr">
                        <a:spcBef>
                          <a:spcPts val="600"/>
                        </a:spcBef>
                        <a:buFont typeface="Arial" panose="020B0604020202020204" pitchFamily="34" charset="0"/>
                        <a:buNone/>
                        <a:tabLst/>
                      </a:pPr>
                      <a:r>
                        <a:rPr lang="en-US" sz="1000" dirty="0">
                          <a:solidFill>
                            <a:schemeClr val="tx1"/>
                          </a:solidFill>
                          <a:latin typeface="+mn-lt"/>
                        </a:rPr>
                        <a:t>AWS 1Q22</a:t>
                      </a:r>
                    </a:p>
                    <a:p>
                      <a:pPr marL="0" indent="0" algn="ctr">
                        <a:spcBef>
                          <a:spcPts val="600"/>
                        </a:spcBef>
                        <a:buFont typeface="Arial" panose="020B0604020202020204" pitchFamily="34" charset="0"/>
                        <a:buNone/>
                        <a:tabLst/>
                      </a:pPr>
                      <a:r>
                        <a:rPr lang="en-US" sz="1000" dirty="0">
                          <a:solidFill>
                            <a:schemeClr val="tx1"/>
                          </a:solidFill>
                          <a:latin typeface="+mn-lt"/>
                        </a:rPr>
                        <a:t>Azure 2Q22</a:t>
                      </a:r>
                    </a:p>
                  </a:txBody>
                  <a:tcPr marL="91428" marR="91428" marT="45714" marB="45714"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indent="0">
                        <a:spcBef>
                          <a:spcPts val="1200"/>
                        </a:spcBef>
                        <a:buFont typeface="Arial" panose="020B0604020202020204" pitchFamily="34" charset="0"/>
                        <a:buNone/>
                        <a:tabLst/>
                      </a:pPr>
                      <a:r>
                        <a:rPr lang="en-US" sz="1000" b="1" dirty="0">
                          <a:solidFill>
                            <a:schemeClr val="tx1"/>
                          </a:solidFill>
                          <a:latin typeface="+mn-lt"/>
                        </a:rPr>
                        <a:t>BYOL</a:t>
                      </a:r>
                    </a:p>
                    <a:p>
                      <a:pPr marL="0" indent="0">
                        <a:spcBef>
                          <a:spcPts val="600"/>
                        </a:spcBef>
                        <a:buFont typeface="Arial" panose="020B0604020202020204" pitchFamily="34" charset="0"/>
                        <a:buNone/>
                        <a:tabLst/>
                      </a:pPr>
                      <a:r>
                        <a:rPr lang="en-US" sz="1000" dirty="0">
                          <a:solidFill>
                            <a:srgbClr val="2F6AF6"/>
                          </a:solidFill>
                          <a:latin typeface="+mn-lt"/>
                        </a:rPr>
                        <a:t>Client</a:t>
                      </a:r>
                      <a:r>
                        <a:rPr lang="en-US" sz="1000" dirty="0">
                          <a:solidFill>
                            <a:schemeClr val="tx1"/>
                          </a:solidFill>
                          <a:latin typeface="+mn-lt"/>
                        </a:rPr>
                        <a:t> purchases software from IBM and infrastructure from Hyperscalers</a:t>
                      </a:r>
                    </a:p>
                  </a:txBody>
                  <a:tcPr marL="91428" marR="91428" marT="45714" marB="45714"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marR="0" lvl="0" indent="0" algn="l" defTabSz="109728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sz="1000" kern="1200" dirty="0">
                          <a:solidFill>
                            <a:schemeClr val="accent1"/>
                          </a:solidFill>
                          <a:latin typeface="+mn-lt"/>
                          <a:ea typeface="+mn-ea"/>
                          <a:cs typeface="+mn-cs"/>
                        </a:rPr>
                        <a:t>Client</a:t>
                      </a:r>
                      <a:r>
                        <a:rPr lang="en-US" sz="1000" kern="1200" dirty="0">
                          <a:solidFill>
                            <a:schemeClr val="tx1"/>
                          </a:solidFill>
                          <a:latin typeface="+mn-lt"/>
                          <a:ea typeface="+mn-ea"/>
                          <a:cs typeface="+mn-cs"/>
                        </a:rPr>
                        <a:t> runs IBM-provided automation scripts to deploy MAS on Hyperscalers’ cloud</a:t>
                      </a:r>
                    </a:p>
                    <a:p>
                      <a:pPr marL="0" marR="0" lvl="0" indent="0" algn="l" defTabSz="109728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sz="1000" kern="1200" dirty="0">
                          <a:solidFill>
                            <a:schemeClr val="accent1"/>
                          </a:solidFill>
                          <a:latin typeface="+mn-lt"/>
                          <a:ea typeface="+mn-ea"/>
                          <a:cs typeface="+mn-cs"/>
                        </a:rPr>
                        <a:t>Client</a:t>
                      </a:r>
                      <a:r>
                        <a:rPr lang="en-US" sz="1000" kern="1200" dirty="0">
                          <a:solidFill>
                            <a:schemeClr val="tx1"/>
                          </a:solidFill>
                          <a:latin typeface="+mn-lt"/>
                          <a:ea typeface="+mn-ea"/>
                          <a:cs typeface="+mn-cs"/>
                        </a:rPr>
                        <a:t> manages and operates both software and infrastructure</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352425" indent="-234950">
                        <a:spcBef>
                          <a:spcPts val="600"/>
                        </a:spcBef>
                        <a:buFont typeface="Arial" panose="020B0604020202020204" pitchFamily="34" charset="0"/>
                        <a:buChar char="•"/>
                        <a:tabLst/>
                      </a:pPr>
                      <a:r>
                        <a:rPr lang="en-US" sz="1000" dirty="0">
                          <a:solidFill>
                            <a:schemeClr val="tx1"/>
                          </a:solidFill>
                          <a:latin typeface="+mn-lt"/>
                        </a:rPr>
                        <a:t>Simplifies procurement and deployment</a:t>
                      </a:r>
                    </a:p>
                    <a:p>
                      <a:pPr marL="352425" indent="-234950">
                        <a:spcBef>
                          <a:spcPts val="600"/>
                        </a:spcBef>
                        <a:buFont typeface="Arial" panose="020B0604020202020204" pitchFamily="34" charset="0"/>
                        <a:buChar char="•"/>
                        <a:tabLst/>
                      </a:pPr>
                      <a:r>
                        <a:rPr lang="en-US" sz="1000" dirty="0">
                          <a:solidFill>
                            <a:schemeClr val="tx1"/>
                          </a:solidFill>
                          <a:latin typeface="+mn-lt"/>
                        </a:rPr>
                        <a:t>Allows client to select their Hyperscalers</a:t>
                      </a:r>
                    </a:p>
                    <a:p>
                      <a:pPr marL="352425" indent="-234950">
                        <a:spcBef>
                          <a:spcPts val="600"/>
                        </a:spcBef>
                        <a:buFont typeface="Arial" panose="020B0604020202020204" pitchFamily="34" charset="0"/>
                        <a:buChar char="•"/>
                        <a:tabLst/>
                      </a:pPr>
                      <a:r>
                        <a:rPr lang="en-US" sz="1000" dirty="0">
                          <a:solidFill>
                            <a:schemeClr val="tx1"/>
                          </a:solidFill>
                          <a:latin typeface="+mn-lt"/>
                        </a:rPr>
                        <a:t>Flexibility for clients to manage and operate their environment</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5962181"/>
                  </a:ext>
                </a:extLst>
              </a:tr>
              <a:tr h="651425">
                <a:tc vMerge="1">
                  <a:txBody>
                    <a:bodyPr/>
                    <a:lstStyle/>
                    <a:p>
                      <a:endParaRPr lang="en-US" sz="1600" dirty="0">
                        <a:solidFill>
                          <a:schemeClr val="tx1"/>
                        </a:solidFill>
                        <a:latin typeface="IBM Plex Sans" panose="020B0503050203000203" pitchFamily="34" charset="0"/>
                      </a:endParaRPr>
                    </a:p>
                  </a:txBody>
                  <a:tcP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tabLst/>
                      </a:pPr>
                      <a:r>
                        <a:rPr lang="en-US" sz="1000" b="1" dirty="0">
                          <a:solidFill>
                            <a:srgbClr val="2F6AF6"/>
                          </a:solidFill>
                          <a:latin typeface="+mn-lt"/>
                        </a:rPr>
                        <a:t>Now</a:t>
                      </a:r>
                      <a:endParaRPr lang="en-US" sz="1000" dirty="0">
                        <a:solidFill>
                          <a:schemeClr val="tx1"/>
                        </a:solidFill>
                        <a:latin typeface="+mn-lt"/>
                      </a:endParaRPr>
                    </a:p>
                    <a:p>
                      <a:pPr marL="0" indent="0" algn="ctr">
                        <a:spcBef>
                          <a:spcPts val="600"/>
                        </a:spcBef>
                        <a:buFont typeface="Arial" panose="020B0604020202020204" pitchFamily="34" charset="0"/>
                        <a:buNone/>
                        <a:tabLst/>
                      </a:pPr>
                      <a:r>
                        <a:rPr lang="en-US" sz="1000" dirty="0">
                          <a:solidFill>
                            <a:schemeClr val="tx1"/>
                          </a:solidFill>
                          <a:latin typeface="+mn-lt"/>
                        </a:rPr>
                        <a:t>AWS 3Q22</a:t>
                      </a:r>
                    </a:p>
                    <a:p>
                      <a:pPr marL="0" indent="0" algn="ctr">
                        <a:spcBef>
                          <a:spcPts val="600"/>
                        </a:spcBef>
                        <a:buFont typeface="Arial" panose="020B0604020202020204" pitchFamily="34" charset="0"/>
                        <a:buNone/>
                        <a:tabLst/>
                      </a:pPr>
                      <a:r>
                        <a:rPr lang="en-US" sz="1000" dirty="0">
                          <a:solidFill>
                            <a:schemeClr val="tx1"/>
                          </a:solidFill>
                          <a:latin typeface="+mn-lt"/>
                        </a:rPr>
                        <a:t>Azure 4Q22</a:t>
                      </a:r>
                    </a:p>
                  </a:txBody>
                  <a:tcPr marL="91428" marR="91428" marT="45714" marB="45714"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spcBef>
                          <a:spcPts val="1200"/>
                        </a:spcBef>
                        <a:buFont typeface="Arial" panose="020B0604020202020204" pitchFamily="34" charset="0"/>
                        <a:buNone/>
                        <a:tabLst/>
                      </a:pPr>
                      <a:r>
                        <a:rPr lang="en-US" sz="1000" b="1" dirty="0">
                          <a:solidFill>
                            <a:schemeClr val="tx1"/>
                          </a:solidFill>
                          <a:latin typeface="+mn-lt"/>
                        </a:rPr>
                        <a:t>Paid (Marketplace listing)</a:t>
                      </a:r>
                    </a:p>
                    <a:p>
                      <a:pPr marL="0" indent="0" algn="l">
                        <a:spcBef>
                          <a:spcPts val="600"/>
                        </a:spcBef>
                        <a:buFont typeface="Arial" panose="020B0604020202020204" pitchFamily="34" charset="0"/>
                        <a:buNone/>
                        <a:tabLst/>
                      </a:pPr>
                      <a:r>
                        <a:rPr lang="en-US" sz="1000" dirty="0">
                          <a:solidFill>
                            <a:srgbClr val="2F6AF6"/>
                          </a:solidFill>
                          <a:latin typeface="+mn-lt"/>
                        </a:rPr>
                        <a:t>Client</a:t>
                      </a:r>
                      <a:r>
                        <a:rPr lang="en-US" sz="1000" dirty="0">
                          <a:solidFill>
                            <a:schemeClr val="tx1"/>
                          </a:solidFill>
                          <a:latin typeface="+mn-lt"/>
                        </a:rPr>
                        <a:t> purchases software and infrastructure from Hyperscalers</a:t>
                      </a:r>
                    </a:p>
                  </a:txBody>
                  <a:tcPr marL="91428" marR="91428" marT="45714" marB="45714"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indent="0">
                        <a:buFont typeface="Arial" panose="020B0604020202020204" pitchFamily="34" charset="0"/>
                        <a:buNone/>
                      </a:pPr>
                      <a:endParaRPr lang="en-US" sz="1600" dirty="0">
                        <a:solidFill>
                          <a:schemeClr val="tx1"/>
                        </a:solidFill>
                        <a:latin typeface="IBM Plex Sans" panose="020B0503050203000203" pitchFamily="34" charset="0"/>
                      </a:endParaRPr>
                    </a:p>
                  </a:txBody>
                  <a:tcP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indent="0">
                        <a:buFont typeface="Arial" panose="020B0604020202020204" pitchFamily="34" charset="0"/>
                        <a:buNone/>
                      </a:pPr>
                      <a:endParaRPr lang="en-US" sz="1600" dirty="0">
                        <a:solidFill>
                          <a:schemeClr val="tx1"/>
                        </a:solidFill>
                        <a:latin typeface="IBM Plex Sans" panose="020B0503050203000203" pitchFamily="34" charset="0"/>
                      </a:endParaRPr>
                    </a:p>
                  </a:txBody>
                  <a:tcP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5103951"/>
                  </a:ext>
                </a:extLst>
              </a:tr>
              <a:tr h="853329">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algn="l"/>
                      <a:r>
                        <a:rPr lang="en-US" sz="1400" b="1" dirty="0">
                          <a:solidFill>
                            <a:schemeClr val="accent1"/>
                          </a:solidFill>
                          <a:latin typeface="+mn-lt"/>
                        </a:rPr>
                        <a:t>SaaS</a:t>
                      </a:r>
                    </a:p>
                    <a:p>
                      <a:pPr algn="l"/>
                      <a:r>
                        <a:rPr lang="en-US" sz="1000" dirty="0">
                          <a:solidFill>
                            <a:schemeClr val="tx1"/>
                          </a:solidFill>
                          <a:latin typeface="+mn-lt"/>
                        </a:rPr>
                        <a:t>IBM Managed</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tabLst/>
                      </a:pPr>
                      <a:r>
                        <a:rPr lang="en-US" sz="1000" b="1" dirty="0">
                          <a:solidFill>
                            <a:srgbClr val="2F6AF6"/>
                          </a:solidFill>
                          <a:latin typeface="+mn-lt"/>
                        </a:rPr>
                        <a:t>Now</a:t>
                      </a:r>
                    </a:p>
                    <a:p>
                      <a:pPr marL="0" indent="0" algn="ctr">
                        <a:buFont typeface="Arial" panose="020B0604020202020204" pitchFamily="34" charset="0"/>
                        <a:buNone/>
                        <a:tabLst/>
                      </a:pPr>
                      <a:endParaRPr lang="en-US" sz="1000" dirty="0">
                        <a:solidFill>
                          <a:schemeClr val="tx1"/>
                        </a:solidFill>
                        <a:latin typeface="+mn-lt"/>
                      </a:endParaRPr>
                    </a:p>
                    <a:p>
                      <a:pPr marL="0" indent="0" algn="ctr">
                        <a:buFont typeface="Arial" panose="020B0604020202020204" pitchFamily="34" charset="0"/>
                        <a:buNone/>
                        <a:tabLst/>
                      </a:pPr>
                      <a:r>
                        <a:rPr lang="en-US" sz="1000" dirty="0">
                          <a:solidFill>
                            <a:schemeClr val="tx1"/>
                          </a:solidFill>
                          <a:latin typeface="+mn-lt"/>
                        </a:rPr>
                        <a:t>AWS 3Q22</a:t>
                      </a:r>
                    </a:p>
                  </a:txBody>
                  <a:tcPr marL="91428" marR="91428" marT="45714" marB="45714"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indent="0">
                        <a:buFont typeface="Arial" panose="020B0604020202020204" pitchFamily="34" charset="0"/>
                        <a:buNone/>
                        <a:tabLst/>
                      </a:pPr>
                      <a:r>
                        <a:rPr lang="en-US" sz="1000" dirty="0">
                          <a:solidFill>
                            <a:srgbClr val="2F6AF6"/>
                          </a:solidFill>
                          <a:latin typeface="+mn-lt"/>
                        </a:rPr>
                        <a:t>Client</a:t>
                      </a:r>
                      <a:r>
                        <a:rPr lang="en-US" sz="1000" dirty="0">
                          <a:solidFill>
                            <a:schemeClr val="tx1"/>
                          </a:solidFill>
                          <a:latin typeface="+mn-lt"/>
                        </a:rPr>
                        <a:t> purchase single part (includes software, infrastructure, and operations) from </a:t>
                      </a:r>
                      <a:r>
                        <a:rPr lang="en-US" sz="1000" u="sng" dirty="0">
                          <a:solidFill>
                            <a:schemeClr val="tx1"/>
                          </a:solidFill>
                          <a:latin typeface="+mn-lt"/>
                        </a:rPr>
                        <a:t>either</a:t>
                      </a:r>
                      <a:r>
                        <a:rPr lang="en-US" sz="1000" dirty="0">
                          <a:solidFill>
                            <a:schemeClr val="tx1"/>
                          </a:solidFill>
                          <a:latin typeface="+mn-lt"/>
                        </a:rPr>
                        <a:t> std IBM sales/channels or AWS Marketplace</a:t>
                      </a:r>
                    </a:p>
                    <a:p>
                      <a:pPr marL="0" indent="0">
                        <a:buFont typeface="Arial" panose="020B0604020202020204" pitchFamily="34" charset="0"/>
                        <a:buNone/>
                        <a:tabLst/>
                      </a:pPr>
                      <a:endParaRPr lang="en-US" sz="1000" dirty="0">
                        <a:solidFill>
                          <a:schemeClr val="tx1"/>
                        </a:solidFill>
                        <a:latin typeface="+mn-lt"/>
                      </a:endParaRPr>
                    </a:p>
                  </a:txBody>
                  <a:tcPr marL="91428" marR="91428" marT="45714" marB="45714"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marR="0" lvl="0" indent="0" algn="l" defTabSz="109728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kern="1200" dirty="0">
                          <a:solidFill>
                            <a:schemeClr val="accent1"/>
                          </a:solidFill>
                          <a:latin typeface="+mn-lt"/>
                          <a:ea typeface="+mn-ea"/>
                          <a:cs typeface="+mn-cs"/>
                        </a:rPr>
                        <a:t>IBM</a:t>
                      </a:r>
                      <a:r>
                        <a:rPr lang="en-US" sz="1000" kern="1200" dirty="0">
                          <a:solidFill>
                            <a:schemeClr val="tx1"/>
                          </a:solidFill>
                          <a:latin typeface="+mn-lt"/>
                          <a:ea typeface="+mn-ea"/>
                          <a:cs typeface="+mn-cs"/>
                        </a:rPr>
                        <a:t> provisions, manages, and operates Client’s MAS environment on AWS Cloud using IBM’s AWS cloud account</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352425" indent="-234950" algn="l" defTabSz="1160194" rtl="0" eaLnBrk="1" latinLnBrk="0" hangingPunct="1">
                        <a:spcBef>
                          <a:spcPts val="600"/>
                        </a:spcBef>
                        <a:buFont typeface="Arial" panose="020B0604020202020204" pitchFamily="34" charset="0"/>
                        <a:buChar char="•"/>
                        <a:tabLst/>
                      </a:pPr>
                      <a:r>
                        <a:rPr lang="en-US" sz="1000" kern="1200" dirty="0">
                          <a:solidFill>
                            <a:schemeClr val="tx1"/>
                          </a:solidFill>
                          <a:latin typeface="+mn-lt"/>
                          <a:ea typeface="+mn-ea"/>
                          <a:cs typeface="+mn-cs"/>
                        </a:rPr>
                        <a:t>Reduced time-to-value</a:t>
                      </a:r>
                    </a:p>
                    <a:p>
                      <a:pPr marL="352425" indent="-234950" algn="l" defTabSz="1160194" rtl="0" eaLnBrk="1" latinLnBrk="0" hangingPunct="1">
                        <a:spcBef>
                          <a:spcPts val="600"/>
                        </a:spcBef>
                        <a:buFont typeface="Arial" panose="020B0604020202020204" pitchFamily="34" charset="0"/>
                        <a:buChar char="•"/>
                        <a:tabLst/>
                      </a:pPr>
                      <a:r>
                        <a:rPr lang="en-US" sz="1000" kern="1200" dirty="0">
                          <a:solidFill>
                            <a:schemeClr val="tx1"/>
                          </a:solidFill>
                          <a:latin typeface="+mn-lt"/>
                          <a:ea typeface="+mn-ea"/>
                          <a:cs typeface="+mn-cs"/>
                        </a:rPr>
                        <a:t>Reduced operational costs</a:t>
                      </a:r>
                    </a:p>
                    <a:p>
                      <a:pPr marL="352425" indent="-234950" algn="l" defTabSz="1160194" rtl="0" eaLnBrk="1" latinLnBrk="0" hangingPunct="1">
                        <a:spcBef>
                          <a:spcPts val="600"/>
                        </a:spcBef>
                        <a:buFont typeface="Arial" panose="020B0604020202020204" pitchFamily="34" charset="0"/>
                        <a:buChar char="•"/>
                        <a:tabLst/>
                      </a:pPr>
                      <a:r>
                        <a:rPr lang="en-US" sz="1000" kern="1200" dirty="0">
                          <a:solidFill>
                            <a:schemeClr val="tx1"/>
                          </a:solidFill>
                          <a:latin typeface="+mn-lt"/>
                          <a:ea typeface="+mn-ea"/>
                          <a:cs typeface="+mn-cs"/>
                        </a:rPr>
                        <a:t>Allows clients to focus on business priorities</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0019427"/>
                  </a:ext>
                </a:extLst>
              </a:tr>
              <a:tr h="1279993">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algn="l"/>
                      <a:r>
                        <a:rPr lang="en-US" sz="1400" b="1" dirty="0">
                          <a:solidFill>
                            <a:srgbClr val="FF9300"/>
                          </a:solidFill>
                          <a:latin typeface="+mn-lt"/>
                        </a:rPr>
                        <a:t>Dedicated </a:t>
                      </a:r>
                      <a:r>
                        <a:rPr lang="en-US" sz="1100" b="1" dirty="0">
                          <a:solidFill>
                            <a:srgbClr val="FF9300"/>
                          </a:solidFill>
                          <a:latin typeface="+mn-lt"/>
                        </a:rPr>
                        <a:t>(formerly Managed Service)</a:t>
                      </a:r>
                      <a:endParaRPr lang="en-US" sz="1400" b="1" dirty="0">
                        <a:solidFill>
                          <a:srgbClr val="FF9300"/>
                        </a:solidFill>
                        <a:latin typeface="+mn-lt"/>
                      </a:endParaRPr>
                    </a:p>
                    <a:p>
                      <a:pPr algn="l"/>
                      <a:r>
                        <a:rPr lang="en-US" sz="1000" dirty="0">
                          <a:solidFill>
                            <a:schemeClr val="tx1"/>
                          </a:solidFill>
                          <a:latin typeface="+mn-lt"/>
                        </a:rPr>
                        <a:t>IBM Managed</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Arial" panose="020B0604020202020204" pitchFamily="34" charset="0"/>
                        <a:buNone/>
                        <a:tabLst/>
                      </a:pPr>
                      <a:r>
                        <a:rPr lang="en-US" sz="1000" b="1" dirty="0">
                          <a:solidFill>
                            <a:srgbClr val="2F6AF6"/>
                          </a:solidFill>
                          <a:latin typeface="+mn-lt"/>
                        </a:rPr>
                        <a:t>Now</a:t>
                      </a:r>
                    </a:p>
                    <a:p>
                      <a:pPr marL="0" indent="0" algn="ctr">
                        <a:buFont typeface="Arial" panose="020B0604020202020204" pitchFamily="34" charset="0"/>
                        <a:buNone/>
                        <a:tabLst/>
                      </a:pPr>
                      <a:endParaRPr lang="en-US" sz="1000" dirty="0">
                        <a:solidFill>
                          <a:schemeClr val="tx1"/>
                        </a:solidFill>
                        <a:latin typeface="+mn-lt"/>
                      </a:endParaRPr>
                    </a:p>
                    <a:p>
                      <a:pPr marL="0" indent="0" algn="ctr">
                        <a:buFont typeface="Arial" panose="020B0604020202020204" pitchFamily="34" charset="0"/>
                        <a:buNone/>
                        <a:tabLst/>
                      </a:pPr>
                      <a:r>
                        <a:rPr lang="en-US" sz="1000" dirty="0">
                          <a:solidFill>
                            <a:schemeClr val="tx1"/>
                          </a:solidFill>
                          <a:latin typeface="+mn-lt"/>
                        </a:rPr>
                        <a:t>IBM 2020</a:t>
                      </a:r>
                    </a:p>
                    <a:p>
                      <a:pPr marL="0" indent="0" algn="ctr">
                        <a:spcBef>
                          <a:spcPts val="600"/>
                        </a:spcBef>
                        <a:buFont typeface="Arial" panose="020B0604020202020204" pitchFamily="34" charset="0"/>
                        <a:buNone/>
                        <a:tabLst/>
                      </a:pPr>
                      <a:r>
                        <a:rPr lang="en-US" sz="1000" dirty="0">
                          <a:solidFill>
                            <a:schemeClr val="tx1"/>
                          </a:solidFill>
                          <a:latin typeface="+mn-lt"/>
                        </a:rPr>
                        <a:t>AWS 2023</a:t>
                      </a:r>
                    </a:p>
                  </a:txBody>
                  <a:tcPr marL="91428" marR="91428" marT="45714" marB="45714"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indent="0">
                        <a:buFont typeface="Arial" panose="020B0604020202020204" pitchFamily="34" charset="0"/>
                        <a:buNone/>
                        <a:tabLst/>
                      </a:pPr>
                      <a:r>
                        <a:rPr lang="en-US" sz="1000" dirty="0">
                          <a:solidFill>
                            <a:srgbClr val="2F6AF6"/>
                          </a:solidFill>
                          <a:latin typeface="+mn-lt"/>
                        </a:rPr>
                        <a:t>Client</a:t>
                      </a:r>
                      <a:r>
                        <a:rPr lang="en-US" sz="1000" dirty="0">
                          <a:solidFill>
                            <a:schemeClr val="tx1"/>
                          </a:solidFill>
                          <a:latin typeface="+mn-lt"/>
                        </a:rPr>
                        <a:t> purchases software and managed service (including infrastructure) from IBM</a:t>
                      </a:r>
                    </a:p>
                  </a:txBody>
                  <a:tcPr marL="91428" marR="91428" marT="45714" marB="45714" anchor="ctr">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0" marR="0" lvl="0" indent="0" algn="l" defTabSz="109728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kern="1200" dirty="0">
                          <a:solidFill>
                            <a:schemeClr val="accent1"/>
                          </a:solidFill>
                          <a:latin typeface="+mn-lt"/>
                          <a:ea typeface="+mn-ea"/>
                          <a:cs typeface="+mn-cs"/>
                        </a:rPr>
                        <a:t>IBM</a:t>
                      </a:r>
                      <a:r>
                        <a:rPr lang="en-US" sz="1000" kern="1200" dirty="0">
                          <a:solidFill>
                            <a:schemeClr val="tx1"/>
                          </a:solidFill>
                          <a:latin typeface="+mn-lt"/>
                          <a:ea typeface="+mn-ea"/>
                          <a:cs typeface="+mn-cs"/>
                        </a:rPr>
                        <a:t> provisions, manages, and operates Client’s MAS environment on IBM Cloud or AWS in an IBM owned account</a:t>
                      </a:r>
                    </a:p>
                    <a:p>
                      <a:pPr marL="0" marR="0" lvl="0" indent="0" algn="l" defTabSz="109728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mn-lt"/>
                          <a:ea typeface="+mn-ea"/>
                          <a:cs typeface="+mn-cs"/>
                        </a:rPr>
                        <a:t>Currently has two flavors</a:t>
                      </a:r>
                    </a:p>
                    <a:p>
                      <a:pPr marL="285750" marR="0" lvl="0" indent="-285750" algn="l" defTabSz="1097280" rtl="0" eaLnBrk="1" fontAlgn="auto" latinLnBrk="0" hangingPunct="1">
                        <a:lnSpc>
                          <a:spcPct val="100000"/>
                        </a:lnSpc>
                        <a:spcBef>
                          <a:spcPts val="0"/>
                        </a:spcBef>
                        <a:spcAft>
                          <a:spcPts val="0"/>
                        </a:spcAft>
                        <a:buClrTx/>
                        <a:buSzTx/>
                        <a:buFontTx/>
                        <a:buChar char="-"/>
                        <a:tabLst/>
                        <a:defRPr/>
                      </a:pPr>
                      <a:r>
                        <a:rPr lang="en-US" sz="1000" kern="1200" dirty="0">
                          <a:solidFill>
                            <a:schemeClr val="tx1"/>
                          </a:solidFill>
                          <a:latin typeface="+mn-lt"/>
                          <a:ea typeface="+mn-ea"/>
                          <a:cs typeface="+mn-cs"/>
                        </a:rPr>
                        <a:t>Shared cluster (legacy – IBM Cloud only)</a:t>
                      </a:r>
                    </a:p>
                    <a:p>
                      <a:pPr marL="285750" marR="0" lvl="0" indent="-285750" algn="l" defTabSz="1097280" rtl="0" eaLnBrk="1" fontAlgn="auto" latinLnBrk="0" hangingPunct="1">
                        <a:lnSpc>
                          <a:spcPct val="100000"/>
                        </a:lnSpc>
                        <a:spcBef>
                          <a:spcPts val="0"/>
                        </a:spcBef>
                        <a:spcAft>
                          <a:spcPts val="0"/>
                        </a:spcAft>
                        <a:buClrTx/>
                        <a:buSzTx/>
                        <a:buFontTx/>
                        <a:buChar char="-"/>
                        <a:tabLst/>
                        <a:defRPr/>
                      </a:pPr>
                      <a:r>
                        <a:rPr lang="en-US" sz="1000" kern="1200" dirty="0">
                          <a:solidFill>
                            <a:schemeClr val="tx1"/>
                          </a:solidFill>
                          <a:latin typeface="+mn-lt"/>
                          <a:ea typeface="+mn-ea"/>
                          <a:cs typeface="+mn-cs"/>
                        </a:rPr>
                        <a:t>Dedicated cluster (new)</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160194" rtl="0" eaLnBrk="1" latinLnBrk="0" hangingPunct="1">
                        <a:defRPr sz="2285" kern="1200">
                          <a:solidFill>
                            <a:schemeClr val="tx1"/>
                          </a:solidFill>
                          <a:latin typeface="Arial" panose="020B0604020202020204"/>
                        </a:defRPr>
                      </a:lvl1pPr>
                      <a:lvl2pPr marL="580094" algn="l" defTabSz="1160194" rtl="0" eaLnBrk="1" latinLnBrk="0" hangingPunct="1">
                        <a:defRPr sz="2285" kern="1200">
                          <a:solidFill>
                            <a:schemeClr val="tx1"/>
                          </a:solidFill>
                          <a:latin typeface="Arial" panose="020B0604020202020204"/>
                        </a:defRPr>
                      </a:lvl2pPr>
                      <a:lvl3pPr marL="1160194" algn="l" defTabSz="1160194" rtl="0" eaLnBrk="1" latinLnBrk="0" hangingPunct="1">
                        <a:defRPr sz="2285" kern="1200">
                          <a:solidFill>
                            <a:schemeClr val="tx1"/>
                          </a:solidFill>
                          <a:latin typeface="Arial" panose="020B0604020202020204"/>
                        </a:defRPr>
                      </a:lvl3pPr>
                      <a:lvl4pPr marL="1740288" algn="l" defTabSz="1160194" rtl="0" eaLnBrk="1" latinLnBrk="0" hangingPunct="1">
                        <a:defRPr sz="2285" kern="1200">
                          <a:solidFill>
                            <a:schemeClr val="tx1"/>
                          </a:solidFill>
                          <a:latin typeface="Arial" panose="020B0604020202020204"/>
                        </a:defRPr>
                      </a:lvl4pPr>
                      <a:lvl5pPr marL="2320384" algn="l" defTabSz="1160194" rtl="0" eaLnBrk="1" latinLnBrk="0" hangingPunct="1">
                        <a:defRPr sz="2285" kern="1200">
                          <a:solidFill>
                            <a:schemeClr val="tx1"/>
                          </a:solidFill>
                          <a:latin typeface="Arial" panose="020B0604020202020204"/>
                        </a:defRPr>
                      </a:lvl5pPr>
                      <a:lvl6pPr marL="2900482" algn="l" defTabSz="1160194" rtl="0" eaLnBrk="1" latinLnBrk="0" hangingPunct="1">
                        <a:defRPr sz="2285" kern="1200">
                          <a:solidFill>
                            <a:schemeClr val="tx1"/>
                          </a:solidFill>
                          <a:latin typeface="Arial" panose="020B0604020202020204"/>
                        </a:defRPr>
                      </a:lvl6pPr>
                      <a:lvl7pPr marL="3480575" algn="l" defTabSz="1160194" rtl="0" eaLnBrk="1" latinLnBrk="0" hangingPunct="1">
                        <a:defRPr sz="2285" kern="1200">
                          <a:solidFill>
                            <a:schemeClr val="tx1"/>
                          </a:solidFill>
                          <a:latin typeface="Arial" panose="020B0604020202020204"/>
                        </a:defRPr>
                      </a:lvl7pPr>
                      <a:lvl8pPr marL="4060672" algn="l" defTabSz="1160194" rtl="0" eaLnBrk="1" latinLnBrk="0" hangingPunct="1">
                        <a:defRPr sz="2285" kern="1200">
                          <a:solidFill>
                            <a:schemeClr val="tx1"/>
                          </a:solidFill>
                          <a:latin typeface="Arial" panose="020B0604020202020204"/>
                        </a:defRPr>
                      </a:lvl8pPr>
                      <a:lvl9pPr marL="4640767" algn="l" defTabSz="1160194" rtl="0" eaLnBrk="1" latinLnBrk="0" hangingPunct="1">
                        <a:defRPr sz="2285" kern="1200">
                          <a:solidFill>
                            <a:schemeClr val="tx1"/>
                          </a:solidFill>
                          <a:latin typeface="Arial" panose="020B0604020202020204"/>
                        </a:defRPr>
                      </a:lvl9pPr>
                    </a:lstStyle>
                    <a:p>
                      <a:pPr marL="352425" indent="-234950" algn="l" defTabSz="1160194" rtl="0" eaLnBrk="1" latinLnBrk="0" hangingPunct="1">
                        <a:spcBef>
                          <a:spcPts val="600"/>
                        </a:spcBef>
                        <a:buFont typeface="Arial" panose="020B0604020202020204" pitchFamily="34" charset="0"/>
                        <a:buChar char="•"/>
                        <a:tabLst/>
                      </a:pPr>
                      <a:r>
                        <a:rPr lang="en-US" sz="1000" kern="1200" dirty="0">
                          <a:solidFill>
                            <a:schemeClr val="tx1"/>
                          </a:solidFill>
                          <a:latin typeface="+mn-lt"/>
                          <a:ea typeface="+mn-ea"/>
                          <a:cs typeface="+mn-cs"/>
                        </a:rPr>
                        <a:t>Simplifies deployment and operations</a:t>
                      </a:r>
                    </a:p>
                    <a:p>
                      <a:pPr marL="352425" indent="-234950" algn="l" defTabSz="1160194" rtl="0" eaLnBrk="1" latinLnBrk="0" hangingPunct="1">
                        <a:spcBef>
                          <a:spcPts val="600"/>
                        </a:spcBef>
                        <a:buFont typeface="Arial" panose="020B0604020202020204" pitchFamily="34" charset="0"/>
                        <a:buChar char="•"/>
                        <a:tabLst/>
                      </a:pPr>
                      <a:r>
                        <a:rPr lang="en-US" sz="1000" kern="1200" dirty="0">
                          <a:solidFill>
                            <a:schemeClr val="tx1"/>
                          </a:solidFill>
                          <a:latin typeface="+mn-lt"/>
                          <a:ea typeface="+mn-ea"/>
                          <a:cs typeface="+mn-cs"/>
                        </a:rPr>
                        <a:t>Provides more flexibility, than SaaS, to customize environment</a:t>
                      </a:r>
                    </a:p>
                    <a:p>
                      <a:pPr marL="352425" indent="-234950" algn="l" defTabSz="1160194" rtl="0" eaLnBrk="1" latinLnBrk="0" hangingPunct="1">
                        <a:spcBef>
                          <a:spcPts val="600"/>
                        </a:spcBef>
                        <a:buFont typeface="Arial" panose="020B0604020202020204" pitchFamily="34" charset="0"/>
                        <a:buChar char="•"/>
                        <a:tabLst/>
                      </a:pPr>
                      <a:r>
                        <a:rPr lang="en-US" sz="1000" kern="1200" dirty="0">
                          <a:solidFill>
                            <a:schemeClr val="tx1"/>
                          </a:solidFill>
                          <a:latin typeface="+mn-lt"/>
                          <a:ea typeface="+mn-ea"/>
                          <a:cs typeface="+mn-cs"/>
                        </a:rPr>
                        <a:t>Provides more operational flexibility than SaaS</a:t>
                      </a:r>
                    </a:p>
                  </a:txBody>
                  <a:tcPr marL="91428" marR="91428" marT="45714" marB="45714">
                    <a:lnL w="12700" cap="flat" cmpd="sng" algn="ctr">
                      <a:solidFill>
                        <a:srgbClr val="27828C"/>
                      </a:solidFill>
                      <a:prstDash val="solid"/>
                      <a:round/>
                      <a:headEnd type="none" w="med" len="med"/>
                      <a:tailEnd type="none" w="med" len="med"/>
                    </a:lnL>
                    <a:lnR w="12700" cap="flat" cmpd="sng" algn="ctr">
                      <a:solidFill>
                        <a:srgbClr val="27828C"/>
                      </a:solidFill>
                      <a:prstDash val="solid"/>
                      <a:round/>
                      <a:headEnd type="none" w="med" len="med"/>
                      <a:tailEnd type="none" w="med" len="med"/>
                    </a:lnR>
                    <a:lnT w="12700" cap="flat" cmpd="sng" algn="ctr">
                      <a:solidFill>
                        <a:srgbClr val="27828C"/>
                      </a:solidFill>
                      <a:prstDash val="solid"/>
                      <a:round/>
                      <a:headEnd type="none" w="med" len="med"/>
                      <a:tailEnd type="none" w="med" len="med"/>
                    </a:lnT>
                    <a:lnB w="12700" cap="flat" cmpd="sng" algn="ctr">
                      <a:solidFill>
                        <a:srgbClr val="27828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9742941"/>
                  </a:ext>
                </a:extLst>
              </a:tr>
            </a:tbl>
          </a:graphicData>
        </a:graphic>
      </p:graphicFrame>
      <p:sp>
        <p:nvSpPr>
          <p:cNvPr id="5" name="Rectangle 4">
            <a:extLst>
              <a:ext uri="{FF2B5EF4-FFF2-40B4-BE49-F238E27FC236}">
                <a16:creationId xmlns:a16="http://schemas.microsoft.com/office/drawing/2014/main" id="{E29C0792-6DA7-41B3-8019-42EEE9004D13}"/>
              </a:ext>
            </a:extLst>
          </p:cNvPr>
          <p:cNvSpPr/>
          <p:nvPr/>
        </p:nvSpPr>
        <p:spPr bwMode="auto">
          <a:xfrm>
            <a:off x="229231" y="2988860"/>
            <a:ext cx="8704746" cy="846160"/>
          </a:xfrm>
          <a:prstGeom prst="rect">
            <a:avLst/>
          </a:prstGeom>
          <a:noFill/>
          <a:ln w="7620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8571" tIns="68571" rIns="68571" bIns="68571" numCol="1" rtlCol="0" anchor="t" anchorCtr="0" compatLnSpc="1">
            <a:prstTxWarp prst="textNoShape">
              <a:avLst/>
            </a:prstTxWarp>
          </a:bodyPr>
          <a:lstStyle/>
          <a:p>
            <a:pPr fontAlgn="base">
              <a:spcBef>
                <a:spcPct val="0"/>
              </a:spcBef>
              <a:spcAft>
                <a:spcPct val="0"/>
              </a:spcAft>
            </a:pPr>
            <a:endParaRPr lang="en-CA" sz="1050" dirty="0">
              <a:solidFill>
                <a:schemeClr val="bg1"/>
              </a:solidFill>
            </a:endParaRPr>
          </a:p>
        </p:txBody>
      </p:sp>
    </p:spTree>
    <p:extLst>
      <p:ext uri="{BB962C8B-B14F-4D97-AF65-F5344CB8AC3E}">
        <p14:creationId xmlns:p14="http://schemas.microsoft.com/office/powerpoint/2010/main" val="2268835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70301" y="201526"/>
            <a:ext cx="8594725" cy="261169"/>
          </a:xfrm>
        </p:spPr>
        <p:txBody>
          <a:bodyPr/>
          <a:lstStyle/>
          <a:p>
            <a:r>
              <a:rPr lang="en-SG" sz="1800" b="1" dirty="0"/>
              <a:t>MAS Solutioning Decision Tree</a:t>
            </a:r>
          </a:p>
        </p:txBody>
      </p:sp>
      <p:sp>
        <p:nvSpPr>
          <p:cNvPr id="32" name="Decision 33">
            <a:extLst>
              <a:ext uri="{FF2B5EF4-FFF2-40B4-BE49-F238E27FC236}">
                <a16:creationId xmlns:a16="http://schemas.microsoft.com/office/drawing/2014/main" id="{55248154-8928-4541-B59E-83F6F1550E56}"/>
              </a:ext>
            </a:extLst>
          </p:cNvPr>
          <p:cNvSpPr/>
          <p:nvPr/>
        </p:nvSpPr>
        <p:spPr bwMode="auto">
          <a:xfrm>
            <a:off x="244060" y="2185415"/>
            <a:ext cx="1386440" cy="702078"/>
          </a:xfrm>
          <a:prstGeom prst="flowChartDecision">
            <a:avLst/>
          </a:prstGeom>
          <a:solidFill>
            <a:schemeClr val="tx1">
              <a:lumMod val="65000"/>
              <a:lumOff val="35000"/>
            </a:schemeClr>
          </a:solidFill>
          <a:ln>
            <a:noFill/>
          </a:ln>
          <a:effectLst/>
        </p:spPr>
        <p:txBody>
          <a:bodyPr vert="horz" wrap="square" lIns="54000" tIns="54000" rIns="54000" bIns="54000" numCol="1" rtlCol="0" anchor="b" anchorCtr="0" compatLnSpc="1">
            <a:prstTxWarp prst="textNoShape">
              <a:avLst/>
            </a:prstTxWarp>
          </a:bodyPr>
          <a:lstStyle/>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r>
              <a:rPr lang="en-US" sz="800" dirty="0">
                <a:solidFill>
                  <a:prstClr val="white"/>
                </a:solidFill>
                <a:latin typeface="IBM Plex Sans"/>
                <a:cs typeface="Arial" panose="020B0604020202020204" pitchFamily="34" charset="0"/>
              </a:rPr>
              <a:t>Data residency requirement</a:t>
            </a:r>
          </a:p>
        </p:txBody>
      </p:sp>
      <p:sp>
        <p:nvSpPr>
          <p:cNvPr id="34" name="Decision 33">
            <a:extLst>
              <a:ext uri="{FF2B5EF4-FFF2-40B4-BE49-F238E27FC236}">
                <a16:creationId xmlns:a16="http://schemas.microsoft.com/office/drawing/2014/main" id="{A38E9055-1D28-4F10-A33B-EAA489E70081}"/>
              </a:ext>
            </a:extLst>
          </p:cNvPr>
          <p:cNvSpPr/>
          <p:nvPr/>
        </p:nvSpPr>
        <p:spPr bwMode="auto">
          <a:xfrm>
            <a:off x="2163656" y="2155785"/>
            <a:ext cx="1300443" cy="778955"/>
          </a:xfrm>
          <a:prstGeom prst="flowChartDecision">
            <a:avLst/>
          </a:prstGeom>
          <a:solidFill>
            <a:schemeClr val="tx1">
              <a:lumMod val="65000"/>
              <a:lumOff val="35000"/>
            </a:schemeClr>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Client prefers non IBM Cloud or on-prem</a:t>
            </a:r>
          </a:p>
        </p:txBody>
      </p:sp>
      <p:cxnSp>
        <p:nvCxnSpPr>
          <p:cNvPr id="42" name="Straight Arrow Connector 41">
            <a:extLst>
              <a:ext uri="{FF2B5EF4-FFF2-40B4-BE49-F238E27FC236}">
                <a16:creationId xmlns:a16="http://schemas.microsoft.com/office/drawing/2014/main" id="{C3EFABF3-3D27-4E7B-B0E4-7E10B0A0AA9C}"/>
              </a:ext>
            </a:extLst>
          </p:cNvPr>
          <p:cNvCxnSpPr>
            <a:cxnSpLocks/>
            <a:stCxn id="32" idx="3"/>
            <a:endCxn id="34" idx="1"/>
          </p:cNvCxnSpPr>
          <p:nvPr/>
        </p:nvCxnSpPr>
        <p:spPr bwMode="auto">
          <a:xfrm>
            <a:off x="1630499" y="2536454"/>
            <a:ext cx="533157" cy="8808"/>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43" name="TextBox 42">
            <a:extLst>
              <a:ext uri="{FF2B5EF4-FFF2-40B4-BE49-F238E27FC236}">
                <a16:creationId xmlns:a16="http://schemas.microsoft.com/office/drawing/2014/main" id="{345ED662-A10C-47E6-AB16-D7F2A1EF0906}"/>
              </a:ext>
            </a:extLst>
          </p:cNvPr>
          <p:cNvSpPr txBox="1"/>
          <p:nvPr/>
        </p:nvSpPr>
        <p:spPr>
          <a:xfrm>
            <a:off x="1601670" y="2265817"/>
            <a:ext cx="216140" cy="262943"/>
          </a:xfrm>
          <a:prstGeom prst="rect">
            <a:avLst/>
          </a:prstGeom>
          <a:noFill/>
        </p:spPr>
        <p:txBody>
          <a:bodyPr wrap="squar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N</a:t>
            </a:r>
          </a:p>
        </p:txBody>
      </p:sp>
      <p:cxnSp>
        <p:nvCxnSpPr>
          <p:cNvPr id="49" name="Straight Arrow Connector 48">
            <a:extLst>
              <a:ext uri="{FF2B5EF4-FFF2-40B4-BE49-F238E27FC236}">
                <a16:creationId xmlns:a16="http://schemas.microsoft.com/office/drawing/2014/main" id="{E395187E-CA93-4473-9FC3-D3D1AAFEF238}"/>
              </a:ext>
            </a:extLst>
          </p:cNvPr>
          <p:cNvCxnSpPr>
            <a:cxnSpLocks/>
            <a:stCxn id="34" idx="2"/>
            <a:endCxn id="31" idx="0"/>
          </p:cNvCxnSpPr>
          <p:nvPr/>
        </p:nvCxnSpPr>
        <p:spPr bwMode="auto">
          <a:xfrm>
            <a:off x="2813878" y="2934740"/>
            <a:ext cx="7568" cy="386854"/>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51" name="TextBox 50">
            <a:extLst>
              <a:ext uri="{FF2B5EF4-FFF2-40B4-BE49-F238E27FC236}">
                <a16:creationId xmlns:a16="http://schemas.microsoft.com/office/drawing/2014/main" id="{0C7516D6-54A2-49E3-A270-1535827D7E6E}"/>
              </a:ext>
            </a:extLst>
          </p:cNvPr>
          <p:cNvSpPr txBox="1"/>
          <p:nvPr/>
        </p:nvSpPr>
        <p:spPr>
          <a:xfrm>
            <a:off x="2820211" y="2876264"/>
            <a:ext cx="184396" cy="262943"/>
          </a:xfrm>
          <a:prstGeom prst="rect">
            <a:avLst/>
          </a:prstGeom>
          <a:noFill/>
        </p:spPr>
        <p:txBody>
          <a:bodyPr wrap="non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Y</a:t>
            </a:r>
          </a:p>
        </p:txBody>
      </p:sp>
      <p:cxnSp>
        <p:nvCxnSpPr>
          <p:cNvPr id="52" name="Straight Arrow Connector 51">
            <a:extLst>
              <a:ext uri="{FF2B5EF4-FFF2-40B4-BE49-F238E27FC236}">
                <a16:creationId xmlns:a16="http://schemas.microsoft.com/office/drawing/2014/main" id="{97EC0EFB-E283-48EC-909B-177E3DEAE442}"/>
              </a:ext>
            </a:extLst>
          </p:cNvPr>
          <p:cNvCxnSpPr>
            <a:cxnSpLocks/>
            <a:stCxn id="34" idx="3"/>
            <a:endCxn id="67" idx="1"/>
          </p:cNvCxnSpPr>
          <p:nvPr/>
        </p:nvCxnSpPr>
        <p:spPr bwMode="auto">
          <a:xfrm>
            <a:off x="3464100" y="2545262"/>
            <a:ext cx="534955" cy="10035"/>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61" name="Straight Arrow Connector 60">
            <a:extLst>
              <a:ext uri="{FF2B5EF4-FFF2-40B4-BE49-F238E27FC236}">
                <a16:creationId xmlns:a16="http://schemas.microsoft.com/office/drawing/2014/main" id="{3B7311F7-F104-4630-A3BD-B0DDEC48DF14}"/>
              </a:ext>
            </a:extLst>
          </p:cNvPr>
          <p:cNvCxnSpPr>
            <a:cxnSpLocks/>
            <a:stCxn id="71" idx="2"/>
            <a:endCxn id="89" idx="0"/>
          </p:cNvCxnSpPr>
          <p:nvPr/>
        </p:nvCxnSpPr>
        <p:spPr bwMode="auto">
          <a:xfrm flipH="1">
            <a:off x="6427327" y="2949792"/>
            <a:ext cx="1" cy="371801"/>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31" name="Rectangle 30">
            <a:extLst>
              <a:ext uri="{FF2B5EF4-FFF2-40B4-BE49-F238E27FC236}">
                <a16:creationId xmlns:a16="http://schemas.microsoft.com/office/drawing/2014/main" id="{7D8A1F9C-85DF-4FB4-927F-627159C38940}"/>
              </a:ext>
            </a:extLst>
          </p:cNvPr>
          <p:cNvSpPr/>
          <p:nvPr/>
        </p:nvSpPr>
        <p:spPr bwMode="auto">
          <a:xfrm>
            <a:off x="2306926" y="3321594"/>
            <a:ext cx="1029041" cy="365368"/>
          </a:xfrm>
          <a:prstGeom prst="rect">
            <a:avLst/>
          </a:prstGeom>
          <a:solidFill>
            <a:srgbClr val="0E6FFF"/>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1000" dirty="0">
                <a:solidFill>
                  <a:prstClr val="white"/>
                </a:solidFill>
                <a:latin typeface="IBM Plex Sans"/>
                <a:cs typeface="Arial" panose="020B0604020202020204" pitchFamily="34" charset="0"/>
              </a:rPr>
              <a:t>MAS Software</a:t>
            </a:r>
            <a:endParaRPr lang="en-US" sz="1000" b="1" dirty="0">
              <a:solidFill>
                <a:prstClr val="white"/>
              </a:solidFill>
              <a:latin typeface="IBM Plex Sans"/>
              <a:cs typeface="Arial" panose="020B0604020202020204" pitchFamily="34" charset="0"/>
            </a:endParaRPr>
          </a:p>
        </p:txBody>
      </p:sp>
      <p:sp>
        <p:nvSpPr>
          <p:cNvPr id="8" name="Rounded Rectangle 7">
            <a:extLst>
              <a:ext uri="{FF2B5EF4-FFF2-40B4-BE49-F238E27FC236}">
                <a16:creationId xmlns:a16="http://schemas.microsoft.com/office/drawing/2014/main" id="{76E8DBC2-4B55-0CCF-9556-6A1F2233FAD5}"/>
              </a:ext>
            </a:extLst>
          </p:cNvPr>
          <p:cNvSpPr/>
          <p:nvPr/>
        </p:nvSpPr>
        <p:spPr bwMode="auto">
          <a:xfrm>
            <a:off x="2197983" y="1086814"/>
            <a:ext cx="1054829" cy="450964"/>
          </a:xfrm>
          <a:prstGeom prst="roundRect">
            <a:avLst/>
          </a:prstGeom>
          <a:solidFill>
            <a:schemeClr val="tx1">
              <a:lumMod val="50000"/>
              <a:lumOff val="50000"/>
            </a:schemeClr>
          </a:solidFill>
          <a:ln>
            <a:noFill/>
          </a:ln>
          <a:effectLst/>
        </p:spPr>
        <p:txBody>
          <a:bodyPr vert="horz" wrap="square" lIns="54000" tIns="54000" rIns="54000" bIns="54000" numCol="1" rtlCol="0" anchor="t"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Move Maximo 7.x to MAS 8.x*</a:t>
            </a:r>
          </a:p>
        </p:txBody>
      </p:sp>
      <p:cxnSp>
        <p:nvCxnSpPr>
          <p:cNvPr id="28" name="Straight Arrow Connector 27">
            <a:extLst>
              <a:ext uri="{FF2B5EF4-FFF2-40B4-BE49-F238E27FC236}">
                <a16:creationId xmlns:a16="http://schemas.microsoft.com/office/drawing/2014/main" id="{D547CBB0-B746-284D-C56B-F01A08981403}"/>
              </a:ext>
            </a:extLst>
          </p:cNvPr>
          <p:cNvCxnSpPr>
            <a:cxnSpLocks/>
            <a:stCxn id="3" idx="2"/>
            <a:endCxn id="32" idx="0"/>
          </p:cNvCxnSpPr>
          <p:nvPr/>
        </p:nvCxnSpPr>
        <p:spPr bwMode="auto">
          <a:xfrm>
            <a:off x="937280" y="1628590"/>
            <a:ext cx="0" cy="556826"/>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64" name="TextBox 63">
            <a:extLst>
              <a:ext uri="{FF2B5EF4-FFF2-40B4-BE49-F238E27FC236}">
                <a16:creationId xmlns:a16="http://schemas.microsoft.com/office/drawing/2014/main" id="{695EADC5-44F6-FB06-B649-1F9C4DCF6546}"/>
              </a:ext>
            </a:extLst>
          </p:cNvPr>
          <p:cNvSpPr txBox="1"/>
          <p:nvPr/>
        </p:nvSpPr>
        <p:spPr>
          <a:xfrm>
            <a:off x="3427968" y="2284660"/>
            <a:ext cx="216140" cy="262943"/>
          </a:xfrm>
          <a:prstGeom prst="rect">
            <a:avLst/>
          </a:prstGeom>
          <a:noFill/>
        </p:spPr>
        <p:txBody>
          <a:bodyPr wrap="squar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N</a:t>
            </a:r>
          </a:p>
        </p:txBody>
      </p:sp>
      <p:sp>
        <p:nvSpPr>
          <p:cNvPr id="67" name="Decision 66">
            <a:extLst>
              <a:ext uri="{FF2B5EF4-FFF2-40B4-BE49-F238E27FC236}">
                <a16:creationId xmlns:a16="http://schemas.microsoft.com/office/drawing/2014/main" id="{69D3C0F7-CB1E-F504-22D7-9E85B7ECDF83}"/>
              </a:ext>
            </a:extLst>
          </p:cNvPr>
          <p:cNvSpPr/>
          <p:nvPr/>
        </p:nvSpPr>
        <p:spPr bwMode="auto">
          <a:xfrm>
            <a:off x="3999054" y="2165820"/>
            <a:ext cx="1300443" cy="778955"/>
          </a:xfrm>
          <a:prstGeom prst="flowChartDecision">
            <a:avLst/>
          </a:prstGeom>
          <a:solidFill>
            <a:schemeClr val="tx1">
              <a:lumMod val="65000"/>
              <a:lumOff val="35000"/>
            </a:schemeClr>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&gt;99.9% SLA required</a:t>
            </a:r>
          </a:p>
        </p:txBody>
      </p:sp>
      <p:sp>
        <p:nvSpPr>
          <p:cNvPr id="71" name="Decision 70">
            <a:extLst>
              <a:ext uri="{FF2B5EF4-FFF2-40B4-BE49-F238E27FC236}">
                <a16:creationId xmlns:a16="http://schemas.microsoft.com/office/drawing/2014/main" id="{E652A745-5037-7A09-D727-358E401D76F0}"/>
              </a:ext>
            </a:extLst>
          </p:cNvPr>
          <p:cNvSpPr/>
          <p:nvPr/>
        </p:nvSpPr>
        <p:spPr bwMode="auto">
          <a:xfrm>
            <a:off x="5814139" y="2170837"/>
            <a:ext cx="1226377" cy="778955"/>
          </a:xfrm>
          <a:prstGeom prst="flowChartDecision">
            <a:avLst/>
          </a:prstGeom>
          <a:solidFill>
            <a:schemeClr val="tx1">
              <a:lumMod val="65000"/>
              <a:lumOff val="35000"/>
            </a:schemeClr>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Flexibility to customize</a:t>
            </a:r>
          </a:p>
        </p:txBody>
      </p:sp>
      <p:cxnSp>
        <p:nvCxnSpPr>
          <p:cNvPr id="73" name="Straight Arrow Connector 72">
            <a:extLst>
              <a:ext uri="{FF2B5EF4-FFF2-40B4-BE49-F238E27FC236}">
                <a16:creationId xmlns:a16="http://schemas.microsoft.com/office/drawing/2014/main" id="{BFBD3FBF-4D68-9ACD-FE29-9C0E9500DE86}"/>
              </a:ext>
            </a:extLst>
          </p:cNvPr>
          <p:cNvCxnSpPr>
            <a:cxnSpLocks/>
            <a:stCxn id="67" idx="3"/>
          </p:cNvCxnSpPr>
          <p:nvPr/>
        </p:nvCxnSpPr>
        <p:spPr bwMode="auto">
          <a:xfrm>
            <a:off x="5299498" y="2555297"/>
            <a:ext cx="524798" cy="10035"/>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77" name="Straight Arrow Connector 76">
            <a:extLst>
              <a:ext uri="{FF2B5EF4-FFF2-40B4-BE49-F238E27FC236}">
                <a16:creationId xmlns:a16="http://schemas.microsoft.com/office/drawing/2014/main" id="{C05D774F-6014-AB23-B4E7-A14D10129645}"/>
              </a:ext>
            </a:extLst>
          </p:cNvPr>
          <p:cNvCxnSpPr>
            <a:cxnSpLocks/>
            <a:stCxn id="67" idx="2"/>
            <a:endCxn id="31" idx="3"/>
          </p:cNvCxnSpPr>
          <p:nvPr/>
        </p:nvCxnSpPr>
        <p:spPr bwMode="auto">
          <a:xfrm rot="5400000">
            <a:off x="3712870" y="2567872"/>
            <a:ext cx="559503" cy="1313309"/>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80" name="Straight Arrow Connector 76">
            <a:extLst>
              <a:ext uri="{FF2B5EF4-FFF2-40B4-BE49-F238E27FC236}">
                <a16:creationId xmlns:a16="http://schemas.microsoft.com/office/drawing/2014/main" id="{F55A7A0B-749C-D608-7785-1761EE24477D}"/>
              </a:ext>
            </a:extLst>
          </p:cNvPr>
          <p:cNvCxnSpPr>
            <a:cxnSpLocks/>
            <a:stCxn id="32" idx="2"/>
            <a:endCxn id="31" idx="1"/>
          </p:cNvCxnSpPr>
          <p:nvPr/>
        </p:nvCxnSpPr>
        <p:spPr bwMode="auto">
          <a:xfrm rot="16200000" flipH="1">
            <a:off x="1313711" y="2511062"/>
            <a:ext cx="616784" cy="1369646"/>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83" name="Rectangle 82">
            <a:extLst>
              <a:ext uri="{FF2B5EF4-FFF2-40B4-BE49-F238E27FC236}">
                <a16:creationId xmlns:a16="http://schemas.microsoft.com/office/drawing/2014/main" id="{B2C82006-EA24-ED72-9CE4-4D4495C6E72C}"/>
              </a:ext>
            </a:extLst>
          </p:cNvPr>
          <p:cNvSpPr/>
          <p:nvPr/>
        </p:nvSpPr>
        <p:spPr bwMode="auto">
          <a:xfrm>
            <a:off x="7565314" y="2387328"/>
            <a:ext cx="1029041" cy="365368"/>
          </a:xfrm>
          <a:prstGeom prst="rect">
            <a:avLst/>
          </a:prstGeom>
          <a:solidFill>
            <a:srgbClr val="000F5E"/>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1000" dirty="0">
                <a:solidFill>
                  <a:prstClr val="white"/>
                </a:solidFill>
                <a:latin typeface="IBM Plex Sans"/>
                <a:cs typeface="Arial" panose="020B0604020202020204" pitchFamily="34" charset="0"/>
              </a:rPr>
              <a:t>MAS SaaS</a:t>
            </a:r>
            <a:endParaRPr lang="en-US" sz="1000" b="1" dirty="0">
              <a:solidFill>
                <a:prstClr val="white"/>
              </a:solidFill>
              <a:latin typeface="IBM Plex Sans"/>
              <a:cs typeface="Arial" panose="020B0604020202020204" pitchFamily="34" charset="0"/>
            </a:endParaRPr>
          </a:p>
        </p:txBody>
      </p:sp>
      <p:cxnSp>
        <p:nvCxnSpPr>
          <p:cNvPr id="84" name="Straight Arrow Connector 83">
            <a:extLst>
              <a:ext uri="{FF2B5EF4-FFF2-40B4-BE49-F238E27FC236}">
                <a16:creationId xmlns:a16="http://schemas.microsoft.com/office/drawing/2014/main" id="{0063C926-7C67-7E7D-4DB6-E436F469C2BD}"/>
              </a:ext>
            </a:extLst>
          </p:cNvPr>
          <p:cNvCxnSpPr>
            <a:cxnSpLocks/>
            <a:stCxn id="71" idx="3"/>
            <a:endCxn id="83" idx="1"/>
          </p:cNvCxnSpPr>
          <p:nvPr/>
        </p:nvCxnSpPr>
        <p:spPr bwMode="auto">
          <a:xfrm>
            <a:off x="7040516" y="2560315"/>
            <a:ext cx="524798" cy="9698"/>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87" name="TextBox 86">
            <a:extLst>
              <a:ext uri="{FF2B5EF4-FFF2-40B4-BE49-F238E27FC236}">
                <a16:creationId xmlns:a16="http://schemas.microsoft.com/office/drawing/2014/main" id="{BFCA1878-DAFA-21E9-3589-932779E7160C}"/>
              </a:ext>
            </a:extLst>
          </p:cNvPr>
          <p:cNvSpPr txBox="1"/>
          <p:nvPr/>
        </p:nvSpPr>
        <p:spPr>
          <a:xfrm>
            <a:off x="5266791" y="2290318"/>
            <a:ext cx="216140" cy="262943"/>
          </a:xfrm>
          <a:prstGeom prst="rect">
            <a:avLst/>
          </a:prstGeom>
          <a:noFill/>
        </p:spPr>
        <p:txBody>
          <a:bodyPr wrap="squar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N</a:t>
            </a:r>
          </a:p>
        </p:txBody>
      </p:sp>
      <p:sp>
        <p:nvSpPr>
          <p:cNvPr id="88" name="TextBox 87">
            <a:extLst>
              <a:ext uri="{FF2B5EF4-FFF2-40B4-BE49-F238E27FC236}">
                <a16:creationId xmlns:a16="http://schemas.microsoft.com/office/drawing/2014/main" id="{7775023E-3498-25CA-0E2E-0BC24BD63061}"/>
              </a:ext>
            </a:extLst>
          </p:cNvPr>
          <p:cNvSpPr txBox="1"/>
          <p:nvPr/>
        </p:nvSpPr>
        <p:spPr>
          <a:xfrm>
            <a:off x="7040515" y="2275378"/>
            <a:ext cx="216140" cy="262943"/>
          </a:xfrm>
          <a:prstGeom prst="rect">
            <a:avLst/>
          </a:prstGeom>
          <a:noFill/>
        </p:spPr>
        <p:txBody>
          <a:bodyPr wrap="squar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N</a:t>
            </a:r>
          </a:p>
        </p:txBody>
      </p:sp>
      <p:sp>
        <p:nvSpPr>
          <p:cNvPr id="89" name="Rectangle 88">
            <a:extLst>
              <a:ext uri="{FF2B5EF4-FFF2-40B4-BE49-F238E27FC236}">
                <a16:creationId xmlns:a16="http://schemas.microsoft.com/office/drawing/2014/main" id="{929C4491-E13B-3E89-FBDF-F198A48D7D6B}"/>
              </a:ext>
            </a:extLst>
          </p:cNvPr>
          <p:cNvSpPr/>
          <p:nvPr/>
        </p:nvSpPr>
        <p:spPr bwMode="auto">
          <a:xfrm>
            <a:off x="5912806" y="3321593"/>
            <a:ext cx="1029041" cy="365368"/>
          </a:xfrm>
          <a:prstGeom prst="rect">
            <a:avLst/>
          </a:prstGeom>
          <a:solidFill>
            <a:srgbClr val="0E6FFF"/>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pPr>
            <a:r>
              <a:rPr lang="en-US" sz="1000" dirty="0">
                <a:solidFill>
                  <a:prstClr val="white"/>
                </a:solidFill>
                <a:latin typeface="IBM Plex Sans"/>
                <a:cs typeface="Arial" panose="020B0604020202020204" pitchFamily="34" charset="0"/>
              </a:rPr>
              <a:t>MAS SaaS Dedicated</a:t>
            </a:r>
          </a:p>
        </p:txBody>
      </p:sp>
      <p:sp>
        <p:nvSpPr>
          <p:cNvPr id="92" name="Rounded Rectangle 91">
            <a:extLst>
              <a:ext uri="{FF2B5EF4-FFF2-40B4-BE49-F238E27FC236}">
                <a16:creationId xmlns:a16="http://schemas.microsoft.com/office/drawing/2014/main" id="{4B8549F6-8CD4-32B6-8E23-4951CBB54467}"/>
              </a:ext>
            </a:extLst>
          </p:cNvPr>
          <p:cNvSpPr/>
          <p:nvPr/>
        </p:nvSpPr>
        <p:spPr bwMode="auto">
          <a:xfrm>
            <a:off x="2294031" y="3956991"/>
            <a:ext cx="1054829" cy="416861"/>
          </a:xfrm>
          <a:prstGeom prst="roundRect">
            <a:avLst/>
          </a:prstGeom>
          <a:solidFill>
            <a:srgbClr val="0E6FFF"/>
          </a:solidFill>
          <a:ln>
            <a:noFill/>
          </a:ln>
          <a:effectLst/>
        </p:spPr>
        <p:txBody>
          <a:bodyPr vert="horz" wrap="square" lIns="54000" tIns="54000" rIns="54000" bIns="54000" numCol="1" rtlCol="0" anchor="t"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Deployment Options</a:t>
            </a:r>
          </a:p>
        </p:txBody>
      </p:sp>
      <p:cxnSp>
        <p:nvCxnSpPr>
          <p:cNvPr id="93" name="Straight Arrow Connector 92">
            <a:extLst>
              <a:ext uri="{FF2B5EF4-FFF2-40B4-BE49-F238E27FC236}">
                <a16:creationId xmlns:a16="http://schemas.microsoft.com/office/drawing/2014/main" id="{B2C010F9-20E1-8A8F-4323-674704CF3392}"/>
              </a:ext>
            </a:extLst>
          </p:cNvPr>
          <p:cNvCxnSpPr>
            <a:cxnSpLocks/>
            <a:stCxn id="31" idx="2"/>
            <a:endCxn id="92" idx="0"/>
          </p:cNvCxnSpPr>
          <p:nvPr/>
        </p:nvCxnSpPr>
        <p:spPr bwMode="auto">
          <a:xfrm flipH="1">
            <a:off x="2821446" y="3686961"/>
            <a:ext cx="1" cy="270030"/>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98" name="Rounded Rectangle 97">
            <a:extLst>
              <a:ext uri="{FF2B5EF4-FFF2-40B4-BE49-F238E27FC236}">
                <a16:creationId xmlns:a16="http://schemas.microsoft.com/office/drawing/2014/main" id="{5B80BEB8-4A37-9C9C-2388-44A262E3B978}"/>
              </a:ext>
            </a:extLst>
          </p:cNvPr>
          <p:cNvSpPr/>
          <p:nvPr/>
        </p:nvSpPr>
        <p:spPr bwMode="auto">
          <a:xfrm>
            <a:off x="3401294" y="4594164"/>
            <a:ext cx="1054829" cy="299845"/>
          </a:xfrm>
          <a:prstGeom prst="roundRect">
            <a:avLst/>
          </a:prstGeom>
          <a:solidFill>
            <a:srgbClr val="0E6FFF"/>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HA multi-region</a:t>
            </a:r>
          </a:p>
        </p:txBody>
      </p:sp>
      <p:cxnSp>
        <p:nvCxnSpPr>
          <p:cNvPr id="99" name="Straight Arrow Connector 76">
            <a:extLst>
              <a:ext uri="{FF2B5EF4-FFF2-40B4-BE49-F238E27FC236}">
                <a16:creationId xmlns:a16="http://schemas.microsoft.com/office/drawing/2014/main" id="{B1D0EB3C-E9B2-49EA-C723-E4888AD2898B}"/>
              </a:ext>
            </a:extLst>
          </p:cNvPr>
          <p:cNvCxnSpPr>
            <a:cxnSpLocks/>
            <a:stCxn id="92" idx="3"/>
            <a:endCxn id="98" idx="0"/>
          </p:cNvCxnSpPr>
          <p:nvPr/>
        </p:nvCxnSpPr>
        <p:spPr bwMode="auto">
          <a:xfrm>
            <a:off x="3348860" y="4165421"/>
            <a:ext cx="579849" cy="428742"/>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103" name="Rounded Rectangle 102">
            <a:extLst>
              <a:ext uri="{FF2B5EF4-FFF2-40B4-BE49-F238E27FC236}">
                <a16:creationId xmlns:a16="http://schemas.microsoft.com/office/drawing/2014/main" id="{4D636405-A5D6-6B74-A40D-29ABBC82BA4D}"/>
              </a:ext>
            </a:extLst>
          </p:cNvPr>
          <p:cNvSpPr/>
          <p:nvPr/>
        </p:nvSpPr>
        <p:spPr bwMode="auto">
          <a:xfrm>
            <a:off x="1148823" y="4592865"/>
            <a:ext cx="1054829" cy="299845"/>
          </a:xfrm>
          <a:prstGeom prst="roundRect">
            <a:avLst/>
          </a:prstGeom>
          <a:solidFill>
            <a:srgbClr val="0E6FFF"/>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HA MZR</a:t>
            </a:r>
          </a:p>
        </p:txBody>
      </p:sp>
      <p:cxnSp>
        <p:nvCxnSpPr>
          <p:cNvPr id="104" name="Straight Arrow Connector 76">
            <a:extLst>
              <a:ext uri="{FF2B5EF4-FFF2-40B4-BE49-F238E27FC236}">
                <a16:creationId xmlns:a16="http://schemas.microsoft.com/office/drawing/2014/main" id="{6ADE526A-BFD1-3332-B60A-FE99F57D4746}"/>
              </a:ext>
            </a:extLst>
          </p:cNvPr>
          <p:cNvCxnSpPr>
            <a:cxnSpLocks/>
            <a:stCxn id="92" idx="1"/>
            <a:endCxn id="103" idx="0"/>
          </p:cNvCxnSpPr>
          <p:nvPr/>
        </p:nvCxnSpPr>
        <p:spPr bwMode="auto">
          <a:xfrm rot="10800000" flipV="1">
            <a:off x="1676237" y="4165421"/>
            <a:ext cx="617793" cy="427444"/>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108" name="TextBox 107">
            <a:extLst>
              <a:ext uri="{FF2B5EF4-FFF2-40B4-BE49-F238E27FC236}">
                <a16:creationId xmlns:a16="http://schemas.microsoft.com/office/drawing/2014/main" id="{5240CA2C-59B9-6FF2-81C3-4160ACA09727}"/>
              </a:ext>
            </a:extLst>
          </p:cNvPr>
          <p:cNvSpPr txBox="1"/>
          <p:nvPr/>
        </p:nvSpPr>
        <p:spPr>
          <a:xfrm>
            <a:off x="4653158" y="2876264"/>
            <a:ext cx="184396" cy="262943"/>
          </a:xfrm>
          <a:prstGeom prst="rect">
            <a:avLst/>
          </a:prstGeom>
          <a:noFill/>
        </p:spPr>
        <p:txBody>
          <a:bodyPr wrap="non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Y</a:t>
            </a:r>
          </a:p>
        </p:txBody>
      </p:sp>
      <p:sp>
        <p:nvSpPr>
          <p:cNvPr id="109" name="TextBox 108">
            <a:extLst>
              <a:ext uri="{FF2B5EF4-FFF2-40B4-BE49-F238E27FC236}">
                <a16:creationId xmlns:a16="http://schemas.microsoft.com/office/drawing/2014/main" id="{AC0A1A76-D2AC-B787-4139-AC2881F50259}"/>
              </a:ext>
            </a:extLst>
          </p:cNvPr>
          <p:cNvSpPr txBox="1"/>
          <p:nvPr/>
        </p:nvSpPr>
        <p:spPr>
          <a:xfrm>
            <a:off x="954750" y="2872748"/>
            <a:ext cx="184396" cy="262943"/>
          </a:xfrm>
          <a:prstGeom prst="rect">
            <a:avLst/>
          </a:prstGeom>
          <a:noFill/>
        </p:spPr>
        <p:txBody>
          <a:bodyPr wrap="non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Y</a:t>
            </a:r>
          </a:p>
        </p:txBody>
      </p:sp>
      <p:sp>
        <p:nvSpPr>
          <p:cNvPr id="110" name="TextBox 109">
            <a:extLst>
              <a:ext uri="{FF2B5EF4-FFF2-40B4-BE49-F238E27FC236}">
                <a16:creationId xmlns:a16="http://schemas.microsoft.com/office/drawing/2014/main" id="{1A420518-48C9-B639-2B30-48D9B7023AD4}"/>
              </a:ext>
            </a:extLst>
          </p:cNvPr>
          <p:cNvSpPr txBox="1"/>
          <p:nvPr/>
        </p:nvSpPr>
        <p:spPr>
          <a:xfrm>
            <a:off x="6431120" y="2872748"/>
            <a:ext cx="184396" cy="262943"/>
          </a:xfrm>
          <a:prstGeom prst="rect">
            <a:avLst/>
          </a:prstGeom>
          <a:noFill/>
        </p:spPr>
        <p:txBody>
          <a:bodyPr wrap="non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Y</a:t>
            </a:r>
          </a:p>
        </p:txBody>
      </p:sp>
      <p:sp>
        <p:nvSpPr>
          <p:cNvPr id="2" name="Slide Number Placeholder 1">
            <a:extLst>
              <a:ext uri="{FF2B5EF4-FFF2-40B4-BE49-F238E27FC236}">
                <a16:creationId xmlns:a16="http://schemas.microsoft.com/office/drawing/2014/main" id="{5F3747A8-13EF-2156-C18A-0527E7799410}"/>
              </a:ext>
            </a:extLst>
          </p:cNvPr>
          <p:cNvSpPr>
            <a:spLocks noGrp="1"/>
          </p:cNvSpPr>
          <p:nvPr>
            <p:ph type="sldNum" sz="quarter" idx="11"/>
          </p:nvPr>
        </p:nvSpPr>
        <p:spPr/>
        <p:txBody>
          <a:bodyPr/>
          <a:lstStyle/>
          <a:p>
            <a:pPr algn="l" fontAlgn="base">
              <a:spcBef>
                <a:spcPct val="0"/>
              </a:spcBef>
              <a:spcAft>
                <a:spcPct val="0"/>
              </a:spcAft>
              <a:defRPr/>
            </a:pPr>
            <a:fld id="{0C426F34-4EC7-4C3E-BCC5-CCD747DD43EB}" type="slidenum">
              <a:rPr lang="en-AU" sz="500">
                <a:solidFill>
                  <a:srgbClr val="000000"/>
                </a:solidFill>
                <a:latin typeface="IBM Plex Sans"/>
                <a:ea typeface="+mn-ea"/>
                <a:cs typeface="Arial" panose="020B0604020202020204" pitchFamily="34" charset="0"/>
              </a:rPr>
              <a:pPr algn="l" fontAlgn="base">
                <a:spcBef>
                  <a:spcPct val="0"/>
                </a:spcBef>
                <a:spcAft>
                  <a:spcPct val="0"/>
                </a:spcAft>
                <a:defRPr/>
              </a:pPr>
              <a:t>16</a:t>
            </a:fld>
            <a:endParaRPr lang="en-AU" sz="500">
              <a:solidFill>
                <a:srgbClr val="000000"/>
              </a:solidFill>
              <a:latin typeface="IBM Plex Sans"/>
              <a:ea typeface="+mn-ea"/>
              <a:cs typeface="Arial" panose="020B0604020202020204" pitchFamily="34" charset="0"/>
            </a:endParaRPr>
          </a:p>
        </p:txBody>
      </p:sp>
      <p:sp>
        <p:nvSpPr>
          <p:cNvPr id="3" name="Decision 33">
            <a:extLst>
              <a:ext uri="{FF2B5EF4-FFF2-40B4-BE49-F238E27FC236}">
                <a16:creationId xmlns:a16="http://schemas.microsoft.com/office/drawing/2014/main" id="{4F55FB07-FF52-C621-9C37-78D7A67B85EC}"/>
              </a:ext>
            </a:extLst>
          </p:cNvPr>
          <p:cNvSpPr/>
          <p:nvPr/>
        </p:nvSpPr>
        <p:spPr bwMode="auto">
          <a:xfrm>
            <a:off x="244060" y="996002"/>
            <a:ext cx="1386440" cy="632588"/>
          </a:xfrm>
          <a:prstGeom prst="flowChartDecision">
            <a:avLst/>
          </a:prstGeom>
          <a:solidFill>
            <a:schemeClr val="tx1">
              <a:lumMod val="65000"/>
              <a:lumOff val="35000"/>
            </a:schemeClr>
          </a:solidFill>
          <a:ln>
            <a:noFill/>
          </a:ln>
          <a:effectLst/>
        </p:spPr>
        <p:txBody>
          <a:bodyPr vert="horz" wrap="square" lIns="54000" tIns="54000" rIns="54000" bIns="54000" numCol="1" rtlCol="0" anchor="b" anchorCtr="0" compatLnSpc="1">
            <a:prstTxWarp prst="textNoShape">
              <a:avLst/>
            </a:prstTxWarp>
          </a:bodyPr>
          <a:lstStyle/>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endParaRPr lang="en-US" sz="800" dirty="0">
              <a:solidFill>
                <a:prstClr val="white"/>
              </a:solidFill>
              <a:latin typeface="IBM Plex Sans"/>
              <a:cs typeface="Arial" panose="020B0604020202020204" pitchFamily="34" charset="0"/>
            </a:endParaRPr>
          </a:p>
          <a:p>
            <a:pPr algn="ctr" fontAlgn="base">
              <a:spcBef>
                <a:spcPct val="40000"/>
              </a:spcBef>
              <a:spcAft>
                <a:spcPct val="0"/>
              </a:spcAft>
              <a:defRPr/>
            </a:pPr>
            <a:r>
              <a:rPr lang="en-US" sz="800" dirty="0">
                <a:solidFill>
                  <a:prstClr val="white"/>
                </a:solidFill>
                <a:latin typeface="IBM Plex Sans"/>
                <a:cs typeface="Arial" panose="020B0604020202020204" pitchFamily="34" charset="0"/>
              </a:rPr>
              <a:t>New MAS 8.x install</a:t>
            </a:r>
          </a:p>
        </p:txBody>
      </p:sp>
      <p:sp>
        <p:nvSpPr>
          <p:cNvPr id="6" name="TextBox 5">
            <a:extLst>
              <a:ext uri="{FF2B5EF4-FFF2-40B4-BE49-F238E27FC236}">
                <a16:creationId xmlns:a16="http://schemas.microsoft.com/office/drawing/2014/main" id="{A68EAB09-A49D-E946-C38B-46D922B5830D}"/>
              </a:ext>
            </a:extLst>
          </p:cNvPr>
          <p:cNvSpPr txBox="1"/>
          <p:nvPr/>
        </p:nvSpPr>
        <p:spPr>
          <a:xfrm>
            <a:off x="954750" y="1609037"/>
            <a:ext cx="184396" cy="262943"/>
          </a:xfrm>
          <a:prstGeom prst="rect">
            <a:avLst/>
          </a:prstGeom>
          <a:noFill/>
        </p:spPr>
        <p:txBody>
          <a:bodyPr wrap="non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Y</a:t>
            </a:r>
          </a:p>
        </p:txBody>
      </p:sp>
      <p:cxnSp>
        <p:nvCxnSpPr>
          <p:cNvPr id="9" name="Straight Arrow Connector 8">
            <a:extLst>
              <a:ext uri="{FF2B5EF4-FFF2-40B4-BE49-F238E27FC236}">
                <a16:creationId xmlns:a16="http://schemas.microsoft.com/office/drawing/2014/main" id="{837D6C83-01C6-777F-5BBE-746059531CCD}"/>
              </a:ext>
            </a:extLst>
          </p:cNvPr>
          <p:cNvCxnSpPr>
            <a:cxnSpLocks/>
          </p:cNvCxnSpPr>
          <p:nvPr/>
        </p:nvCxnSpPr>
        <p:spPr bwMode="auto">
          <a:xfrm>
            <a:off x="1622102" y="1312296"/>
            <a:ext cx="575880" cy="1"/>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10" name="TextBox 9">
            <a:extLst>
              <a:ext uri="{FF2B5EF4-FFF2-40B4-BE49-F238E27FC236}">
                <a16:creationId xmlns:a16="http://schemas.microsoft.com/office/drawing/2014/main" id="{8B8B642A-B4A5-49AE-BB5C-02CCFBE6CB0C}"/>
              </a:ext>
            </a:extLst>
          </p:cNvPr>
          <p:cNvSpPr txBox="1"/>
          <p:nvPr/>
        </p:nvSpPr>
        <p:spPr>
          <a:xfrm>
            <a:off x="1601670" y="1058975"/>
            <a:ext cx="216140" cy="262943"/>
          </a:xfrm>
          <a:prstGeom prst="rect">
            <a:avLst/>
          </a:prstGeom>
          <a:noFill/>
        </p:spPr>
        <p:txBody>
          <a:bodyPr wrap="squar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N</a:t>
            </a:r>
          </a:p>
        </p:txBody>
      </p:sp>
      <p:sp>
        <p:nvSpPr>
          <p:cNvPr id="13" name="Decision 12">
            <a:extLst>
              <a:ext uri="{FF2B5EF4-FFF2-40B4-BE49-F238E27FC236}">
                <a16:creationId xmlns:a16="http://schemas.microsoft.com/office/drawing/2014/main" id="{6C95EC0B-BA64-A733-A523-3C8F7B540989}"/>
              </a:ext>
            </a:extLst>
          </p:cNvPr>
          <p:cNvSpPr/>
          <p:nvPr/>
        </p:nvSpPr>
        <p:spPr bwMode="auto">
          <a:xfrm>
            <a:off x="5374504" y="996002"/>
            <a:ext cx="1226377" cy="632588"/>
          </a:xfrm>
          <a:prstGeom prst="flowChartDecision">
            <a:avLst/>
          </a:prstGeom>
          <a:solidFill>
            <a:srgbClr val="7F7F7F"/>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Database migration</a:t>
            </a:r>
          </a:p>
        </p:txBody>
      </p:sp>
      <p:sp>
        <p:nvSpPr>
          <p:cNvPr id="17" name="Rounded Rectangle 16">
            <a:extLst>
              <a:ext uri="{FF2B5EF4-FFF2-40B4-BE49-F238E27FC236}">
                <a16:creationId xmlns:a16="http://schemas.microsoft.com/office/drawing/2014/main" id="{1258D333-42D2-C3AA-04FA-680361FC5972}"/>
              </a:ext>
            </a:extLst>
          </p:cNvPr>
          <p:cNvSpPr/>
          <p:nvPr/>
        </p:nvSpPr>
        <p:spPr bwMode="auto">
          <a:xfrm>
            <a:off x="3788268" y="1086814"/>
            <a:ext cx="1054829" cy="450964"/>
          </a:xfrm>
          <a:prstGeom prst="roundRect">
            <a:avLst/>
          </a:prstGeom>
          <a:solidFill>
            <a:schemeClr val="tx1">
              <a:lumMod val="50000"/>
              <a:lumOff val="50000"/>
            </a:schemeClr>
          </a:solidFill>
          <a:ln>
            <a:noFill/>
          </a:ln>
          <a:effectLst/>
        </p:spPr>
        <p:txBody>
          <a:bodyPr vert="horz" wrap="square" lIns="54000" tIns="54000" rIns="54000" bIns="54000" numCol="1" rtlCol="0" anchor="t"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Number of environments</a:t>
            </a:r>
          </a:p>
        </p:txBody>
      </p:sp>
      <p:cxnSp>
        <p:nvCxnSpPr>
          <p:cNvPr id="18" name="Straight Arrow Connector 17">
            <a:extLst>
              <a:ext uri="{FF2B5EF4-FFF2-40B4-BE49-F238E27FC236}">
                <a16:creationId xmlns:a16="http://schemas.microsoft.com/office/drawing/2014/main" id="{990E9DB3-D5B8-7906-990D-584893C6E92F}"/>
              </a:ext>
            </a:extLst>
          </p:cNvPr>
          <p:cNvCxnSpPr>
            <a:cxnSpLocks/>
          </p:cNvCxnSpPr>
          <p:nvPr/>
        </p:nvCxnSpPr>
        <p:spPr bwMode="auto">
          <a:xfrm>
            <a:off x="3252812" y="1312295"/>
            <a:ext cx="535456" cy="0"/>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id="{9C3A5503-6C05-D6A3-6256-916B673745DF}"/>
              </a:ext>
            </a:extLst>
          </p:cNvPr>
          <p:cNvCxnSpPr>
            <a:cxnSpLocks/>
          </p:cNvCxnSpPr>
          <p:nvPr/>
        </p:nvCxnSpPr>
        <p:spPr bwMode="auto">
          <a:xfrm>
            <a:off x="4843097" y="1312295"/>
            <a:ext cx="531408" cy="0"/>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26" name="Rectangle 25">
            <a:extLst>
              <a:ext uri="{FF2B5EF4-FFF2-40B4-BE49-F238E27FC236}">
                <a16:creationId xmlns:a16="http://schemas.microsoft.com/office/drawing/2014/main" id="{69233019-B8CF-33DA-A337-8B185D6AEC07}"/>
              </a:ext>
            </a:extLst>
          </p:cNvPr>
          <p:cNvSpPr/>
          <p:nvPr/>
        </p:nvSpPr>
        <p:spPr bwMode="auto">
          <a:xfrm>
            <a:off x="7053349" y="1129612"/>
            <a:ext cx="1029041" cy="365368"/>
          </a:xfrm>
          <a:prstGeom prst="rect">
            <a:avLst/>
          </a:prstGeom>
          <a:solidFill>
            <a:srgbClr val="0E6FFF"/>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pPr>
            <a:r>
              <a:rPr lang="en-US" sz="1000">
                <a:solidFill>
                  <a:prstClr val="white"/>
                </a:solidFill>
                <a:latin typeface="IBM Plex Sans"/>
                <a:cs typeface="Arial" panose="020B0604020202020204" pitchFamily="34" charset="0"/>
              </a:rPr>
              <a:t>MAS Migration</a:t>
            </a:r>
            <a:endParaRPr lang="en-US" sz="1000" dirty="0">
              <a:solidFill>
                <a:prstClr val="white"/>
              </a:solidFill>
              <a:latin typeface="IBM Plex Sans"/>
              <a:cs typeface="Arial" panose="020B0604020202020204" pitchFamily="34" charset="0"/>
            </a:endParaRPr>
          </a:p>
        </p:txBody>
      </p:sp>
      <p:cxnSp>
        <p:nvCxnSpPr>
          <p:cNvPr id="27" name="Straight Arrow Connector 26">
            <a:extLst>
              <a:ext uri="{FF2B5EF4-FFF2-40B4-BE49-F238E27FC236}">
                <a16:creationId xmlns:a16="http://schemas.microsoft.com/office/drawing/2014/main" id="{E68395D8-8DC9-8FEC-D24D-A63C0DF21A0D}"/>
              </a:ext>
            </a:extLst>
          </p:cNvPr>
          <p:cNvCxnSpPr>
            <a:cxnSpLocks/>
          </p:cNvCxnSpPr>
          <p:nvPr/>
        </p:nvCxnSpPr>
        <p:spPr bwMode="auto">
          <a:xfrm>
            <a:off x="6525321" y="1310548"/>
            <a:ext cx="528028" cy="20868"/>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id="{0CDB0A74-FD4B-F5BF-3527-341428FEF107}"/>
              </a:ext>
            </a:extLst>
          </p:cNvPr>
          <p:cNvSpPr txBox="1"/>
          <p:nvPr/>
        </p:nvSpPr>
        <p:spPr>
          <a:xfrm>
            <a:off x="6516216" y="1059582"/>
            <a:ext cx="216140" cy="262943"/>
          </a:xfrm>
          <a:prstGeom prst="rect">
            <a:avLst/>
          </a:prstGeom>
          <a:noFill/>
        </p:spPr>
        <p:txBody>
          <a:bodyPr wrap="squar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N</a:t>
            </a:r>
          </a:p>
        </p:txBody>
      </p:sp>
      <p:sp>
        <p:nvSpPr>
          <p:cNvPr id="33" name="Rounded Rectangle 32">
            <a:extLst>
              <a:ext uri="{FF2B5EF4-FFF2-40B4-BE49-F238E27FC236}">
                <a16:creationId xmlns:a16="http://schemas.microsoft.com/office/drawing/2014/main" id="{1853B52F-E464-5D36-F0A3-28EFDDAA5E59}"/>
              </a:ext>
            </a:extLst>
          </p:cNvPr>
          <p:cNvSpPr/>
          <p:nvPr/>
        </p:nvSpPr>
        <p:spPr bwMode="auto">
          <a:xfrm>
            <a:off x="6408204" y="1723349"/>
            <a:ext cx="927695" cy="299845"/>
          </a:xfrm>
          <a:prstGeom prst="roundRect">
            <a:avLst/>
          </a:prstGeom>
          <a:solidFill>
            <a:schemeClr val="tx1">
              <a:lumMod val="50000"/>
              <a:lumOff val="50000"/>
            </a:schemeClr>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DB Migration**</a:t>
            </a:r>
          </a:p>
        </p:txBody>
      </p:sp>
      <p:cxnSp>
        <p:nvCxnSpPr>
          <p:cNvPr id="36" name="Straight Arrow Connector 76">
            <a:extLst>
              <a:ext uri="{FF2B5EF4-FFF2-40B4-BE49-F238E27FC236}">
                <a16:creationId xmlns:a16="http://schemas.microsoft.com/office/drawing/2014/main" id="{44C29026-B88C-FDB1-2A54-2B7D9EE1A1AA}"/>
              </a:ext>
            </a:extLst>
          </p:cNvPr>
          <p:cNvCxnSpPr>
            <a:cxnSpLocks/>
            <a:stCxn id="33" idx="3"/>
            <a:endCxn id="26" idx="2"/>
          </p:cNvCxnSpPr>
          <p:nvPr/>
        </p:nvCxnSpPr>
        <p:spPr bwMode="auto">
          <a:xfrm flipV="1">
            <a:off x="7335899" y="1494980"/>
            <a:ext cx="231971" cy="378292"/>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39" name="Straight Arrow Connector 76">
            <a:extLst>
              <a:ext uri="{FF2B5EF4-FFF2-40B4-BE49-F238E27FC236}">
                <a16:creationId xmlns:a16="http://schemas.microsoft.com/office/drawing/2014/main" id="{F895CC3E-08E9-21DF-9CE5-367386A4A1F8}"/>
              </a:ext>
            </a:extLst>
          </p:cNvPr>
          <p:cNvCxnSpPr>
            <a:cxnSpLocks/>
            <a:stCxn id="13" idx="2"/>
            <a:endCxn id="33" idx="1"/>
          </p:cNvCxnSpPr>
          <p:nvPr/>
        </p:nvCxnSpPr>
        <p:spPr bwMode="auto">
          <a:xfrm rot="16200000" flipH="1">
            <a:off x="6075607" y="1540675"/>
            <a:ext cx="244682" cy="420512"/>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46" name="TextBox 45">
            <a:extLst>
              <a:ext uri="{FF2B5EF4-FFF2-40B4-BE49-F238E27FC236}">
                <a16:creationId xmlns:a16="http://schemas.microsoft.com/office/drawing/2014/main" id="{11558CA5-FB75-540F-8349-8B7F7D4A5740}"/>
              </a:ext>
            </a:extLst>
          </p:cNvPr>
          <p:cNvSpPr txBox="1"/>
          <p:nvPr/>
        </p:nvSpPr>
        <p:spPr>
          <a:xfrm>
            <a:off x="5972356" y="1585506"/>
            <a:ext cx="184396" cy="262943"/>
          </a:xfrm>
          <a:prstGeom prst="rect">
            <a:avLst/>
          </a:prstGeom>
          <a:noFill/>
        </p:spPr>
        <p:txBody>
          <a:bodyPr wrap="none" lIns="54000" tIns="54000" rIns="54000" bIns="54000" rtlCol="0">
            <a:spAutoFit/>
          </a:bodyPr>
          <a:lstStyle/>
          <a:p>
            <a:pPr fontAlgn="base">
              <a:spcBef>
                <a:spcPts val="225"/>
              </a:spcBef>
              <a:spcAft>
                <a:spcPct val="0"/>
              </a:spcAft>
              <a:buClr>
                <a:srgbClr val="20D5D2"/>
              </a:buClr>
              <a:defRPr/>
            </a:pPr>
            <a:r>
              <a:rPr lang="en-US" sz="1000" dirty="0">
                <a:solidFill>
                  <a:srgbClr val="000000"/>
                </a:solidFill>
                <a:latin typeface="IBM Plex Sans"/>
                <a:cs typeface="Arial" panose="020B0604020202020204" pitchFamily="34" charset="0"/>
              </a:rPr>
              <a:t>Y</a:t>
            </a:r>
          </a:p>
        </p:txBody>
      </p:sp>
      <p:sp>
        <p:nvSpPr>
          <p:cNvPr id="53" name="Rounded Rectangle 52">
            <a:extLst>
              <a:ext uri="{FF2B5EF4-FFF2-40B4-BE49-F238E27FC236}">
                <a16:creationId xmlns:a16="http://schemas.microsoft.com/office/drawing/2014/main" id="{1754972F-043A-8559-ED49-A13E08CFB159}"/>
              </a:ext>
            </a:extLst>
          </p:cNvPr>
          <p:cNvSpPr/>
          <p:nvPr/>
        </p:nvSpPr>
        <p:spPr bwMode="auto">
          <a:xfrm>
            <a:off x="5899912" y="3962932"/>
            <a:ext cx="1054829" cy="416861"/>
          </a:xfrm>
          <a:prstGeom prst="roundRect">
            <a:avLst/>
          </a:prstGeom>
          <a:solidFill>
            <a:srgbClr val="001FC6"/>
          </a:solidFill>
          <a:ln>
            <a:noFill/>
          </a:ln>
          <a:effectLst/>
        </p:spPr>
        <p:txBody>
          <a:bodyPr vert="horz" wrap="square" lIns="54000" tIns="54000" rIns="54000" bIns="54000" numCol="1" rtlCol="0" anchor="t"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Deployment Options</a:t>
            </a:r>
          </a:p>
        </p:txBody>
      </p:sp>
      <p:cxnSp>
        <p:nvCxnSpPr>
          <p:cNvPr id="55" name="Straight Arrow Connector 76">
            <a:extLst>
              <a:ext uri="{FF2B5EF4-FFF2-40B4-BE49-F238E27FC236}">
                <a16:creationId xmlns:a16="http://schemas.microsoft.com/office/drawing/2014/main" id="{AF7CF30C-D0FB-3F93-36D4-4994C1760A7C}"/>
              </a:ext>
            </a:extLst>
          </p:cNvPr>
          <p:cNvCxnSpPr>
            <a:cxnSpLocks/>
            <a:stCxn id="53" idx="3"/>
            <a:endCxn id="78" idx="0"/>
          </p:cNvCxnSpPr>
          <p:nvPr/>
        </p:nvCxnSpPr>
        <p:spPr bwMode="auto">
          <a:xfrm>
            <a:off x="6954740" y="4171362"/>
            <a:ext cx="626067" cy="422801"/>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56" name="Rounded Rectangle 55">
            <a:extLst>
              <a:ext uri="{FF2B5EF4-FFF2-40B4-BE49-F238E27FC236}">
                <a16:creationId xmlns:a16="http://schemas.microsoft.com/office/drawing/2014/main" id="{9EED2C50-3756-16BB-FE1C-288A1A44C9B7}"/>
              </a:ext>
            </a:extLst>
          </p:cNvPr>
          <p:cNvSpPr/>
          <p:nvPr/>
        </p:nvSpPr>
        <p:spPr bwMode="auto">
          <a:xfrm>
            <a:off x="4841560" y="4588429"/>
            <a:ext cx="864566" cy="299845"/>
          </a:xfrm>
          <a:prstGeom prst="roundRect">
            <a:avLst/>
          </a:prstGeom>
          <a:solidFill>
            <a:srgbClr val="FC9700"/>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AWS</a:t>
            </a:r>
          </a:p>
        </p:txBody>
      </p:sp>
      <p:cxnSp>
        <p:nvCxnSpPr>
          <p:cNvPr id="57" name="Straight Arrow Connector 76">
            <a:extLst>
              <a:ext uri="{FF2B5EF4-FFF2-40B4-BE49-F238E27FC236}">
                <a16:creationId xmlns:a16="http://schemas.microsoft.com/office/drawing/2014/main" id="{F2961B5E-1411-0401-5508-7F99E9CFD0B9}"/>
              </a:ext>
            </a:extLst>
          </p:cNvPr>
          <p:cNvCxnSpPr>
            <a:cxnSpLocks/>
            <a:stCxn id="53" idx="1"/>
          </p:cNvCxnSpPr>
          <p:nvPr/>
        </p:nvCxnSpPr>
        <p:spPr bwMode="auto">
          <a:xfrm rot="10800000" flipV="1">
            <a:off x="5276449" y="4171362"/>
            <a:ext cx="623462" cy="442812"/>
          </a:xfrm>
          <a:prstGeom prst="bentConnector2">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58" name="Straight Arrow Connector 57">
            <a:extLst>
              <a:ext uri="{FF2B5EF4-FFF2-40B4-BE49-F238E27FC236}">
                <a16:creationId xmlns:a16="http://schemas.microsoft.com/office/drawing/2014/main" id="{CA944364-D5FA-D4AE-1A31-1030BFD14CB4}"/>
              </a:ext>
            </a:extLst>
          </p:cNvPr>
          <p:cNvCxnSpPr>
            <a:cxnSpLocks/>
            <a:stCxn id="89" idx="2"/>
            <a:endCxn id="53" idx="0"/>
          </p:cNvCxnSpPr>
          <p:nvPr/>
        </p:nvCxnSpPr>
        <p:spPr bwMode="auto">
          <a:xfrm flipH="1">
            <a:off x="6427326" y="3686960"/>
            <a:ext cx="1" cy="275972"/>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76" name="Rounded Rectangle 75">
            <a:extLst>
              <a:ext uri="{FF2B5EF4-FFF2-40B4-BE49-F238E27FC236}">
                <a16:creationId xmlns:a16="http://schemas.microsoft.com/office/drawing/2014/main" id="{2E3500BB-068A-421B-4EEC-E3C9D7945CFA}"/>
              </a:ext>
            </a:extLst>
          </p:cNvPr>
          <p:cNvSpPr/>
          <p:nvPr/>
        </p:nvSpPr>
        <p:spPr bwMode="auto">
          <a:xfrm>
            <a:off x="5995042" y="4588428"/>
            <a:ext cx="864566" cy="299845"/>
          </a:xfrm>
          <a:prstGeom prst="roundRect">
            <a:avLst/>
          </a:prstGeom>
          <a:solidFill>
            <a:srgbClr val="1161FF"/>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IBM Cloud</a:t>
            </a:r>
          </a:p>
        </p:txBody>
      </p:sp>
      <p:sp>
        <p:nvSpPr>
          <p:cNvPr id="78" name="Rounded Rectangle 77">
            <a:extLst>
              <a:ext uri="{FF2B5EF4-FFF2-40B4-BE49-F238E27FC236}">
                <a16:creationId xmlns:a16="http://schemas.microsoft.com/office/drawing/2014/main" id="{D3D8FF09-0358-49DA-3AF9-0F965B46A9BE}"/>
              </a:ext>
            </a:extLst>
          </p:cNvPr>
          <p:cNvSpPr/>
          <p:nvPr/>
        </p:nvSpPr>
        <p:spPr bwMode="auto">
          <a:xfrm>
            <a:off x="7148524" y="4594163"/>
            <a:ext cx="864566" cy="299845"/>
          </a:xfrm>
          <a:prstGeom prst="roundRect">
            <a:avLst/>
          </a:prstGeom>
          <a:solidFill>
            <a:srgbClr val="0263AD"/>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800" dirty="0">
                <a:solidFill>
                  <a:prstClr val="white"/>
                </a:solidFill>
                <a:latin typeface="IBM Plex Sans"/>
                <a:cs typeface="Arial" panose="020B0604020202020204" pitchFamily="34" charset="0"/>
              </a:rPr>
              <a:t>Azure (TBD)*</a:t>
            </a:r>
          </a:p>
        </p:txBody>
      </p:sp>
      <p:cxnSp>
        <p:nvCxnSpPr>
          <p:cNvPr id="81" name="Straight Arrow Connector 80">
            <a:extLst>
              <a:ext uri="{FF2B5EF4-FFF2-40B4-BE49-F238E27FC236}">
                <a16:creationId xmlns:a16="http://schemas.microsoft.com/office/drawing/2014/main" id="{0843426B-2F8E-CFC6-0112-18EEFF888C37}"/>
              </a:ext>
            </a:extLst>
          </p:cNvPr>
          <p:cNvCxnSpPr>
            <a:cxnSpLocks/>
            <a:stCxn id="53" idx="2"/>
            <a:endCxn id="76" idx="0"/>
          </p:cNvCxnSpPr>
          <p:nvPr/>
        </p:nvCxnSpPr>
        <p:spPr bwMode="auto">
          <a:xfrm flipH="1">
            <a:off x="6427326" y="4379793"/>
            <a:ext cx="1" cy="208636"/>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
        <p:nvSpPr>
          <p:cNvPr id="4" name="Terminator 3">
            <a:extLst>
              <a:ext uri="{FF2B5EF4-FFF2-40B4-BE49-F238E27FC236}">
                <a16:creationId xmlns:a16="http://schemas.microsoft.com/office/drawing/2014/main" id="{1F162A37-99F1-1F12-AB8A-14B0E16C198B}"/>
              </a:ext>
            </a:extLst>
          </p:cNvPr>
          <p:cNvSpPr/>
          <p:nvPr/>
        </p:nvSpPr>
        <p:spPr bwMode="auto">
          <a:xfrm>
            <a:off x="594380" y="626914"/>
            <a:ext cx="685800" cy="226314"/>
          </a:xfrm>
          <a:prstGeom prst="flowChartTerminator">
            <a:avLst/>
          </a:prstGeom>
          <a:solidFill>
            <a:schemeClr val="accent2"/>
          </a:solidFill>
          <a:ln>
            <a:noFill/>
          </a:ln>
          <a:effectLst/>
        </p:spPr>
        <p:txBody>
          <a:bodyPr vert="horz" wrap="square" lIns="54000" tIns="54000" rIns="54000" bIns="54000" numCol="1" rtlCol="0" anchor="ctr" anchorCtr="0" compatLnSpc="1">
            <a:prstTxWarp prst="textNoShape">
              <a:avLst/>
            </a:prstTxWarp>
          </a:bodyPr>
          <a:lstStyle/>
          <a:p>
            <a:pPr algn="ctr" fontAlgn="base">
              <a:spcBef>
                <a:spcPct val="40000"/>
              </a:spcBef>
              <a:spcAft>
                <a:spcPct val="0"/>
              </a:spcAft>
              <a:defRPr/>
            </a:pPr>
            <a:r>
              <a:rPr lang="en-US" sz="1000" dirty="0">
                <a:solidFill>
                  <a:srgbClr val="000000"/>
                </a:solidFill>
                <a:latin typeface="IBM Plex Sans"/>
                <a:cs typeface="Arial" panose="020B0604020202020204" pitchFamily="34" charset="0"/>
              </a:rPr>
              <a:t>Start</a:t>
            </a:r>
          </a:p>
        </p:txBody>
      </p:sp>
      <p:cxnSp>
        <p:nvCxnSpPr>
          <p:cNvPr id="11" name="Straight Arrow Connector 10">
            <a:extLst>
              <a:ext uri="{FF2B5EF4-FFF2-40B4-BE49-F238E27FC236}">
                <a16:creationId xmlns:a16="http://schemas.microsoft.com/office/drawing/2014/main" id="{4BFAA964-D77A-5633-F05C-EC66A1AFA231}"/>
              </a:ext>
            </a:extLst>
          </p:cNvPr>
          <p:cNvCxnSpPr>
            <a:cxnSpLocks/>
          </p:cNvCxnSpPr>
          <p:nvPr/>
        </p:nvCxnSpPr>
        <p:spPr bwMode="auto">
          <a:xfrm>
            <a:off x="927868" y="853228"/>
            <a:ext cx="0" cy="142774"/>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50950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274638" y="273175"/>
            <a:ext cx="8594725" cy="392646"/>
          </a:xfrm>
        </p:spPr>
        <p:txBody>
          <a:bodyPr/>
          <a:lstStyle/>
          <a:p>
            <a:r>
              <a:rPr lang="en-SG" sz="1800" b="1" dirty="0"/>
              <a:t>MAS Deployment on OpenShift – Typical Infrastructure Deployment Overview</a:t>
            </a:r>
            <a:br>
              <a:rPr lang="en-SG" sz="1800" b="1" dirty="0"/>
            </a:br>
            <a:endParaRPr lang="en-SG" sz="1800" b="1" dirty="0"/>
          </a:p>
        </p:txBody>
      </p:sp>
      <p:sp>
        <p:nvSpPr>
          <p:cNvPr id="2" name="Slide Number Placeholder 1">
            <a:extLst>
              <a:ext uri="{FF2B5EF4-FFF2-40B4-BE49-F238E27FC236}">
                <a16:creationId xmlns:a16="http://schemas.microsoft.com/office/drawing/2014/main" id="{A89E4DCD-AE36-237B-49D5-FBA36CE86ED9}"/>
              </a:ext>
            </a:extLst>
          </p:cNvPr>
          <p:cNvSpPr>
            <a:spLocks noGrp="1"/>
          </p:cNvSpPr>
          <p:nvPr>
            <p:ph type="sldNum" sz="quarter" idx="11"/>
          </p:nvPr>
        </p:nvSpPr>
        <p:spPr/>
        <p:txBody>
          <a:bodyPr/>
          <a:lstStyle/>
          <a:p>
            <a:pPr algn="l" fontAlgn="base">
              <a:spcBef>
                <a:spcPct val="0"/>
              </a:spcBef>
              <a:spcAft>
                <a:spcPct val="0"/>
              </a:spcAft>
              <a:defRPr/>
            </a:pPr>
            <a:fld id="{0C426F34-4EC7-4C3E-BCC5-CCD747DD43EB}" type="slidenum">
              <a:rPr lang="en-AU">
                <a:solidFill>
                  <a:srgbClr val="000000"/>
                </a:solidFill>
                <a:latin typeface="IBM Plex Sans"/>
                <a:ea typeface="+mn-ea"/>
                <a:cs typeface="Arial" panose="020B0604020202020204" pitchFamily="34" charset="0"/>
              </a:rPr>
              <a:pPr algn="l" fontAlgn="base">
                <a:spcBef>
                  <a:spcPct val="0"/>
                </a:spcBef>
                <a:spcAft>
                  <a:spcPct val="0"/>
                </a:spcAft>
                <a:defRPr/>
              </a:pPr>
              <a:t>17</a:t>
            </a:fld>
            <a:endParaRPr lang="en-AU">
              <a:solidFill>
                <a:srgbClr val="000000"/>
              </a:solidFill>
              <a:latin typeface="IBM Plex Sans"/>
              <a:ea typeface="+mn-ea"/>
              <a:cs typeface="Arial" panose="020B0604020202020204" pitchFamily="34" charset="0"/>
            </a:endParaRPr>
          </a:p>
        </p:txBody>
      </p:sp>
      <p:pic>
        <p:nvPicPr>
          <p:cNvPr id="4" name="Graphic 3">
            <a:extLst>
              <a:ext uri="{FF2B5EF4-FFF2-40B4-BE49-F238E27FC236}">
                <a16:creationId xmlns:a16="http://schemas.microsoft.com/office/drawing/2014/main" id="{1BB31EED-936F-C567-A91C-8AB4AD5181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4297" y="665821"/>
            <a:ext cx="4095341" cy="4095341"/>
          </a:xfrm>
          <a:prstGeom prst="rect">
            <a:avLst/>
          </a:prstGeom>
        </p:spPr>
      </p:pic>
      <p:sp>
        <p:nvSpPr>
          <p:cNvPr id="9" name="TextBox 8">
            <a:extLst>
              <a:ext uri="{FF2B5EF4-FFF2-40B4-BE49-F238E27FC236}">
                <a16:creationId xmlns:a16="http://schemas.microsoft.com/office/drawing/2014/main" id="{259C2797-2E06-2400-5C46-DE65A0392BAC}"/>
              </a:ext>
            </a:extLst>
          </p:cNvPr>
          <p:cNvSpPr txBox="1"/>
          <p:nvPr/>
        </p:nvSpPr>
        <p:spPr>
          <a:xfrm>
            <a:off x="4572001" y="844618"/>
            <a:ext cx="4095341" cy="1535599"/>
          </a:xfrm>
          <a:prstGeom prst="rect">
            <a:avLst/>
          </a:prstGeom>
          <a:noFill/>
          <a:ln>
            <a:noFill/>
          </a:ln>
        </p:spPr>
        <p:txBody>
          <a:bodyPr wrap="square" lIns="54000" tIns="54000" rIns="54000" bIns="54000" rtlCol="0">
            <a:spAutoFit/>
          </a:bodyPr>
          <a:lstStyle/>
          <a:p>
            <a:pPr marL="257175" indent="-257175">
              <a:spcBef>
                <a:spcPts val="225"/>
              </a:spcBef>
              <a:buClr>
                <a:schemeClr val="tx1"/>
              </a:buClr>
              <a:buFont typeface="+mj-lt"/>
              <a:buAutoNum type="arabicPeriod"/>
            </a:pPr>
            <a:r>
              <a:rPr lang="en-SG" sz="1013" dirty="0"/>
              <a:t>Virtual Machines and Storage (IaaS, </a:t>
            </a:r>
            <a:r>
              <a:rPr lang="en-SG" sz="1013" dirty="0" err="1"/>
              <a:t>Paas</a:t>
            </a:r>
            <a:r>
              <a:rPr lang="en-SG" sz="1013" dirty="0"/>
              <a:t> such as ROKS)</a:t>
            </a:r>
          </a:p>
          <a:p>
            <a:pPr marL="257175" indent="-257175">
              <a:spcBef>
                <a:spcPts val="225"/>
              </a:spcBef>
              <a:buClr>
                <a:schemeClr val="tx1"/>
              </a:buClr>
              <a:buFont typeface="+mj-lt"/>
              <a:buAutoNum type="arabicPeriod"/>
            </a:pPr>
            <a:r>
              <a:rPr lang="en-SG" sz="1013" dirty="0"/>
              <a:t>RH OpenShift Container Platform Control Pane</a:t>
            </a:r>
          </a:p>
          <a:p>
            <a:pPr marL="257175" indent="-257175">
              <a:spcBef>
                <a:spcPts val="225"/>
              </a:spcBef>
              <a:buClr>
                <a:schemeClr val="tx1"/>
              </a:buClr>
              <a:buFont typeface="+mj-lt"/>
              <a:buAutoNum type="arabicPeriod"/>
            </a:pPr>
            <a:r>
              <a:rPr lang="en-SG" sz="1013" dirty="0"/>
              <a:t>RH OpenShift Container Platform Infrastructure</a:t>
            </a:r>
          </a:p>
          <a:p>
            <a:pPr marL="257175" indent="-257175">
              <a:spcBef>
                <a:spcPts val="225"/>
              </a:spcBef>
              <a:buClr>
                <a:schemeClr val="tx1"/>
              </a:buClr>
              <a:buFont typeface="+mj-lt"/>
              <a:buAutoNum type="arabicPeriod"/>
            </a:pPr>
            <a:r>
              <a:rPr lang="en-SG" sz="1013" dirty="0"/>
              <a:t>Maximo Application Suite Prerequisites</a:t>
            </a:r>
          </a:p>
          <a:p>
            <a:pPr marL="257175" indent="-257175">
              <a:spcBef>
                <a:spcPts val="225"/>
              </a:spcBef>
              <a:buClr>
                <a:schemeClr val="tx1"/>
              </a:buClr>
              <a:buFont typeface="+mj-lt"/>
              <a:buAutoNum type="arabicPeriod"/>
            </a:pPr>
            <a:r>
              <a:rPr lang="en-SG" sz="1013" dirty="0"/>
              <a:t>Cloud Pak for Data</a:t>
            </a:r>
          </a:p>
          <a:p>
            <a:pPr marL="257175" indent="-257175">
              <a:spcBef>
                <a:spcPts val="225"/>
              </a:spcBef>
              <a:buClr>
                <a:schemeClr val="tx1"/>
              </a:buClr>
              <a:buFont typeface="+mj-lt"/>
              <a:buAutoNum type="arabicPeriod"/>
            </a:pPr>
            <a:r>
              <a:rPr lang="en-SG" sz="1013" dirty="0"/>
              <a:t>MAS instance Suite Core</a:t>
            </a:r>
          </a:p>
          <a:p>
            <a:pPr marL="257175" indent="-257175">
              <a:spcBef>
                <a:spcPts val="225"/>
              </a:spcBef>
              <a:buClr>
                <a:schemeClr val="tx1"/>
              </a:buClr>
              <a:buFont typeface="+mj-lt"/>
              <a:buAutoNum type="arabicPeriod"/>
            </a:pPr>
            <a:r>
              <a:rPr lang="en-SG" sz="1013" dirty="0"/>
              <a:t>MAS Applications, industry solutions, addons and tools.</a:t>
            </a:r>
          </a:p>
          <a:p>
            <a:pPr marL="257175" indent="-257175">
              <a:spcBef>
                <a:spcPts val="225"/>
              </a:spcBef>
              <a:buClr>
                <a:schemeClr val="accent1"/>
              </a:buClr>
              <a:buFont typeface="+mj-lt"/>
              <a:buAutoNum type="arabicPeriod"/>
            </a:pPr>
            <a:endParaRPr lang="en-SG" sz="1013" dirty="0"/>
          </a:p>
        </p:txBody>
      </p:sp>
    </p:spTree>
    <p:extLst>
      <p:ext uri="{BB962C8B-B14F-4D97-AF65-F5344CB8AC3E}">
        <p14:creationId xmlns:p14="http://schemas.microsoft.com/office/powerpoint/2010/main" val="690821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0C8C11B5-6F52-4F29-90DD-21A6AC290B91}"/>
              </a:ext>
            </a:extLst>
          </p:cNvPr>
          <p:cNvSpPr/>
          <p:nvPr/>
        </p:nvSpPr>
        <p:spPr>
          <a:xfrm>
            <a:off x="573720" y="709704"/>
            <a:ext cx="2478701" cy="8863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chemeClr val="tx1"/>
              </a:solidFill>
            </a:endParaRPr>
          </a:p>
        </p:txBody>
      </p:sp>
      <p:sp>
        <p:nvSpPr>
          <p:cNvPr id="2" name="TextBox 1">
            <a:extLst>
              <a:ext uri="{FF2B5EF4-FFF2-40B4-BE49-F238E27FC236}">
                <a16:creationId xmlns:a16="http://schemas.microsoft.com/office/drawing/2014/main" id="{F5657045-89A7-4D07-9EE0-B3A4A56ED9B9}"/>
              </a:ext>
            </a:extLst>
          </p:cNvPr>
          <p:cNvSpPr txBox="1"/>
          <p:nvPr/>
        </p:nvSpPr>
        <p:spPr>
          <a:xfrm>
            <a:off x="494072" y="221226"/>
            <a:ext cx="5756704" cy="369332"/>
          </a:xfrm>
          <a:prstGeom prst="rect">
            <a:avLst/>
          </a:prstGeom>
          <a:noFill/>
        </p:spPr>
        <p:txBody>
          <a:bodyPr wrap="none" rtlCol="0">
            <a:spAutoFit/>
          </a:bodyPr>
          <a:lstStyle/>
          <a:p>
            <a:r>
              <a:rPr lang="en-US" sz="1800" dirty="0"/>
              <a:t>Changes: Containerization, Built-in Liberty, OpenShift </a:t>
            </a:r>
          </a:p>
        </p:txBody>
      </p:sp>
      <p:sp>
        <p:nvSpPr>
          <p:cNvPr id="30" name="AutoShape 4" descr="Deployment evolution">
            <a:extLst>
              <a:ext uri="{FF2B5EF4-FFF2-40B4-BE49-F238E27FC236}">
                <a16:creationId xmlns:a16="http://schemas.microsoft.com/office/drawing/2014/main" id="{20DFE86A-7688-44D9-BC21-553322747AA5}"/>
              </a:ext>
            </a:extLst>
          </p:cNvPr>
          <p:cNvSpPr>
            <a:spLocks noChangeAspect="1" noChangeArrowheads="1"/>
          </p:cNvSpPr>
          <p:nvPr/>
        </p:nvSpPr>
        <p:spPr bwMode="auto">
          <a:xfrm>
            <a:off x="2709954" y="709704"/>
            <a:ext cx="1976346" cy="19763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800"/>
          </a:p>
        </p:txBody>
      </p:sp>
      <p:sp>
        <p:nvSpPr>
          <p:cNvPr id="5" name="Rectangle 4">
            <a:extLst>
              <a:ext uri="{FF2B5EF4-FFF2-40B4-BE49-F238E27FC236}">
                <a16:creationId xmlns:a16="http://schemas.microsoft.com/office/drawing/2014/main" id="{174168A0-3A6C-42FE-A944-AF1D03665A06}"/>
              </a:ext>
            </a:extLst>
          </p:cNvPr>
          <p:cNvSpPr/>
          <p:nvPr/>
        </p:nvSpPr>
        <p:spPr>
          <a:xfrm>
            <a:off x="580379" y="2073989"/>
            <a:ext cx="2472042" cy="2749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a:solidFill>
                  <a:schemeClr val="tx1"/>
                </a:solidFill>
              </a:rPr>
              <a:t>Infrastructure Machines</a:t>
            </a:r>
          </a:p>
        </p:txBody>
      </p:sp>
      <p:sp>
        <p:nvSpPr>
          <p:cNvPr id="6" name="Rectangle 5">
            <a:extLst>
              <a:ext uri="{FF2B5EF4-FFF2-40B4-BE49-F238E27FC236}">
                <a16:creationId xmlns:a16="http://schemas.microsoft.com/office/drawing/2014/main" id="{64E1E6DA-AADA-4448-86A1-209DA56E513C}"/>
              </a:ext>
            </a:extLst>
          </p:cNvPr>
          <p:cNvSpPr/>
          <p:nvPr/>
        </p:nvSpPr>
        <p:spPr>
          <a:xfrm>
            <a:off x="580379" y="1694162"/>
            <a:ext cx="2472042" cy="2749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a:solidFill>
                  <a:schemeClr val="tx1"/>
                </a:solidFill>
              </a:rPr>
              <a:t>Operating System</a:t>
            </a:r>
          </a:p>
        </p:txBody>
      </p:sp>
      <p:grpSp>
        <p:nvGrpSpPr>
          <p:cNvPr id="13" name="Group 12">
            <a:extLst>
              <a:ext uri="{FF2B5EF4-FFF2-40B4-BE49-F238E27FC236}">
                <a16:creationId xmlns:a16="http://schemas.microsoft.com/office/drawing/2014/main" id="{1458582D-E0D8-40F1-87BA-D11D68FB574D}"/>
              </a:ext>
            </a:extLst>
          </p:cNvPr>
          <p:cNvGrpSpPr/>
          <p:nvPr/>
        </p:nvGrpSpPr>
        <p:grpSpPr>
          <a:xfrm>
            <a:off x="635163" y="772355"/>
            <a:ext cx="1083506" cy="692381"/>
            <a:chOff x="1732624" y="3364637"/>
            <a:chExt cx="3036164" cy="1372375"/>
          </a:xfrm>
        </p:grpSpPr>
        <p:sp>
          <p:nvSpPr>
            <p:cNvPr id="9" name="Rectangle 8">
              <a:extLst>
                <a:ext uri="{FF2B5EF4-FFF2-40B4-BE49-F238E27FC236}">
                  <a16:creationId xmlns:a16="http://schemas.microsoft.com/office/drawing/2014/main" id="{CAEBA8BC-BAE5-48AF-894F-6023DB3F14A2}"/>
                </a:ext>
              </a:extLst>
            </p:cNvPr>
            <p:cNvSpPr/>
            <p:nvPr/>
          </p:nvSpPr>
          <p:spPr>
            <a:xfrm>
              <a:off x="1732624" y="3364637"/>
              <a:ext cx="3036164" cy="12695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8">
                <a:solidFill>
                  <a:schemeClr val="tx1"/>
                </a:solidFill>
              </a:endParaRPr>
            </a:p>
          </p:txBody>
        </p:sp>
        <p:sp>
          <p:nvSpPr>
            <p:cNvPr id="10" name="Rectangle 9">
              <a:extLst>
                <a:ext uri="{FF2B5EF4-FFF2-40B4-BE49-F238E27FC236}">
                  <a16:creationId xmlns:a16="http://schemas.microsoft.com/office/drawing/2014/main" id="{C9863C8F-D0F4-4A2C-88F0-36F578537441}"/>
                </a:ext>
              </a:extLst>
            </p:cNvPr>
            <p:cNvSpPr/>
            <p:nvPr/>
          </p:nvSpPr>
          <p:spPr>
            <a:xfrm>
              <a:off x="1885024" y="3517038"/>
              <a:ext cx="2722487" cy="726488"/>
            </a:xfrm>
            <a:prstGeom prst="rect">
              <a:avLst/>
            </a:prstGeom>
            <a:solidFill>
              <a:schemeClr val="tx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a:solidFill>
                    <a:srgbClr val="FFC000"/>
                  </a:solidFill>
                </a:rPr>
                <a:t>Maximo Application  </a:t>
              </a:r>
            </a:p>
          </p:txBody>
        </p:sp>
        <p:sp>
          <p:nvSpPr>
            <p:cNvPr id="11" name="TextBox 10">
              <a:extLst>
                <a:ext uri="{FF2B5EF4-FFF2-40B4-BE49-F238E27FC236}">
                  <a16:creationId xmlns:a16="http://schemas.microsoft.com/office/drawing/2014/main" id="{E1EAC6DE-C65F-4B2A-B7B4-595A8D9FF688}"/>
                </a:ext>
              </a:extLst>
            </p:cNvPr>
            <p:cNvSpPr txBox="1"/>
            <p:nvPr/>
          </p:nvSpPr>
          <p:spPr>
            <a:xfrm>
              <a:off x="1732624" y="4313663"/>
              <a:ext cx="2588224" cy="423349"/>
            </a:xfrm>
            <a:prstGeom prst="rect">
              <a:avLst/>
            </a:prstGeom>
            <a:noFill/>
          </p:spPr>
          <p:txBody>
            <a:bodyPr wrap="none" rtlCol="0">
              <a:spAutoFit/>
            </a:bodyPr>
            <a:lstStyle/>
            <a:p>
              <a:r>
                <a:rPr lang="en-US" sz="788" dirty="0" err="1"/>
                <a:t>Websphere</a:t>
              </a:r>
              <a:r>
                <a:rPr lang="en-US" sz="788" dirty="0"/>
                <a:t> JVM</a:t>
              </a:r>
            </a:p>
          </p:txBody>
        </p:sp>
      </p:grpSp>
      <p:grpSp>
        <p:nvGrpSpPr>
          <p:cNvPr id="14" name="Group 13">
            <a:extLst>
              <a:ext uri="{FF2B5EF4-FFF2-40B4-BE49-F238E27FC236}">
                <a16:creationId xmlns:a16="http://schemas.microsoft.com/office/drawing/2014/main" id="{0E3C3C0E-695F-4581-B7B1-F3801F04176C}"/>
              </a:ext>
            </a:extLst>
          </p:cNvPr>
          <p:cNvGrpSpPr/>
          <p:nvPr/>
        </p:nvGrpSpPr>
        <p:grpSpPr>
          <a:xfrm>
            <a:off x="1908745" y="772357"/>
            <a:ext cx="1083506" cy="692381"/>
            <a:chOff x="1732624" y="3364637"/>
            <a:chExt cx="3036164" cy="1372373"/>
          </a:xfrm>
        </p:grpSpPr>
        <p:sp>
          <p:nvSpPr>
            <p:cNvPr id="15" name="Rectangle 14">
              <a:extLst>
                <a:ext uri="{FF2B5EF4-FFF2-40B4-BE49-F238E27FC236}">
                  <a16:creationId xmlns:a16="http://schemas.microsoft.com/office/drawing/2014/main" id="{090273C1-3EAC-4790-AFD2-F082763D5BA8}"/>
                </a:ext>
              </a:extLst>
            </p:cNvPr>
            <p:cNvSpPr/>
            <p:nvPr/>
          </p:nvSpPr>
          <p:spPr>
            <a:xfrm>
              <a:off x="1732624" y="3364637"/>
              <a:ext cx="3036164" cy="12695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8">
                <a:solidFill>
                  <a:schemeClr val="tx1"/>
                </a:solidFill>
              </a:endParaRPr>
            </a:p>
          </p:txBody>
        </p:sp>
        <p:sp>
          <p:nvSpPr>
            <p:cNvPr id="16" name="Rectangle 15">
              <a:extLst>
                <a:ext uri="{FF2B5EF4-FFF2-40B4-BE49-F238E27FC236}">
                  <a16:creationId xmlns:a16="http://schemas.microsoft.com/office/drawing/2014/main" id="{CEFA67A0-CFBA-4498-BA58-3E3E8B061086}"/>
                </a:ext>
              </a:extLst>
            </p:cNvPr>
            <p:cNvSpPr/>
            <p:nvPr/>
          </p:nvSpPr>
          <p:spPr>
            <a:xfrm>
              <a:off x="1885024" y="3517038"/>
              <a:ext cx="2722487" cy="726488"/>
            </a:xfrm>
            <a:prstGeom prst="rect">
              <a:avLst/>
            </a:prstGeom>
            <a:solidFill>
              <a:schemeClr val="tx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a:solidFill>
                    <a:srgbClr val="FFC000"/>
                  </a:solidFill>
                </a:rPr>
                <a:t>Maximo Application</a:t>
              </a:r>
              <a:endParaRPr lang="en-US" sz="788" dirty="0">
                <a:solidFill>
                  <a:srgbClr val="FFC000"/>
                </a:solidFill>
              </a:endParaRPr>
            </a:p>
          </p:txBody>
        </p:sp>
        <p:sp>
          <p:nvSpPr>
            <p:cNvPr id="17" name="TextBox 16">
              <a:extLst>
                <a:ext uri="{FF2B5EF4-FFF2-40B4-BE49-F238E27FC236}">
                  <a16:creationId xmlns:a16="http://schemas.microsoft.com/office/drawing/2014/main" id="{491729E5-B930-418D-B6B8-36D292DF68B3}"/>
                </a:ext>
              </a:extLst>
            </p:cNvPr>
            <p:cNvSpPr txBox="1"/>
            <p:nvPr/>
          </p:nvSpPr>
          <p:spPr>
            <a:xfrm>
              <a:off x="1732624" y="4313662"/>
              <a:ext cx="2588224" cy="423348"/>
            </a:xfrm>
            <a:prstGeom prst="rect">
              <a:avLst/>
            </a:prstGeom>
            <a:noFill/>
          </p:spPr>
          <p:txBody>
            <a:bodyPr wrap="none" rtlCol="0">
              <a:spAutoFit/>
            </a:bodyPr>
            <a:lstStyle/>
            <a:p>
              <a:r>
                <a:rPr lang="en-US" sz="788"/>
                <a:t>Websphere JVM</a:t>
              </a:r>
              <a:endParaRPr lang="en-US" sz="788" dirty="0"/>
            </a:p>
          </p:txBody>
        </p:sp>
      </p:grpSp>
      <p:sp>
        <p:nvSpPr>
          <p:cNvPr id="18" name="Rectangle 17">
            <a:extLst>
              <a:ext uri="{FF2B5EF4-FFF2-40B4-BE49-F238E27FC236}">
                <a16:creationId xmlns:a16="http://schemas.microsoft.com/office/drawing/2014/main" id="{E838CECF-3F14-4981-A53F-274D2C77146E}"/>
              </a:ext>
            </a:extLst>
          </p:cNvPr>
          <p:cNvSpPr/>
          <p:nvPr/>
        </p:nvSpPr>
        <p:spPr>
          <a:xfrm>
            <a:off x="3511320" y="2070023"/>
            <a:ext cx="2472042" cy="2749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rPr>
              <a:t>Infrastructure Machines</a:t>
            </a:r>
          </a:p>
        </p:txBody>
      </p:sp>
      <p:sp>
        <p:nvSpPr>
          <p:cNvPr id="19" name="Rectangle 18">
            <a:extLst>
              <a:ext uri="{FF2B5EF4-FFF2-40B4-BE49-F238E27FC236}">
                <a16:creationId xmlns:a16="http://schemas.microsoft.com/office/drawing/2014/main" id="{378DADE5-FCC8-4154-AAD3-27C8BBA6A53D}"/>
              </a:ext>
            </a:extLst>
          </p:cNvPr>
          <p:cNvSpPr/>
          <p:nvPr/>
        </p:nvSpPr>
        <p:spPr>
          <a:xfrm>
            <a:off x="3511320" y="1690197"/>
            <a:ext cx="2472042" cy="2749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rPr>
              <a:t>Operating System</a:t>
            </a:r>
          </a:p>
        </p:txBody>
      </p:sp>
      <p:sp>
        <p:nvSpPr>
          <p:cNvPr id="34" name="Rectangle 33">
            <a:extLst>
              <a:ext uri="{FF2B5EF4-FFF2-40B4-BE49-F238E27FC236}">
                <a16:creationId xmlns:a16="http://schemas.microsoft.com/office/drawing/2014/main" id="{27B6D505-DE9C-47D9-8F2E-AC7B5B3E931A}"/>
              </a:ext>
            </a:extLst>
          </p:cNvPr>
          <p:cNvSpPr/>
          <p:nvPr/>
        </p:nvSpPr>
        <p:spPr>
          <a:xfrm>
            <a:off x="3511320" y="1493422"/>
            <a:ext cx="2472042" cy="948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chemeClr val="tx1"/>
                </a:solidFill>
              </a:rPr>
              <a:t>Container Runtime</a:t>
            </a:r>
          </a:p>
        </p:txBody>
      </p:sp>
      <p:grpSp>
        <p:nvGrpSpPr>
          <p:cNvPr id="46" name="Group 45">
            <a:extLst>
              <a:ext uri="{FF2B5EF4-FFF2-40B4-BE49-F238E27FC236}">
                <a16:creationId xmlns:a16="http://schemas.microsoft.com/office/drawing/2014/main" id="{34692D72-BE9A-44C6-908D-8008930BCC89}"/>
              </a:ext>
            </a:extLst>
          </p:cNvPr>
          <p:cNvGrpSpPr/>
          <p:nvPr/>
        </p:nvGrpSpPr>
        <p:grpSpPr>
          <a:xfrm>
            <a:off x="3497081" y="772357"/>
            <a:ext cx="2472042" cy="724200"/>
            <a:chOff x="6288350" y="3132738"/>
            <a:chExt cx="3428321" cy="1215903"/>
          </a:xfrm>
        </p:grpSpPr>
        <p:sp>
          <p:nvSpPr>
            <p:cNvPr id="35" name="Rectangle 34">
              <a:extLst>
                <a:ext uri="{FF2B5EF4-FFF2-40B4-BE49-F238E27FC236}">
                  <a16:creationId xmlns:a16="http://schemas.microsoft.com/office/drawing/2014/main" id="{468C2000-C988-4541-8E1E-2BD3645E962F}"/>
                </a:ext>
              </a:extLst>
            </p:cNvPr>
            <p:cNvSpPr/>
            <p:nvPr/>
          </p:nvSpPr>
          <p:spPr>
            <a:xfrm>
              <a:off x="6288350" y="3135995"/>
              <a:ext cx="1651246" cy="105458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chemeClr val="tx1"/>
                </a:solidFill>
              </a:endParaRPr>
            </a:p>
          </p:txBody>
        </p:sp>
        <p:sp>
          <p:nvSpPr>
            <p:cNvPr id="37" name="Rectangle 36">
              <a:extLst>
                <a:ext uri="{FF2B5EF4-FFF2-40B4-BE49-F238E27FC236}">
                  <a16:creationId xmlns:a16="http://schemas.microsoft.com/office/drawing/2014/main" id="{1C857811-8D38-4559-AFB6-27578CB76072}"/>
                </a:ext>
              </a:extLst>
            </p:cNvPr>
            <p:cNvSpPr/>
            <p:nvPr/>
          </p:nvSpPr>
          <p:spPr>
            <a:xfrm>
              <a:off x="6323508" y="3228108"/>
              <a:ext cx="1527660" cy="768474"/>
            </a:xfrm>
            <a:prstGeom prst="rect">
              <a:avLst/>
            </a:prstGeom>
            <a:solidFill>
              <a:schemeClr val="tx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FFC000"/>
                </a:solidFill>
              </a:endParaRPr>
            </a:p>
          </p:txBody>
        </p:sp>
        <p:sp>
          <p:nvSpPr>
            <p:cNvPr id="38" name="TextBox 37">
              <a:extLst>
                <a:ext uri="{FF2B5EF4-FFF2-40B4-BE49-F238E27FC236}">
                  <a16:creationId xmlns:a16="http://schemas.microsoft.com/office/drawing/2014/main" id="{C8F41A5A-3554-400F-8A3F-0C27D07EA967}"/>
                </a:ext>
              </a:extLst>
            </p:cNvPr>
            <p:cNvSpPr txBox="1"/>
            <p:nvPr/>
          </p:nvSpPr>
          <p:spPr>
            <a:xfrm>
              <a:off x="6829986" y="3720871"/>
              <a:ext cx="669599" cy="348802"/>
            </a:xfrm>
            <a:prstGeom prst="rect">
              <a:avLst/>
            </a:prstGeom>
            <a:noFill/>
          </p:spPr>
          <p:txBody>
            <a:bodyPr wrap="none" rtlCol="0">
              <a:spAutoFit/>
            </a:bodyPr>
            <a:lstStyle/>
            <a:p>
              <a:r>
                <a:rPr lang="en-US" sz="750" dirty="0">
                  <a:solidFill>
                    <a:srgbClr val="FFC000"/>
                  </a:solidFill>
                </a:rPr>
                <a:t>Liberty</a:t>
              </a:r>
            </a:p>
          </p:txBody>
        </p:sp>
        <p:sp>
          <p:nvSpPr>
            <p:cNvPr id="39" name="Rectangle 38">
              <a:extLst>
                <a:ext uri="{FF2B5EF4-FFF2-40B4-BE49-F238E27FC236}">
                  <a16:creationId xmlns:a16="http://schemas.microsoft.com/office/drawing/2014/main" id="{9823BE6F-7350-4FE3-BE8F-E8834927F67C}"/>
                </a:ext>
              </a:extLst>
            </p:cNvPr>
            <p:cNvSpPr/>
            <p:nvPr/>
          </p:nvSpPr>
          <p:spPr>
            <a:xfrm>
              <a:off x="6450338" y="3336300"/>
              <a:ext cx="1327270" cy="339331"/>
            </a:xfrm>
            <a:prstGeom prst="rect">
              <a:avLst/>
            </a:prstGeom>
            <a:solidFill>
              <a:schemeClr val="tx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rgbClr val="FFC000"/>
                  </a:solidFill>
                </a:rPr>
                <a:t>Maximo Application </a:t>
              </a:r>
            </a:p>
          </p:txBody>
        </p:sp>
        <p:sp>
          <p:nvSpPr>
            <p:cNvPr id="40" name="TextBox 39">
              <a:extLst>
                <a:ext uri="{FF2B5EF4-FFF2-40B4-BE49-F238E27FC236}">
                  <a16:creationId xmlns:a16="http://schemas.microsoft.com/office/drawing/2014/main" id="{017C35F5-96B5-4DCA-9C30-A7CE5DFCAE02}"/>
                </a:ext>
              </a:extLst>
            </p:cNvPr>
            <p:cNvSpPr txBox="1"/>
            <p:nvPr/>
          </p:nvSpPr>
          <p:spPr>
            <a:xfrm>
              <a:off x="6895803" y="3999839"/>
              <a:ext cx="838556" cy="348802"/>
            </a:xfrm>
            <a:prstGeom prst="rect">
              <a:avLst/>
            </a:prstGeom>
            <a:noFill/>
          </p:spPr>
          <p:txBody>
            <a:bodyPr wrap="none" rtlCol="0">
              <a:spAutoFit/>
            </a:bodyPr>
            <a:lstStyle/>
            <a:p>
              <a:r>
                <a:rPr lang="en-US" sz="750" dirty="0"/>
                <a:t>Container</a:t>
              </a:r>
            </a:p>
          </p:txBody>
        </p:sp>
        <p:sp>
          <p:nvSpPr>
            <p:cNvPr id="41" name="Rectangle 40">
              <a:extLst>
                <a:ext uri="{FF2B5EF4-FFF2-40B4-BE49-F238E27FC236}">
                  <a16:creationId xmlns:a16="http://schemas.microsoft.com/office/drawing/2014/main" id="{95A22915-509A-4F3C-88CC-713CAEDE6CEA}"/>
                </a:ext>
              </a:extLst>
            </p:cNvPr>
            <p:cNvSpPr/>
            <p:nvPr/>
          </p:nvSpPr>
          <p:spPr>
            <a:xfrm>
              <a:off x="8065425" y="3132738"/>
              <a:ext cx="1651246" cy="105458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chemeClr val="tx1"/>
                </a:solidFill>
              </a:endParaRPr>
            </a:p>
          </p:txBody>
        </p:sp>
        <p:sp>
          <p:nvSpPr>
            <p:cNvPr id="42" name="Rectangle 41">
              <a:extLst>
                <a:ext uri="{FF2B5EF4-FFF2-40B4-BE49-F238E27FC236}">
                  <a16:creationId xmlns:a16="http://schemas.microsoft.com/office/drawing/2014/main" id="{3256F270-8014-4495-ADA2-FA1A0A136B69}"/>
                </a:ext>
              </a:extLst>
            </p:cNvPr>
            <p:cNvSpPr/>
            <p:nvPr/>
          </p:nvSpPr>
          <p:spPr>
            <a:xfrm>
              <a:off x="8100584" y="3224851"/>
              <a:ext cx="1527660" cy="804665"/>
            </a:xfrm>
            <a:prstGeom prst="rect">
              <a:avLst/>
            </a:prstGeom>
            <a:solidFill>
              <a:schemeClr val="tx1">
                <a:lumMod val="60000"/>
                <a:lumOff val="40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50" dirty="0">
                <a:solidFill>
                  <a:srgbClr val="FFC000"/>
                </a:solidFill>
              </a:endParaRPr>
            </a:p>
          </p:txBody>
        </p:sp>
        <p:sp>
          <p:nvSpPr>
            <p:cNvPr id="43" name="TextBox 42">
              <a:extLst>
                <a:ext uri="{FF2B5EF4-FFF2-40B4-BE49-F238E27FC236}">
                  <a16:creationId xmlns:a16="http://schemas.microsoft.com/office/drawing/2014/main" id="{9C5F4825-B5A4-42FE-ADE7-83319690CF95}"/>
                </a:ext>
              </a:extLst>
            </p:cNvPr>
            <p:cNvSpPr txBox="1"/>
            <p:nvPr/>
          </p:nvSpPr>
          <p:spPr>
            <a:xfrm>
              <a:off x="8632113" y="3736465"/>
              <a:ext cx="669599" cy="348802"/>
            </a:xfrm>
            <a:prstGeom prst="rect">
              <a:avLst/>
            </a:prstGeom>
            <a:noFill/>
          </p:spPr>
          <p:txBody>
            <a:bodyPr wrap="none" rtlCol="0">
              <a:spAutoFit/>
            </a:bodyPr>
            <a:lstStyle/>
            <a:p>
              <a:r>
                <a:rPr lang="en-US" sz="750" dirty="0">
                  <a:solidFill>
                    <a:srgbClr val="FFC000"/>
                  </a:solidFill>
                </a:rPr>
                <a:t>Liberty</a:t>
              </a:r>
            </a:p>
          </p:txBody>
        </p:sp>
        <p:sp>
          <p:nvSpPr>
            <p:cNvPr id="44" name="Rectangle 43">
              <a:extLst>
                <a:ext uri="{FF2B5EF4-FFF2-40B4-BE49-F238E27FC236}">
                  <a16:creationId xmlns:a16="http://schemas.microsoft.com/office/drawing/2014/main" id="{230FD3AD-89D8-4281-9D0C-85ED541C9F40}"/>
                </a:ext>
              </a:extLst>
            </p:cNvPr>
            <p:cNvSpPr/>
            <p:nvPr/>
          </p:nvSpPr>
          <p:spPr>
            <a:xfrm>
              <a:off x="8200778" y="3344900"/>
              <a:ext cx="1327270" cy="339331"/>
            </a:xfrm>
            <a:prstGeom prst="rect">
              <a:avLst/>
            </a:prstGeom>
            <a:solidFill>
              <a:schemeClr val="tx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50" dirty="0">
                  <a:solidFill>
                    <a:srgbClr val="FFC000"/>
                  </a:solidFill>
                </a:rPr>
                <a:t>Maximo Application </a:t>
              </a:r>
            </a:p>
          </p:txBody>
        </p:sp>
        <p:sp>
          <p:nvSpPr>
            <p:cNvPr id="45" name="TextBox 44">
              <a:extLst>
                <a:ext uri="{FF2B5EF4-FFF2-40B4-BE49-F238E27FC236}">
                  <a16:creationId xmlns:a16="http://schemas.microsoft.com/office/drawing/2014/main" id="{B2FC7DD4-BC3D-4B91-ADC0-02D2CDC0D6DD}"/>
                </a:ext>
              </a:extLst>
            </p:cNvPr>
            <p:cNvSpPr txBox="1"/>
            <p:nvPr/>
          </p:nvSpPr>
          <p:spPr>
            <a:xfrm>
              <a:off x="8672879" y="3996582"/>
              <a:ext cx="838556" cy="348802"/>
            </a:xfrm>
            <a:prstGeom prst="rect">
              <a:avLst/>
            </a:prstGeom>
            <a:noFill/>
          </p:spPr>
          <p:txBody>
            <a:bodyPr wrap="none" rtlCol="0">
              <a:spAutoFit/>
            </a:bodyPr>
            <a:lstStyle/>
            <a:p>
              <a:r>
                <a:rPr lang="en-US" sz="750" dirty="0"/>
                <a:t>Container</a:t>
              </a:r>
            </a:p>
          </p:txBody>
        </p:sp>
      </p:grpSp>
      <p:sp>
        <p:nvSpPr>
          <p:cNvPr id="48" name="TextBox 47">
            <a:extLst>
              <a:ext uri="{FF2B5EF4-FFF2-40B4-BE49-F238E27FC236}">
                <a16:creationId xmlns:a16="http://schemas.microsoft.com/office/drawing/2014/main" id="{132ABE82-B4DE-4203-BA8E-E41255DF1472}"/>
              </a:ext>
            </a:extLst>
          </p:cNvPr>
          <p:cNvSpPr txBox="1"/>
          <p:nvPr/>
        </p:nvSpPr>
        <p:spPr>
          <a:xfrm>
            <a:off x="6128835" y="868108"/>
            <a:ext cx="1590820" cy="1015663"/>
          </a:xfrm>
          <a:prstGeom prst="rect">
            <a:avLst/>
          </a:prstGeom>
          <a:noFill/>
        </p:spPr>
        <p:txBody>
          <a:bodyPr wrap="none" rtlCol="0">
            <a:spAutoFit/>
          </a:bodyPr>
          <a:lstStyle/>
          <a:p>
            <a:pPr marL="214313" indent="-214313">
              <a:buFont typeface="Arial" panose="020B0604020202020204" pitchFamily="34" charset="0"/>
              <a:buChar char="•"/>
            </a:pPr>
            <a:r>
              <a:rPr lang="en-US" sz="1200" dirty="0"/>
              <a:t>Containerization</a:t>
            </a:r>
          </a:p>
          <a:p>
            <a:pPr marL="557198" lvl="1" indent="-214313">
              <a:buFont typeface="Arial" panose="020B0604020202020204" pitchFamily="34" charset="0"/>
              <a:buChar char="•"/>
            </a:pPr>
            <a:r>
              <a:rPr lang="en-US" sz="1200" dirty="0"/>
              <a:t>Light weight</a:t>
            </a:r>
          </a:p>
          <a:p>
            <a:pPr marL="557198" lvl="1" indent="-214313">
              <a:buFont typeface="Arial" panose="020B0604020202020204" pitchFamily="34" charset="0"/>
              <a:buChar char="•"/>
            </a:pPr>
            <a:r>
              <a:rPr lang="en-US" sz="1200" dirty="0"/>
              <a:t>Fast</a:t>
            </a:r>
          </a:p>
          <a:p>
            <a:pPr marL="557198" lvl="1" indent="-214313">
              <a:buFont typeface="Arial" panose="020B0604020202020204" pitchFamily="34" charset="0"/>
              <a:buChar char="•"/>
            </a:pPr>
            <a:r>
              <a:rPr lang="en-US" sz="1200" dirty="0"/>
              <a:t>Portable</a:t>
            </a:r>
          </a:p>
          <a:p>
            <a:pPr marL="557198" lvl="1" indent="-214313">
              <a:buFont typeface="Arial" panose="020B0604020202020204" pitchFamily="34" charset="0"/>
              <a:buChar char="•"/>
            </a:pPr>
            <a:r>
              <a:rPr lang="en-US" sz="1200" dirty="0"/>
              <a:t>Consistent</a:t>
            </a:r>
          </a:p>
        </p:txBody>
      </p:sp>
      <p:grpSp>
        <p:nvGrpSpPr>
          <p:cNvPr id="78" name="Group 77">
            <a:extLst>
              <a:ext uri="{FF2B5EF4-FFF2-40B4-BE49-F238E27FC236}">
                <a16:creationId xmlns:a16="http://schemas.microsoft.com/office/drawing/2014/main" id="{C259FCE9-3698-4024-9E94-DA10FB214C0E}"/>
              </a:ext>
            </a:extLst>
          </p:cNvPr>
          <p:cNvGrpSpPr/>
          <p:nvPr/>
        </p:nvGrpSpPr>
        <p:grpSpPr>
          <a:xfrm>
            <a:off x="580377" y="2794541"/>
            <a:ext cx="5206838" cy="1833363"/>
            <a:chOff x="773836" y="4190260"/>
            <a:chExt cx="5312378" cy="1899822"/>
          </a:xfrm>
        </p:grpSpPr>
        <p:sp>
          <p:nvSpPr>
            <p:cNvPr id="57" name="Rectangle 56">
              <a:extLst>
                <a:ext uri="{FF2B5EF4-FFF2-40B4-BE49-F238E27FC236}">
                  <a16:creationId xmlns:a16="http://schemas.microsoft.com/office/drawing/2014/main" id="{2599F443-6182-4E57-BE93-7AAA056BC214}"/>
                </a:ext>
              </a:extLst>
            </p:cNvPr>
            <p:cNvSpPr/>
            <p:nvPr/>
          </p:nvSpPr>
          <p:spPr>
            <a:xfrm>
              <a:off x="829732" y="5449290"/>
              <a:ext cx="674169" cy="37286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a:solidFill>
                    <a:schemeClr val="tx1"/>
                  </a:solidFill>
                </a:rPr>
                <a:t>Master Node</a:t>
              </a:r>
            </a:p>
          </p:txBody>
        </p:sp>
        <p:sp>
          <p:nvSpPr>
            <p:cNvPr id="58" name="Rectangle 57">
              <a:extLst>
                <a:ext uri="{FF2B5EF4-FFF2-40B4-BE49-F238E27FC236}">
                  <a16:creationId xmlns:a16="http://schemas.microsoft.com/office/drawing/2014/main" id="{D5B5FF33-FB63-41DB-8462-2F5A81A1A0C6}"/>
                </a:ext>
              </a:extLst>
            </p:cNvPr>
            <p:cNvSpPr/>
            <p:nvPr/>
          </p:nvSpPr>
          <p:spPr>
            <a:xfrm>
              <a:off x="1358265" y="5532311"/>
              <a:ext cx="674169" cy="37286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a:solidFill>
                    <a:schemeClr val="tx1"/>
                  </a:solidFill>
                </a:rPr>
                <a:t>Master Node</a:t>
              </a:r>
            </a:p>
          </p:txBody>
        </p:sp>
        <p:sp>
          <p:nvSpPr>
            <p:cNvPr id="59" name="Rectangle 58">
              <a:extLst>
                <a:ext uri="{FF2B5EF4-FFF2-40B4-BE49-F238E27FC236}">
                  <a16:creationId xmlns:a16="http://schemas.microsoft.com/office/drawing/2014/main" id="{A29240F0-EDF1-4449-8301-D14567B9175A}"/>
                </a:ext>
              </a:extLst>
            </p:cNvPr>
            <p:cNvSpPr/>
            <p:nvPr/>
          </p:nvSpPr>
          <p:spPr>
            <a:xfrm>
              <a:off x="1717130" y="5629283"/>
              <a:ext cx="674169" cy="37286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a:solidFill>
                    <a:schemeClr val="tx1"/>
                  </a:solidFill>
                </a:rPr>
                <a:t>Master Node</a:t>
              </a:r>
            </a:p>
          </p:txBody>
        </p:sp>
        <p:sp>
          <p:nvSpPr>
            <p:cNvPr id="60" name="Rectangle 59">
              <a:extLst>
                <a:ext uri="{FF2B5EF4-FFF2-40B4-BE49-F238E27FC236}">
                  <a16:creationId xmlns:a16="http://schemas.microsoft.com/office/drawing/2014/main" id="{46AAEDD8-3F09-448E-9A27-41C73D656D00}"/>
                </a:ext>
              </a:extLst>
            </p:cNvPr>
            <p:cNvSpPr/>
            <p:nvPr/>
          </p:nvSpPr>
          <p:spPr>
            <a:xfrm>
              <a:off x="2874777" y="5430155"/>
              <a:ext cx="1487440" cy="37286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a:solidFill>
                    <a:schemeClr val="tx1"/>
                  </a:solidFill>
                </a:rPr>
                <a:t>Worker Node</a:t>
              </a:r>
            </a:p>
          </p:txBody>
        </p:sp>
        <p:sp>
          <p:nvSpPr>
            <p:cNvPr id="61" name="Rectangle 60">
              <a:extLst>
                <a:ext uri="{FF2B5EF4-FFF2-40B4-BE49-F238E27FC236}">
                  <a16:creationId xmlns:a16="http://schemas.microsoft.com/office/drawing/2014/main" id="{12125500-019D-40C2-AD87-2B06D96DA00A}"/>
                </a:ext>
              </a:extLst>
            </p:cNvPr>
            <p:cNvSpPr/>
            <p:nvPr/>
          </p:nvSpPr>
          <p:spPr>
            <a:xfrm>
              <a:off x="4531797" y="5430154"/>
              <a:ext cx="1487440" cy="37286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a:solidFill>
                    <a:schemeClr val="tx1"/>
                  </a:solidFill>
                </a:rPr>
                <a:t>Worker Node</a:t>
              </a:r>
            </a:p>
          </p:txBody>
        </p:sp>
        <p:sp>
          <p:nvSpPr>
            <p:cNvPr id="63" name="Rectangle 62">
              <a:extLst>
                <a:ext uri="{FF2B5EF4-FFF2-40B4-BE49-F238E27FC236}">
                  <a16:creationId xmlns:a16="http://schemas.microsoft.com/office/drawing/2014/main" id="{104F0188-1051-44CD-9B7A-3879A7D15F67}"/>
                </a:ext>
              </a:extLst>
            </p:cNvPr>
            <p:cNvSpPr/>
            <p:nvPr/>
          </p:nvSpPr>
          <p:spPr>
            <a:xfrm>
              <a:off x="801773" y="4342263"/>
              <a:ext cx="5178424" cy="9963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88" dirty="0">
                <a:solidFill>
                  <a:schemeClr val="tx1"/>
                </a:solidFill>
              </a:endParaRPr>
            </a:p>
          </p:txBody>
        </p:sp>
        <p:sp>
          <p:nvSpPr>
            <p:cNvPr id="64" name="Rectangle 63">
              <a:extLst>
                <a:ext uri="{FF2B5EF4-FFF2-40B4-BE49-F238E27FC236}">
                  <a16:creationId xmlns:a16="http://schemas.microsoft.com/office/drawing/2014/main" id="{748FA155-A024-4A94-99CD-3FE6BD97F9F2}"/>
                </a:ext>
              </a:extLst>
            </p:cNvPr>
            <p:cNvSpPr/>
            <p:nvPr/>
          </p:nvSpPr>
          <p:spPr>
            <a:xfrm>
              <a:off x="2874777" y="4419079"/>
              <a:ext cx="727969" cy="37286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a:solidFill>
                    <a:schemeClr val="tx1"/>
                  </a:solidFill>
                </a:rPr>
                <a:t>Maximo pod</a:t>
              </a:r>
            </a:p>
          </p:txBody>
        </p:sp>
        <p:sp>
          <p:nvSpPr>
            <p:cNvPr id="65" name="Rectangle 64">
              <a:extLst>
                <a:ext uri="{FF2B5EF4-FFF2-40B4-BE49-F238E27FC236}">
                  <a16:creationId xmlns:a16="http://schemas.microsoft.com/office/drawing/2014/main" id="{04897462-144F-423E-8134-37F70E4FA855}"/>
                </a:ext>
              </a:extLst>
            </p:cNvPr>
            <p:cNvSpPr/>
            <p:nvPr/>
          </p:nvSpPr>
          <p:spPr>
            <a:xfrm>
              <a:off x="3656012" y="4419079"/>
              <a:ext cx="727969" cy="37286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a:solidFill>
                    <a:schemeClr val="tx1"/>
                  </a:solidFill>
                </a:rPr>
                <a:t>Maximo pod</a:t>
              </a:r>
            </a:p>
          </p:txBody>
        </p:sp>
        <p:sp>
          <p:nvSpPr>
            <p:cNvPr id="66" name="Rectangle 65">
              <a:extLst>
                <a:ext uri="{FF2B5EF4-FFF2-40B4-BE49-F238E27FC236}">
                  <a16:creationId xmlns:a16="http://schemas.microsoft.com/office/drawing/2014/main" id="{9C9BD42F-14EA-4140-A434-05D404572B80}"/>
                </a:ext>
              </a:extLst>
            </p:cNvPr>
            <p:cNvSpPr/>
            <p:nvPr/>
          </p:nvSpPr>
          <p:spPr>
            <a:xfrm>
              <a:off x="4442116" y="4419079"/>
              <a:ext cx="727969" cy="37286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a:solidFill>
                    <a:schemeClr val="tx1"/>
                  </a:solidFill>
                </a:rPr>
                <a:t>Maximo pod</a:t>
              </a:r>
            </a:p>
          </p:txBody>
        </p:sp>
        <p:sp>
          <p:nvSpPr>
            <p:cNvPr id="67" name="Rectangle 66">
              <a:extLst>
                <a:ext uri="{FF2B5EF4-FFF2-40B4-BE49-F238E27FC236}">
                  <a16:creationId xmlns:a16="http://schemas.microsoft.com/office/drawing/2014/main" id="{CE9B81A7-97C6-49C2-9E68-AD2C357AB40A}"/>
                </a:ext>
              </a:extLst>
            </p:cNvPr>
            <p:cNvSpPr/>
            <p:nvPr/>
          </p:nvSpPr>
          <p:spPr>
            <a:xfrm>
              <a:off x="5223351" y="4419079"/>
              <a:ext cx="727969" cy="37286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a:solidFill>
                    <a:schemeClr val="tx1"/>
                  </a:solidFill>
                </a:rPr>
                <a:t>Maximo pod</a:t>
              </a:r>
            </a:p>
          </p:txBody>
        </p:sp>
        <p:sp>
          <p:nvSpPr>
            <p:cNvPr id="72" name="Rectangle 71">
              <a:extLst>
                <a:ext uri="{FF2B5EF4-FFF2-40B4-BE49-F238E27FC236}">
                  <a16:creationId xmlns:a16="http://schemas.microsoft.com/office/drawing/2014/main" id="{7D342728-1262-49B2-8396-B170BFFF6243}"/>
                </a:ext>
              </a:extLst>
            </p:cNvPr>
            <p:cNvSpPr/>
            <p:nvPr/>
          </p:nvSpPr>
          <p:spPr>
            <a:xfrm>
              <a:off x="920105" y="4419078"/>
              <a:ext cx="1550487" cy="37286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a:solidFill>
                    <a:schemeClr val="tx1"/>
                  </a:solidFill>
                </a:rPr>
                <a:t>OpenShift Control plane</a:t>
              </a:r>
            </a:p>
          </p:txBody>
        </p:sp>
        <p:sp>
          <p:nvSpPr>
            <p:cNvPr id="74" name="TextBox 73">
              <a:extLst>
                <a:ext uri="{FF2B5EF4-FFF2-40B4-BE49-F238E27FC236}">
                  <a16:creationId xmlns:a16="http://schemas.microsoft.com/office/drawing/2014/main" id="{F9F11CD4-5E14-4120-95A6-342012878BAB}"/>
                </a:ext>
              </a:extLst>
            </p:cNvPr>
            <p:cNvSpPr txBox="1"/>
            <p:nvPr/>
          </p:nvSpPr>
          <p:spPr>
            <a:xfrm>
              <a:off x="2834349" y="5072695"/>
              <a:ext cx="808824" cy="221327"/>
            </a:xfrm>
            <a:prstGeom prst="rect">
              <a:avLst/>
            </a:prstGeom>
            <a:noFill/>
          </p:spPr>
          <p:txBody>
            <a:bodyPr wrap="square">
              <a:spAutoFit/>
            </a:bodyPr>
            <a:lstStyle/>
            <a:p>
              <a:r>
                <a:rPr lang="en-US" sz="788" dirty="0"/>
                <a:t>OpenShift</a:t>
              </a:r>
            </a:p>
          </p:txBody>
        </p:sp>
        <p:sp>
          <p:nvSpPr>
            <p:cNvPr id="75" name="Rectangle 74">
              <a:extLst>
                <a:ext uri="{FF2B5EF4-FFF2-40B4-BE49-F238E27FC236}">
                  <a16:creationId xmlns:a16="http://schemas.microsoft.com/office/drawing/2014/main" id="{70F6C9B5-36AC-4827-A01C-931D8D947A47}"/>
                </a:ext>
              </a:extLst>
            </p:cNvPr>
            <p:cNvSpPr/>
            <p:nvPr/>
          </p:nvSpPr>
          <p:spPr>
            <a:xfrm>
              <a:off x="773836" y="4190260"/>
              <a:ext cx="1818444" cy="189982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6" name="Rectangle 75">
              <a:extLst>
                <a:ext uri="{FF2B5EF4-FFF2-40B4-BE49-F238E27FC236}">
                  <a16:creationId xmlns:a16="http://schemas.microsoft.com/office/drawing/2014/main" id="{3E73D970-11A8-40A9-95AC-51763302A490}"/>
                </a:ext>
              </a:extLst>
            </p:cNvPr>
            <p:cNvSpPr/>
            <p:nvPr/>
          </p:nvSpPr>
          <p:spPr>
            <a:xfrm>
              <a:off x="2703978" y="4190260"/>
              <a:ext cx="3382236" cy="189982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77" name="TextBox 76">
            <a:extLst>
              <a:ext uri="{FF2B5EF4-FFF2-40B4-BE49-F238E27FC236}">
                <a16:creationId xmlns:a16="http://schemas.microsoft.com/office/drawing/2014/main" id="{24CE3A13-A1BD-4430-8226-5B45DDE60E57}"/>
              </a:ext>
            </a:extLst>
          </p:cNvPr>
          <p:cNvSpPr txBox="1"/>
          <p:nvPr/>
        </p:nvSpPr>
        <p:spPr>
          <a:xfrm>
            <a:off x="5969123" y="2876284"/>
            <a:ext cx="3200235" cy="1384995"/>
          </a:xfrm>
          <a:prstGeom prst="rect">
            <a:avLst/>
          </a:prstGeom>
          <a:noFill/>
        </p:spPr>
        <p:txBody>
          <a:bodyPr wrap="none" rtlCol="0">
            <a:spAutoFit/>
          </a:bodyPr>
          <a:lstStyle/>
          <a:p>
            <a:pPr marL="214313" indent="-214313">
              <a:buFont typeface="Arial" panose="020B0604020202020204" pitchFamily="34" charset="0"/>
              <a:buChar char="•"/>
            </a:pPr>
            <a:r>
              <a:rPr lang="en-US" sz="1200" dirty="0"/>
              <a:t>OpenShift</a:t>
            </a:r>
          </a:p>
          <a:p>
            <a:pPr marL="557198" lvl="1" indent="-214313">
              <a:buFont typeface="Arial" panose="020B0604020202020204" pitchFamily="34" charset="0"/>
              <a:buChar char="•"/>
            </a:pPr>
            <a:r>
              <a:rPr lang="en-US" sz="1200" dirty="0"/>
              <a:t>Container orchestration/scheduling</a:t>
            </a:r>
          </a:p>
          <a:p>
            <a:pPr marL="557198" lvl="1" indent="-214313">
              <a:buFont typeface="Arial" panose="020B0604020202020204" pitchFamily="34" charset="0"/>
              <a:buChar char="•"/>
            </a:pPr>
            <a:r>
              <a:rPr lang="en-US" sz="1200" dirty="0"/>
              <a:t>Load management</a:t>
            </a:r>
          </a:p>
          <a:p>
            <a:pPr marL="557198" lvl="1" indent="-214313">
              <a:buFont typeface="Arial" panose="020B0604020202020204" pitchFamily="34" charset="0"/>
              <a:buChar char="•"/>
            </a:pPr>
            <a:r>
              <a:rPr lang="en-US" sz="1200" dirty="0"/>
              <a:t>Routing</a:t>
            </a:r>
          </a:p>
          <a:p>
            <a:pPr marL="557198" lvl="1" indent="-214313">
              <a:buFont typeface="Arial" panose="020B0604020202020204" pitchFamily="34" charset="0"/>
              <a:buChar char="•"/>
            </a:pPr>
            <a:r>
              <a:rPr lang="en-US" sz="1200" dirty="0"/>
              <a:t>Config management</a:t>
            </a:r>
          </a:p>
          <a:p>
            <a:pPr marL="557198" lvl="1" indent="-214313">
              <a:buFont typeface="Arial" panose="020B0604020202020204" pitchFamily="34" charset="0"/>
              <a:buChar char="•"/>
            </a:pPr>
            <a:r>
              <a:rPr lang="en-US" sz="1200" dirty="0"/>
              <a:t>Security</a:t>
            </a:r>
          </a:p>
          <a:p>
            <a:pPr marL="557198" lvl="1" indent="-214313">
              <a:buFont typeface="Arial" panose="020B0604020202020204" pitchFamily="34" charset="0"/>
              <a:buChar char="•"/>
            </a:pPr>
            <a:r>
              <a:rPr lang="en-US" sz="1200" dirty="0"/>
              <a:t>Monitoring</a:t>
            </a:r>
          </a:p>
        </p:txBody>
      </p:sp>
      <p:sp>
        <p:nvSpPr>
          <p:cNvPr id="81" name="TextBox 80">
            <a:extLst>
              <a:ext uri="{FF2B5EF4-FFF2-40B4-BE49-F238E27FC236}">
                <a16:creationId xmlns:a16="http://schemas.microsoft.com/office/drawing/2014/main" id="{821BA69B-7FCB-426A-B53F-F5FEA969FF64}"/>
              </a:ext>
            </a:extLst>
          </p:cNvPr>
          <p:cNvSpPr txBox="1"/>
          <p:nvPr/>
        </p:nvSpPr>
        <p:spPr>
          <a:xfrm>
            <a:off x="999261" y="1448361"/>
            <a:ext cx="4570890" cy="219291"/>
          </a:xfrm>
          <a:prstGeom prst="rect">
            <a:avLst/>
          </a:prstGeom>
          <a:noFill/>
        </p:spPr>
        <p:txBody>
          <a:bodyPr wrap="square">
            <a:spAutoFit/>
          </a:bodyPr>
          <a:lstStyle/>
          <a:p>
            <a:r>
              <a:rPr lang="en-US" sz="825" dirty="0" err="1"/>
              <a:t>Websphere</a:t>
            </a:r>
            <a:r>
              <a:rPr lang="en-US" sz="825" dirty="0"/>
              <a:t> Network Deployment</a:t>
            </a:r>
          </a:p>
        </p:txBody>
      </p:sp>
      <p:cxnSp>
        <p:nvCxnSpPr>
          <p:cNvPr id="3" name="Straight Connector 2">
            <a:extLst>
              <a:ext uri="{FF2B5EF4-FFF2-40B4-BE49-F238E27FC236}">
                <a16:creationId xmlns:a16="http://schemas.microsoft.com/office/drawing/2014/main" id="{3EC1DA5B-5ED6-ED59-17AD-8E442367AA1B}"/>
              </a:ext>
            </a:extLst>
          </p:cNvPr>
          <p:cNvCxnSpPr/>
          <p:nvPr/>
        </p:nvCxnSpPr>
        <p:spPr>
          <a:xfrm>
            <a:off x="616280" y="583219"/>
            <a:ext cx="8005353" cy="0"/>
          </a:xfrm>
          <a:prstGeom prst="line">
            <a:avLst/>
          </a:prstGeom>
          <a:ln w="127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87651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BA0A39A-3D9E-40CA-BCDC-680F37FA2389}"/>
              </a:ext>
            </a:extLst>
          </p:cNvPr>
          <p:cNvGrpSpPr/>
          <p:nvPr/>
        </p:nvGrpSpPr>
        <p:grpSpPr>
          <a:xfrm>
            <a:off x="663691" y="1008896"/>
            <a:ext cx="3226068" cy="3525374"/>
            <a:chOff x="884921" y="1345195"/>
            <a:chExt cx="4281883" cy="5295302"/>
          </a:xfrm>
        </p:grpSpPr>
        <p:sp>
          <p:nvSpPr>
            <p:cNvPr id="24" name="Rectangle 23">
              <a:extLst>
                <a:ext uri="{FF2B5EF4-FFF2-40B4-BE49-F238E27FC236}">
                  <a16:creationId xmlns:a16="http://schemas.microsoft.com/office/drawing/2014/main" id="{8C2C5E48-0B4D-4BCB-80BE-83FD34D9BEE2}"/>
                </a:ext>
              </a:extLst>
            </p:cNvPr>
            <p:cNvSpPr/>
            <p:nvPr/>
          </p:nvSpPr>
          <p:spPr>
            <a:xfrm>
              <a:off x="884921" y="1345195"/>
              <a:ext cx="4281883" cy="5295302"/>
            </a:xfrm>
            <a:prstGeom prst="rect">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5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71EBFDF9-3558-41D6-8847-06C50F5D7577}"/>
                </a:ext>
              </a:extLst>
            </p:cNvPr>
            <p:cNvSpPr txBox="1"/>
            <p:nvPr/>
          </p:nvSpPr>
          <p:spPr>
            <a:xfrm>
              <a:off x="1518082" y="1423673"/>
              <a:ext cx="1766656" cy="416067"/>
            </a:xfrm>
            <a:prstGeom prst="rect">
              <a:avLst/>
            </a:prstGeom>
            <a:solidFill>
              <a:schemeClr val="bg2">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eaLnBrk="0" fontAlgn="base" hangingPunct="0">
                <a:spcBef>
                  <a:spcPct val="0"/>
                </a:spcBef>
                <a:spcAft>
                  <a:spcPct val="0"/>
                </a:spcAft>
                <a:defRPr sz="1200">
                  <a:latin typeface="Arial" panose="020B0604020202020204" pitchFamily="34" charset="0"/>
                  <a:cs typeface="Arial" panose="020B0604020202020204" pitchFamily="34" charset="0"/>
                </a:defRPr>
              </a:lvl1pPr>
              <a:lvl2pPr marL="457181" eaLnBrk="0" fontAlgn="base" hangingPunct="0">
                <a:spcBef>
                  <a:spcPct val="0"/>
                </a:spcBef>
                <a:spcAft>
                  <a:spcPct val="0"/>
                </a:spcAft>
              </a:lvl2pPr>
              <a:lvl3pPr marL="914364" eaLnBrk="0" fontAlgn="base" hangingPunct="0">
                <a:spcBef>
                  <a:spcPct val="0"/>
                </a:spcBef>
                <a:spcAft>
                  <a:spcPct val="0"/>
                </a:spcAft>
              </a:lvl3pPr>
              <a:lvl4pPr marL="1371545" eaLnBrk="0" fontAlgn="base" hangingPunct="0">
                <a:spcBef>
                  <a:spcPct val="0"/>
                </a:spcBef>
                <a:spcAft>
                  <a:spcPct val="0"/>
                </a:spcAft>
              </a:lvl4pPr>
              <a:lvl5pPr marL="1828727" eaLnBrk="0" fontAlgn="base" hangingPunct="0">
                <a:spcBef>
                  <a:spcPct val="0"/>
                </a:spcBef>
                <a:spcAft>
                  <a:spcPct val="0"/>
                </a:spcAft>
              </a:lvl5pPr>
              <a:lvl6pPr marL="2285909" defTabSz="914364"/>
              <a:lvl7pPr marL="2743090" defTabSz="914364"/>
              <a:lvl8pPr marL="3200272" defTabSz="914364"/>
              <a:lvl9pPr marL="3657454" defTabSz="914364"/>
            </a:lstStyle>
            <a:p>
              <a:r>
                <a:rPr lang="en-US" sz="1050" dirty="0"/>
                <a:t>Maximo bin zip</a:t>
              </a:r>
            </a:p>
          </p:txBody>
        </p:sp>
        <p:sp>
          <p:nvSpPr>
            <p:cNvPr id="4" name="TextBox 3">
              <a:extLst>
                <a:ext uri="{FF2B5EF4-FFF2-40B4-BE49-F238E27FC236}">
                  <a16:creationId xmlns:a16="http://schemas.microsoft.com/office/drawing/2014/main" id="{4DD1C3D3-014B-4D4C-93BB-BE119F188EB4}"/>
                </a:ext>
              </a:extLst>
            </p:cNvPr>
            <p:cNvSpPr txBox="1"/>
            <p:nvPr/>
          </p:nvSpPr>
          <p:spPr>
            <a:xfrm>
              <a:off x="1518082" y="2576005"/>
              <a:ext cx="2134437" cy="416067"/>
            </a:xfrm>
            <a:prstGeom prst="rect">
              <a:avLst/>
            </a:prstGeom>
            <a:solidFill>
              <a:schemeClr val="bg2">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eaLnBrk="0" fontAlgn="base" hangingPunct="0">
                <a:spcBef>
                  <a:spcPct val="0"/>
                </a:spcBef>
                <a:spcAft>
                  <a:spcPct val="0"/>
                </a:spcAft>
                <a:defRPr sz="1200">
                  <a:latin typeface="Arial" panose="020B0604020202020204" pitchFamily="34" charset="0"/>
                  <a:cs typeface="Arial" panose="020B0604020202020204" pitchFamily="34" charset="0"/>
                </a:defRPr>
              </a:lvl1pPr>
              <a:lvl2pPr marL="457181" eaLnBrk="0" fontAlgn="base" hangingPunct="0">
                <a:spcBef>
                  <a:spcPct val="0"/>
                </a:spcBef>
                <a:spcAft>
                  <a:spcPct val="0"/>
                </a:spcAft>
              </a:lvl2pPr>
              <a:lvl3pPr marL="914364" eaLnBrk="0" fontAlgn="base" hangingPunct="0">
                <a:spcBef>
                  <a:spcPct val="0"/>
                </a:spcBef>
                <a:spcAft>
                  <a:spcPct val="0"/>
                </a:spcAft>
              </a:lvl3pPr>
              <a:lvl4pPr marL="1371545" eaLnBrk="0" fontAlgn="base" hangingPunct="0">
                <a:spcBef>
                  <a:spcPct val="0"/>
                </a:spcBef>
                <a:spcAft>
                  <a:spcPct val="0"/>
                </a:spcAft>
              </a:lvl4pPr>
              <a:lvl5pPr marL="1828727" eaLnBrk="0" fontAlgn="base" hangingPunct="0">
                <a:spcBef>
                  <a:spcPct val="0"/>
                </a:spcBef>
                <a:spcAft>
                  <a:spcPct val="0"/>
                </a:spcAft>
              </a:lvl5pPr>
              <a:lvl6pPr marL="2285909" defTabSz="914364"/>
              <a:lvl7pPr marL="2743090" defTabSz="914364"/>
              <a:lvl8pPr marL="3200272" defTabSz="914364"/>
              <a:lvl9pPr marL="3657454" defTabSz="914364"/>
            </a:lstStyle>
            <a:p>
              <a:r>
                <a:rPr lang="en-US" sz="1050" dirty="0"/>
                <a:t>Industry </a:t>
              </a:r>
              <a:r>
                <a:rPr lang="en-US" sz="1050"/>
                <a:t>solution zip</a:t>
              </a:r>
              <a:endParaRPr lang="en-US" sz="1050" dirty="0"/>
            </a:p>
          </p:txBody>
        </p:sp>
        <p:sp>
          <p:nvSpPr>
            <p:cNvPr id="5" name="TextBox 4">
              <a:extLst>
                <a:ext uri="{FF2B5EF4-FFF2-40B4-BE49-F238E27FC236}">
                  <a16:creationId xmlns:a16="http://schemas.microsoft.com/office/drawing/2014/main" id="{7AEFB11E-F392-406F-A9F0-E5B4F6F2FA87}"/>
                </a:ext>
              </a:extLst>
            </p:cNvPr>
            <p:cNvSpPr txBox="1"/>
            <p:nvPr/>
          </p:nvSpPr>
          <p:spPr>
            <a:xfrm>
              <a:off x="1568285" y="3984302"/>
              <a:ext cx="2565646" cy="693446"/>
            </a:xfrm>
            <a:prstGeom prst="rect">
              <a:avLst/>
            </a:prstGeom>
            <a:solidFill>
              <a:schemeClr val="bg2">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eaLnBrk="0" fontAlgn="base" hangingPunct="0">
                <a:spcBef>
                  <a:spcPct val="0"/>
                </a:spcBef>
                <a:spcAft>
                  <a:spcPct val="0"/>
                </a:spcAft>
                <a:defRPr sz="1200">
                  <a:latin typeface="Arial" panose="020B0604020202020204" pitchFamily="34" charset="0"/>
                  <a:cs typeface="Arial" panose="020B0604020202020204" pitchFamily="34" charset="0"/>
                </a:defRPr>
              </a:lvl1pPr>
              <a:lvl2pPr marL="457181" eaLnBrk="0" fontAlgn="base" hangingPunct="0">
                <a:spcBef>
                  <a:spcPct val="0"/>
                </a:spcBef>
                <a:spcAft>
                  <a:spcPct val="0"/>
                </a:spcAft>
              </a:lvl2pPr>
              <a:lvl3pPr marL="914364" eaLnBrk="0" fontAlgn="base" hangingPunct="0">
                <a:spcBef>
                  <a:spcPct val="0"/>
                </a:spcBef>
                <a:spcAft>
                  <a:spcPct val="0"/>
                </a:spcAft>
              </a:lvl3pPr>
              <a:lvl4pPr marL="1371545" eaLnBrk="0" fontAlgn="base" hangingPunct="0">
                <a:spcBef>
                  <a:spcPct val="0"/>
                </a:spcBef>
                <a:spcAft>
                  <a:spcPct val="0"/>
                </a:spcAft>
              </a:lvl4pPr>
              <a:lvl5pPr marL="1828727" eaLnBrk="0" fontAlgn="base" hangingPunct="0">
                <a:spcBef>
                  <a:spcPct val="0"/>
                </a:spcBef>
                <a:spcAft>
                  <a:spcPct val="0"/>
                </a:spcAft>
              </a:lvl5pPr>
              <a:lvl6pPr marL="2285909" defTabSz="914364"/>
              <a:lvl7pPr marL="2743090" defTabSz="914364"/>
              <a:lvl8pPr marL="3200272" defTabSz="914364"/>
              <a:lvl9pPr marL="3657454" defTabSz="914364"/>
            </a:lstStyle>
            <a:p>
              <a:r>
                <a:rPr lang="en-US" sz="1050" dirty="0"/>
                <a:t>Installer/configuration manager</a:t>
              </a:r>
            </a:p>
          </p:txBody>
        </p:sp>
        <p:sp>
          <p:nvSpPr>
            <p:cNvPr id="20" name="TextBox 19">
              <a:extLst>
                <a:ext uri="{FF2B5EF4-FFF2-40B4-BE49-F238E27FC236}">
                  <a16:creationId xmlns:a16="http://schemas.microsoft.com/office/drawing/2014/main" id="{B49519B7-B60F-4A28-9799-A81A7821469E}"/>
                </a:ext>
              </a:extLst>
            </p:cNvPr>
            <p:cNvSpPr txBox="1"/>
            <p:nvPr/>
          </p:nvSpPr>
          <p:spPr>
            <a:xfrm>
              <a:off x="1589102" y="2728403"/>
              <a:ext cx="2170606" cy="416067"/>
            </a:xfrm>
            <a:prstGeom prst="rect">
              <a:avLst/>
            </a:prstGeom>
            <a:solidFill>
              <a:schemeClr val="bg2">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eaLnBrk="0" fontAlgn="base" hangingPunct="0">
                <a:spcBef>
                  <a:spcPct val="0"/>
                </a:spcBef>
                <a:spcAft>
                  <a:spcPct val="0"/>
                </a:spcAft>
                <a:defRPr sz="1200">
                  <a:latin typeface="Arial" panose="020B0604020202020204" pitchFamily="34" charset="0"/>
                  <a:cs typeface="Arial" panose="020B0604020202020204" pitchFamily="34" charset="0"/>
                </a:defRPr>
              </a:lvl1pPr>
              <a:lvl2pPr marL="457181" eaLnBrk="0" fontAlgn="base" hangingPunct="0">
                <a:spcBef>
                  <a:spcPct val="0"/>
                </a:spcBef>
                <a:spcAft>
                  <a:spcPct val="0"/>
                </a:spcAft>
              </a:lvl2pPr>
              <a:lvl3pPr marL="914364" eaLnBrk="0" fontAlgn="base" hangingPunct="0">
                <a:spcBef>
                  <a:spcPct val="0"/>
                </a:spcBef>
                <a:spcAft>
                  <a:spcPct val="0"/>
                </a:spcAft>
              </a:lvl3pPr>
              <a:lvl4pPr marL="1371545" eaLnBrk="0" fontAlgn="base" hangingPunct="0">
                <a:spcBef>
                  <a:spcPct val="0"/>
                </a:spcBef>
                <a:spcAft>
                  <a:spcPct val="0"/>
                </a:spcAft>
              </a:lvl4pPr>
              <a:lvl5pPr marL="1828727" eaLnBrk="0" fontAlgn="base" hangingPunct="0">
                <a:spcBef>
                  <a:spcPct val="0"/>
                </a:spcBef>
                <a:spcAft>
                  <a:spcPct val="0"/>
                </a:spcAft>
              </a:lvl5pPr>
              <a:lvl6pPr marL="2285909" defTabSz="914364"/>
              <a:lvl7pPr marL="2743090" defTabSz="914364"/>
              <a:lvl8pPr marL="3200272" defTabSz="914364"/>
              <a:lvl9pPr marL="3657454" defTabSz="914364"/>
            </a:lstStyle>
            <a:p>
              <a:r>
                <a:rPr lang="en-US" sz="1050" dirty="0"/>
                <a:t>Industry solution zip</a:t>
              </a:r>
            </a:p>
          </p:txBody>
        </p:sp>
        <p:sp>
          <p:nvSpPr>
            <p:cNvPr id="21" name="TextBox 20">
              <a:extLst>
                <a:ext uri="{FF2B5EF4-FFF2-40B4-BE49-F238E27FC236}">
                  <a16:creationId xmlns:a16="http://schemas.microsoft.com/office/drawing/2014/main" id="{64F57974-8B8F-4B52-BF39-9861B0F8FFF8}"/>
                </a:ext>
              </a:extLst>
            </p:cNvPr>
            <p:cNvSpPr txBox="1"/>
            <p:nvPr/>
          </p:nvSpPr>
          <p:spPr>
            <a:xfrm>
              <a:off x="1822880" y="2880803"/>
              <a:ext cx="2197085" cy="416067"/>
            </a:xfrm>
            <a:prstGeom prst="rect">
              <a:avLst/>
            </a:prstGeom>
            <a:solidFill>
              <a:schemeClr val="bg2">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eaLnBrk="0" fontAlgn="base" hangingPunct="0">
                <a:spcBef>
                  <a:spcPct val="0"/>
                </a:spcBef>
                <a:spcAft>
                  <a:spcPct val="0"/>
                </a:spcAft>
                <a:defRPr sz="1600">
                  <a:solidFill>
                    <a:schemeClr val="lt1"/>
                  </a:solidFill>
                </a:defRPr>
              </a:lvl1pPr>
              <a:lvl2pPr marL="457181" eaLnBrk="0" fontAlgn="base" hangingPunct="0">
                <a:spcBef>
                  <a:spcPct val="0"/>
                </a:spcBef>
                <a:spcAft>
                  <a:spcPct val="0"/>
                </a:spcAft>
                <a:defRPr>
                  <a:solidFill>
                    <a:schemeClr val="lt1"/>
                  </a:solidFill>
                </a:defRPr>
              </a:lvl2pPr>
              <a:lvl3pPr marL="914364" eaLnBrk="0" fontAlgn="base" hangingPunct="0">
                <a:spcBef>
                  <a:spcPct val="0"/>
                </a:spcBef>
                <a:spcAft>
                  <a:spcPct val="0"/>
                </a:spcAft>
                <a:defRPr>
                  <a:solidFill>
                    <a:schemeClr val="lt1"/>
                  </a:solidFill>
                </a:defRPr>
              </a:lvl3pPr>
              <a:lvl4pPr marL="1371545" eaLnBrk="0" fontAlgn="base" hangingPunct="0">
                <a:spcBef>
                  <a:spcPct val="0"/>
                </a:spcBef>
                <a:spcAft>
                  <a:spcPct val="0"/>
                </a:spcAft>
                <a:defRPr>
                  <a:solidFill>
                    <a:schemeClr val="lt1"/>
                  </a:solidFill>
                </a:defRPr>
              </a:lvl4pPr>
              <a:lvl5pPr marL="1828727" eaLnBrk="0" fontAlgn="base" hangingPunct="0">
                <a:spcBef>
                  <a:spcPct val="0"/>
                </a:spcBef>
                <a:spcAft>
                  <a:spcPct val="0"/>
                </a:spcAft>
                <a:defRPr>
                  <a:solidFill>
                    <a:schemeClr val="lt1"/>
                  </a:solidFill>
                </a:defRPr>
              </a:lvl5pPr>
              <a:lvl6pPr marL="2285909" defTabSz="914364">
                <a:defRPr>
                  <a:solidFill>
                    <a:schemeClr val="lt1"/>
                  </a:solidFill>
                </a:defRPr>
              </a:lvl6pPr>
              <a:lvl7pPr marL="2743090" defTabSz="914364">
                <a:defRPr>
                  <a:solidFill>
                    <a:schemeClr val="lt1"/>
                  </a:solidFill>
                </a:defRPr>
              </a:lvl7pPr>
              <a:lvl8pPr marL="3200272" defTabSz="914364">
                <a:defRPr>
                  <a:solidFill>
                    <a:schemeClr val="lt1"/>
                  </a:solidFill>
                </a:defRPr>
              </a:lvl8pPr>
              <a:lvl9pPr marL="3657454" defTabSz="914364">
                <a:defRPr>
                  <a:solidFill>
                    <a:schemeClr val="lt1"/>
                  </a:solidFill>
                </a:defRPr>
              </a:lvl9pPr>
            </a:lstStyle>
            <a:p>
              <a:r>
                <a:rPr lang="en-US" sz="1050" dirty="0">
                  <a:latin typeface="Arial" panose="020B0604020202020204" pitchFamily="34" charset="0"/>
                  <a:cs typeface="Arial" panose="020B0604020202020204" pitchFamily="34" charset="0"/>
                </a:rPr>
                <a:t>Industry solution zip</a:t>
              </a:r>
            </a:p>
          </p:txBody>
        </p:sp>
        <p:sp>
          <p:nvSpPr>
            <p:cNvPr id="25" name="TextBox 24">
              <a:extLst>
                <a:ext uri="{FF2B5EF4-FFF2-40B4-BE49-F238E27FC236}">
                  <a16:creationId xmlns:a16="http://schemas.microsoft.com/office/drawing/2014/main" id="{221510BC-2055-4851-A5D4-5D6B83A96087}"/>
                </a:ext>
              </a:extLst>
            </p:cNvPr>
            <p:cNvSpPr txBox="1"/>
            <p:nvPr/>
          </p:nvSpPr>
          <p:spPr>
            <a:xfrm>
              <a:off x="2432481" y="6041600"/>
              <a:ext cx="1664230" cy="416067"/>
            </a:xfrm>
            <a:prstGeom prst="rect">
              <a:avLst/>
            </a:prstGeom>
            <a:solidFill>
              <a:schemeClr val="bg2">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eaLnBrk="0" fontAlgn="base" hangingPunct="0">
                <a:spcBef>
                  <a:spcPct val="0"/>
                </a:spcBef>
                <a:spcAft>
                  <a:spcPct val="0"/>
                </a:spcAft>
                <a:defRPr sz="1200">
                  <a:latin typeface="Arial" panose="020B0604020202020204" pitchFamily="34" charset="0"/>
                  <a:cs typeface="Arial" panose="020B0604020202020204" pitchFamily="34" charset="0"/>
                </a:defRPr>
              </a:lvl1pPr>
              <a:lvl2pPr marL="457181" eaLnBrk="0" fontAlgn="base" hangingPunct="0">
                <a:spcBef>
                  <a:spcPct val="0"/>
                </a:spcBef>
                <a:spcAft>
                  <a:spcPct val="0"/>
                </a:spcAft>
              </a:lvl2pPr>
              <a:lvl3pPr marL="914364" eaLnBrk="0" fontAlgn="base" hangingPunct="0">
                <a:spcBef>
                  <a:spcPct val="0"/>
                </a:spcBef>
                <a:spcAft>
                  <a:spcPct val="0"/>
                </a:spcAft>
              </a:lvl3pPr>
              <a:lvl4pPr marL="1371545" eaLnBrk="0" fontAlgn="base" hangingPunct="0">
                <a:spcBef>
                  <a:spcPct val="0"/>
                </a:spcBef>
                <a:spcAft>
                  <a:spcPct val="0"/>
                </a:spcAft>
              </a:lvl4pPr>
              <a:lvl5pPr marL="1828727" eaLnBrk="0" fontAlgn="base" hangingPunct="0">
                <a:spcBef>
                  <a:spcPct val="0"/>
                </a:spcBef>
                <a:spcAft>
                  <a:spcPct val="0"/>
                </a:spcAft>
              </a:lvl5pPr>
              <a:lvl6pPr marL="2285909" defTabSz="914364"/>
              <a:lvl7pPr marL="2743090" defTabSz="914364"/>
              <a:lvl8pPr marL="3200272" defTabSz="914364"/>
              <a:lvl9pPr marL="3657454" defTabSz="914364"/>
            </a:lstStyle>
            <a:p>
              <a:r>
                <a:rPr lang="en-US" sz="1050" dirty="0"/>
                <a:t>PPA/Fix central</a:t>
              </a:r>
            </a:p>
          </p:txBody>
        </p:sp>
      </p:grpSp>
      <p:grpSp>
        <p:nvGrpSpPr>
          <p:cNvPr id="11" name="Group 10">
            <a:extLst>
              <a:ext uri="{FF2B5EF4-FFF2-40B4-BE49-F238E27FC236}">
                <a16:creationId xmlns:a16="http://schemas.microsoft.com/office/drawing/2014/main" id="{ACD86140-1AF9-4123-935F-211277C56816}"/>
              </a:ext>
            </a:extLst>
          </p:cNvPr>
          <p:cNvGrpSpPr/>
          <p:nvPr/>
        </p:nvGrpSpPr>
        <p:grpSpPr>
          <a:xfrm>
            <a:off x="4563378" y="1008897"/>
            <a:ext cx="4105666" cy="3525374"/>
            <a:chOff x="5828304" y="857490"/>
            <a:chExt cx="5615013" cy="5783007"/>
          </a:xfrm>
        </p:grpSpPr>
        <p:sp>
          <p:nvSpPr>
            <p:cNvPr id="26" name="Rectangle 25">
              <a:extLst>
                <a:ext uri="{FF2B5EF4-FFF2-40B4-BE49-F238E27FC236}">
                  <a16:creationId xmlns:a16="http://schemas.microsoft.com/office/drawing/2014/main" id="{99322340-9DE4-42C4-9B0D-3A2F20858824}"/>
                </a:ext>
              </a:extLst>
            </p:cNvPr>
            <p:cNvSpPr/>
            <p:nvPr/>
          </p:nvSpPr>
          <p:spPr>
            <a:xfrm>
              <a:off x="5828304" y="857490"/>
              <a:ext cx="5615013" cy="5783007"/>
            </a:xfrm>
            <a:prstGeom prst="rect">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50" dirty="0">
                  <a:latin typeface="Arial" panose="020B0604020202020204" pitchFamily="34" charset="0"/>
                  <a:cs typeface="Arial" panose="020B0604020202020204" pitchFamily="34" charset="0"/>
                </a:rPr>
                <a:t> </a:t>
              </a:r>
            </a:p>
          </p:txBody>
        </p:sp>
        <p:sp>
          <p:nvSpPr>
            <p:cNvPr id="13" name="Rectangle: Folded Corner 12">
              <a:extLst>
                <a:ext uri="{FF2B5EF4-FFF2-40B4-BE49-F238E27FC236}">
                  <a16:creationId xmlns:a16="http://schemas.microsoft.com/office/drawing/2014/main" id="{D287AA8A-068C-4C34-AA7C-AD4A167C2B06}"/>
                </a:ext>
              </a:extLst>
            </p:cNvPr>
            <p:cNvSpPr/>
            <p:nvPr/>
          </p:nvSpPr>
          <p:spPr>
            <a:xfrm>
              <a:off x="6637747" y="2589092"/>
              <a:ext cx="2035946" cy="1171853"/>
            </a:xfrm>
            <a:prstGeom prst="foldedCorner">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50" dirty="0">
                  <a:latin typeface="Arial" panose="020B0604020202020204" pitchFamily="34" charset="0"/>
                  <a:cs typeface="Arial" panose="020B0604020202020204" pitchFamily="34" charset="0"/>
                </a:rPr>
                <a:t>IS extension image</a:t>
              </a:r>
            </a:p>
          </p:txBody>
        </p:sp>
        <p:sp>
          <p:nvSpPr>
            <p:cNvPr id="12" name="Rectangle: Folded Corner 11">
              <a:extLst>
                <a:ext uri="{FF2B5EF4-FFF2-40B4-BE49-F238E27FC236}">
                  <a16:creationId xmlns:a16="http://schemas.microsoft.com/office/drawing/2014/main" id="{9CE66A63-D87D-4D84-9D86-DA8B623CCDE2}"/>
                </a:ext>
              </a:extLst>
            </p:cNvPr>
            <p:cNvSpPr/>
            <p:nvPr/>
          </p:nvSpPr>
          <p:spPr>
            <a:xfrm>
              <a:off x="6403968" y="2474251"/>
              <a:ext cx="2035946" cy="1171853"/>
            </a:xfrm>
            <a:prstGeom prst="foldedCorner">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50" dirty="0">
                  <a:latin typeface="Arial" panose="020B0604020202020204" pitchFamily="34" charset="0"/>
                  <a:cs typeface="Arial" panose="020B0604020202020204" pitchFamily="34" charset="0"/>
                </a:rPr>
                <a:t>IS extension image</a:t>
              </a:r>
            </a:p>
          </p:txBody>
        </p:sp>
        <p:sp>
          <p:nvSpPr>
            <p:cNvPr id="6" name="Rectangle: Folded Corner 5">
              <a:extLst>
                <a:ext uri="{FF2B5EF4-FFF2-40B4-BE49-F238E27FC236}">
                  <a16:creationId xmlns:a16="http://schemas.microsoft.com/office/drawing/2014/main" id="{DF931C3B-DC3E-4D38-B5B1-C8A10AE32D32}"/>
                </a:ext>
              </a:extLst>
            </p:cNvPr>
            <p:cNvSpPr/>
            <p:nvPr/>
          </p:nvSpPr>
          <p:spPr>
            <a:xfrm>
              <a:off x="6096000" y="1038686"/>
              <a:ext cx="2035946" cy="1171853"/>
            </a:xfrm>
            <a:prstGeom prst="foldedCorner">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50" dirty="0">
                  <a:latin typeface="Arial" panose="020B0604020202020204" pitchFamily="34" charset="0"/>
                  <a:cs typeface="Arial" panose="020B0604020202020204" pitchFamily="34" charset="0"/>
                </a:rPr>
                <a:t>Base image</a:t>
              </a:r>
            </a:p>
          </p:txBody>
        </p:sp>
        <p:sp>
          <p:nvSpPr>
            <p:cNvPr id="7" name="TextBox 6">
              <a:extLst>
                <a:ext uri="{FF2B5EF4-FFF2-40B4-BE49-F238E27FC236}">
                  <a16:creationId xmlns:a16="http://schemas.microsoft.com/office/drawing/2014/main" id="{24A2050D-BDD2-49B0-9BBB-9423F0C8D9FB}"/>
                </a:ext>
              </a:extLst>
            </p:cNvPr>
            <p:cNvSpPr txBox="1"/>
            <p:nvPr/>
          </p:nvSpPr>
          <p:spPr>
            <a:xfrm>
              <a:off x="6170190" y="1705993"/>
              <a:ext cx="1887568" cy="416523"/>
            </a:xfrm>
            <a:prstGeom prst="rect">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eaLnBrk="0" fontAlgn="base" hangingPunct="0">
                <a:spcBef>
                  <a:spcPct val="0"/>
                </a:spcBef>
                <a:spcAft>
                  <a:spcPct val="0"/>
                </a:spcAft>
                <a:defRPr sz="1200">
                  <a:solidFill>
                    <a:schemeClr val="lt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50" dirty="0"/>
                <a:t>Maximo Install Dir</a:t>
              </a:r>
            </a:p>
          </p:txBody>
        </p:sp>
        <p:sp>
          <p:nvSpPr>
            <p:cNvPr id="8" name="Rectangle: Folded Corner 7">
              <a:extLst>
                <a:ext uri="{FF2B5EF4-FFF2-40B4-BE49-F238E27FC236}">
                  <a16:creationId xmlns:a16="http://schemas.microsoft.com/office/drawing/2014/main" id="{7DFA871C-FD96-422F-A3FE-15596120E927}"/>
                </a:ext>
              </a:extLst>
            </p:cNvPr>
            <p:cNvSpPr/>
            <p:nvPr/>
          </p:nvSpPr>
          <p:spPr>
            <a:xfrm>
              <a:off x="6096000" y="2359410"/>
              <a:ext cx="2035946" cy="1171853"/>
            </a:xfrm>
            <a:prstGeom prst="foldedCorner">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50" dirty="0">
                  <a:latin typeface="Arial" panose="020B0604020202020204" pitchFamily="34" charset="0"/>
                  <a:cs typeface="Arial" panose="020B0604020202020204" pitchFamily="34" charset="0"/>
                </a:rPr>
                <a:t>IS extension image</a:t>
              </a:r>
            </a:p>
          </p:txBody>
        </p:sp>
        <p:sp>
          <p:nvSpPr>
            <p:cNvPr id="9" name="TextBox 8">
              <a:extLst>
                <a:ext uri="{FF2B5EF4-FFF2-40B4-BE49-F238E27FC236}">
                  <a16:creationId xmlns:a16="http://schemas.microsoft.com/office/drawing/2014/main" id="{5D13107D-6217-4D12-90DF-B06B79E51E63}"/>
                </a:ext>
              </a:extLst>
            </p:cNvPr>
            <p:cNvSpPr txBox="1"/>
            <p:nvPr/>
          </p:nvSpPr>
          <p:spPr>
            <a:xfrm>
              <a:off x="6170190" y="3026718"/>
              <a:ext cx="782587" cy="681581"/>
            </a:xfrm>
            <a:prstGeom prst="rect">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eaLnBrk="0" fontAlgn="base" hangingPunct="0">
                <a:spcBef>
                  <a:spcPct val="0"/>
                </a:spcBef>
                <a:spcAft>
                  <a:spcPct val="0"/>
                </a:spcAft>
                <a:defRPr sz="1200">
                  <a:solidFill>
                    <a:schemeClr val="lt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50" dirty="0"/>
                <a:t>IS files</a:t>
              </a:r>
            </a:p>
          </p:txBody>
        </p:sp>
        <p:sp>
          <p:nvSpPr>
            <p:cNvPr id="10" name="Rectangle: Folded Corner 9">
              <a:extLst>
                <a:ext uri="{FF2B5EF4-FFF2-40B4-BE49-F238E27FC236}">
                  <a16:creationId xmlns:a16="http://schemas.microsoft.com/office/drawing/2014/main" id="{F1722211-7178-4E3D-B3DD-2E41ED24E86F}"/>
                </a:ext>
              </a:extLst>
            </p:cNvPr>
            <p:cNvSpPr/>
            <p:nvPr/>
          </p:nvSpPr>
          <p:spPr>
            <a:xfrm>
              <a:off x="6096000" y="3865998"/>
              <a:ext cx="1961757" cy="914858"/>
            </a:xfrm>
            <a:prstGeom prst="foldedCorner">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50" dirty="0">
                  <a:latin typeface="Arial" panose="020B0604020202020204" pitchFamily="34" charset="0"/>
                  <a:cs typeface="Arial" panose="020B0604020202020204" pitchFamily="34" charset="0"/>
                </a:rPr>
                <a:t>Liberty base image</a:t>
              </a:r>
            </a:p>
          </p:txBody>
        </p:sp>
        <p:sp>
          <p:nvSpPr>
            <p:cNvPr id="14" name="Rectangle: Folded Corner 13">
              <a:extLst>
                <a:ext uri="{FF2B5EF4-FFF2-40B4-BE49-F238E27FC236}">
                  <a16:creationId xmlns:a16="http://schemas.microsoft.com/office/drawing/2014/main" id="{49F08219-4AC5-43D2-8A99-48E86C6BD29E}"/>
                </a:ext>
              </a:extLst>
            </p:cNvPr>
            <p:cNvSpPr/>
            <p:nvPr/>
          </p:nvSpPr>
          <p:spPr>
            <a:xfrm>
              <a:off x="6258125" y="5312034"/>
              <a:ext cx="2035946" cy="1171853"/>
            </a:xfrm>
            <a:prstGeom prst="foldedCorner">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50" dirty="0">
                  <a:latin typeface="Arial" panose="020B0604020202020204" pitchFamily="34" charset="0"/>
                  <a:cs typeface="Arial" panose="020B0604020202020204" pitchFamily="34" charset="0"/>
                </a:rPr>
                <a:t>Operator Images</a:t>
              </a:r>
            </a:p>
          </p:txBody>
        </p:sp>
        <p:sp>
          <p:nvSpPr>
            <p:cNvPr id="15" name="Rectangle: Folded Corner 14">
              <a:extLst>
                <a:ext uri="{FF2B5EF4-FFF2-40B4-BE49-F238E27FC236}">
                  <a16:creationId xmlns:a16="http://schemas.microsoft.com/office/drawing/2014/main" id="{A8A29340-B40A-4C43-A24C-8AA99F869E98}"/>
                </a:ext>
              </a:extLst>
            </p:cNvPr>
            <p:cNvSpPr/>
            <p:nvPr/>
          </p:nvSpPr>
          <p:spPr>
            <a:xfrm>
              <a:off x="6096000" y="5206525"/>
              <a:ext cx="2035946" cy="964315"/>
            </a:xfrm>
            <a:prstGeom prst="foldedCorner">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50" dirty="0">
                  <a:latin typeface="Arial" panose="020B0604020202020204" pitchFamily="34" charset="0"/>
                  <a:cs typeface="Arial" panose="020B0604020202020204" pitchFamily="34" charset="0"/>
                </a:rPr>
                <a:t>Operator Images</a:t>
              </a:r>
            </a:p>
          </p:txBody>
        </p:sp>
        <p:sp>
          <p:nvSpPr>
            <p:cNvPr id="18" name="Rectangle: Folded Corner 17">
              <a:extLst>
                <a:ext uri="{FF2B5EF4-FFF2-40B4-BE49-F238E27FC236}">
                  <a16:creationId xmlns:a16="http://schemas.microsoft.com/office/drawing/2014/main" id="{9F451B4F-003F-444A-B63C-5644DDABAB6B}"/>
                </a:ext>
              </a:extLst>
            </p:cNvPr>
            <p:cNvSpPr/>
            <p:nvPr/>
          </p:nvSpPr>
          <p:spPr>
            <a:xfrm>
              <a:off x="8907472" y="2625457"/>
              <a:ext cx="2024302" cy="1020648"/>
            </a:xfrm>
            <a:prstGeom prst="foldedCorner">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50" dirty="0">
                  <a:latin typeface="Arial" panose="020B0604020202020204" pitchFamily="34" charset="0"/>
                  <a:cs typeface="Arial" panose="020B0604020202020204" pitchFamily="34" charset="0"/>
                </a:rPr>
                <a:t>User sync Image</a:t>
              </a:r>
            </a:p>
          </p:txBody>
        </p:sp>
        <p:sp>
          <p:nvSpPr>
            <p:cNvPr id="19" name="Rectangle: Folded Corner 18">
              <a:extLst>
                <a:ext uri="{FF2B5EF4-FFF2-40B4-BE49-F238E27FC236}">
                  <a16:creationId xmlns:a16="http://schemas.microsoft.com/office/drawing/2014/main" id="{B2B21E8A-BE87-4503-B631-5673FC3352D6}"/>
                </a:ext>
              </a:extLst>
            </p:cNvPr>
            <p:cNvSpPr/>
            <p:nvPr/>
          </p:nvSpPr>
          <p:spPr>
            <a:xfrm>
              <a:off x="8907472" y="3905718"/>
              <a:ext cx="1905530" cy="914857"/>
            </a:xfrm>
            <a:prstGeom prst="foldedCorner">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50" dirty="0">
                  <a:latin typeface="Arial" panose="020B0604020202020204" pitchFamily="34" charset="0"/>
                  <a:cs typeface="Arial" panose="020B0604020202020204" pitchFamily="34" charset="0"/>
                </a:rPr>
                <a:t>Monitoring Image</a:t>
              </a:r>
            </a:p>
          </p:txBody>
        </p:sp>
        <p:sp>
          <p:nvSpPr>
            <p:cNvPr id="23" name="Rectangle: Folded Corner 22">
              <a:extLst>
                <a:ext uri="{FF2B5EF4-FFF2-40B4-BE49-F238E27FC236}">
                  <a16:creationId xmlns:a16="http://schemas.microsoft.com/office/drawing/2014/main" id="{64CD3555-7293-4436-A400-47DEE9DA2ECF}"/>
                </a:ext>
              </a:extLst>
            </p:cNvPr>
            <p:cNvSpPr/>
            <p:nvPr/>
          </p:nvSpPr>
          <p:spPr>
            <a:xfrm>
              <a:off x="8895828" y="1345195"/>
              <a:ext cx="1905530" cy="914858"/>
            </a:xfrm>
            <a:prstGeom prst="foldedCorner">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50" dirty="0">
                  <a:latin typeface="Arial" panose="020B0604020202020204" pitchFamily="34" charset="0"/>
                  <a:cs typeface="Arial" panose="020B0604020202020204" pitchFamily="34" charset="0"/>
                </a:rPr>
                <a:t>Group sync Image</a:t>
              </a:r>
            </a:p>
          </p:txBody>
        </p:sp>
        <p:sp>
          <p:nvSpPr>
            <p:cNvPr id="27" name="TextBox 26">
              <a:extLst>
                <a:ext uri="{FF2B5EF4-FFF2-40B4-BE49-F238E27FC236}">
                  <a16:creationId xmlns:a16="http://schemas.microsoft.com/office/drawing/2014/main" id="{58791A61-B94C-4130-96BC-9E8965B39173}"/>
                </a:ext>
              </a:extLst>
            </p:cNvPr>
            <p:cNvSpPr txBox="1"/>
            <p:nvPr/>
          </p:nvSpPr>
          <p:spPr>
            <a:xfrm>
              <a:off x="9053206" y="6053219"/>
              <a:ext cx="1997630" cy="416523"/>
            </a:xfrm>
            <a:prstGeom prst="rect">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eaLnBrk="0" fontAlgn="base" hangingPunct="0">
                <a:spcBef>
                  <a:spcPct val="0"/>
                </a:spcBef>
                <a:spcAft>
                  <a:spcPct val="0"/>
                </a:spcAft>
                <a:defRPr sz="1200">
                  <a:solidFill>
                    <a:schemeClr val="lt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50" dirty="0"/>
                <a:t>IBM entitled Registry</a:t>
              </a:r>
            </a:p>
          </p:txBody>
        </p:sp>
      </p:grpSp>
      <p:sp>
        <p:nvSpPr>
          <p:cNvPr id="28" name="TextBox 27">
            <a:extLst>
              <a:ext uri="{FF2B5EF4-FFF2-40B4-BE49-F238E27FC236}">
                <a16:creationId xmlns:a16="http://schemas.microsoft.com/office/drawing/2014/main" id="{FEE698B0-A134-42A8-8DD5-AD945A2E226A}"/>
              </a:ext>
            </a:extLst>
          </p:cNvPr>
          <p:cNvSpPr txBox="1"/>
          <p:nvPr/>
        </p:nvSpPr>
        <p:spPr>
          <a:xfrm>
            <a:off x="1138562" y="406154"/>
            <a:ext cx="184731" cy="230832"/>
          </a:xfrm>
          <a:prstGeom prst="rect">
            <a:avLst/>
          </a:prstGeom>
          <a:noFill/>
        </p:spPr>
        <p:txBody>
          <a:bodyPr wrap="none" rtlCol="0">
            <a:spAutoFit/>
          </a:bodyPr>
          <a:lstStyle/>
          <a:p>
            <a:endParaRPr lang="en-US" sz="900" dirty="0"/>
          </a:p>
        </p:txBody>
      </p:sp>
      <p:sp>
        <p:nvSpPr>
          <p:cNvPr id="29" name="TextBox 28">
            <a:extLst>
              <a:ext uri="{FF2B5EF4-FFF2-40B4-BE49-F238E27FC236}">
                <a16:creationId xmlns:a16="http://schemas.microsoft.com/office/drawing/2014/main" id="{8125ADAC-3200-4C55-84FD-169EFE33A0D7}"/>
              </a:ext>
            </a:extLst>
          </p:cNvPr>
          <p:cNvSpPr txBox="1"/>
          <p:nvPr/>
        </p:nvSpPr>
        <p:spPr>
          <a:xfrm>
            <a:off x="539027" y="221258"/>
            <a:ext cx="2903359" cy="307777"/>
          </a:xfrm>
          <a:prstGeom prst="rect">
            <a:avLst/>
          </a:prstGeom>
          <a:noFill/>
        </p:spPr>
        <p:txBody>
          <a:bodyPr wrap="none" rtlCol="0">
            <a:spAutoFit/>
          </a:bodyPr>
          <a:lstStyle/>
          <a:p>
            <a:r>
              <a:rPr lang="en-US" sz="1400" dirty="0"/>
              <a:t>Changes: Images are deliverables</a:t>
            </a:r>
          </a:p>
        </p:txBody>
      </p:sp>
      <p:sp>
        <p:nvSpPr>
          <p:cNvPr id="30" name="TextBox 29">
            <a:extLst>
              <a:ext uri="{FF2B5EF4-FFF2-40B4-BE49-F238E27FC236}">
                <a16:creationId xmlns:a16="http://schemas.microsoft.com/office/drawing/2014/main" id="{EEF71236-3BD3-4883-B079-E6791D50C4A8}"/>
              </a:ext>
            </a:extLst>
          </p:cNvPr>
          <p:cNvSpPr txBox="1"/>
          <p:nvPr/>
        </p:nvSpPr>
        <p:spPr>
          <a:xfrm>
            <a:off x="1601114" y="635777"/>
            <a:ext cx="880369" cy="230832"/>
          </a:xfrm>
          <a:prstGeom prst="rect">
            <a:avLst/>
          </a:prstGeom>
          <a:noFill/>
        </p:spPr>
        <p:txBody>
          <a:bodyPr wrap="none" rtlCol="0">
            <a:spAutoFit/>
          </a:bodyPr>
          <a:lstStyle/>
          <a:p>
            <a:r>
              <a:rPr lang="en-US" sz="900" dirty="0"/>
              <a:t>Maximo 7.6.x</a:t>
            </a:r>
          </a:p>
        </p:txBody>
      </p:sp>
      <p:sp>
        <p:nvSpPr>
          <p:cNvPr id="31" name="TextBox 30">
            <a:extLst>
              <a:ext uri="{FF2B5EF4-FFF2-40B4-BE49-F238E27FC236}">
                <a16:creationId xmlns:a16="http://schemas.microsoft.com/office/drawing/2014/main" id="{E1617043-6830-4BCE-ACE5-E69CFA61A6B4}"/>
              </a:ext>
            </a:extLst>
          </p:cNvPr>
          <p:cNvSpPr txBox="1"/>
          <p:nvPr/>
        </p:nvSpPr>
        <p:spPr>
          <a:xfrm>
            <a:off x="6072263" y="662358"/>
            <a:ext cx="590226" cy="230832"/>
          </a:xfrm>
          <a:prstGeom prst="rect">
            <a:avLst/>
          </a:prstGeom>
          <a:noFill/>
        </p:spPr>
        <p:txBody>
          <a:bodyPr wrap="none" rtlCol="0">
            <a:spAutoFit/>
          </a:bodyPr>
          <a:lstStyle/>
          <a:p>
            <a:r>
              <a:rPr lang="en-US" sz="900" dirty="0"/>
              <a:t>Manage</a:t>
            </a:r>
          </a:p>
        </p:txBody>
      </p:sp>
      <p:cxnSp>
        <p:nvCxnSpPr>
          <p:cNvPr id="32" name="Straight Connector 31">
            <a:extLst>
              <a:ext uri="{FF2B5EF4-FFF2-40B4-BE49-F238E27FC236}">
                <a16:creationId xmlns:a16="http://schemas.microsoft.com/office/drawing/2014/main" id="{7A524E40-42CB-2219-E993-02294D473E44}"/>
              </a:ext>
            </a:extLst>
          </p:cNvPr>
          <p:cNvCxnSpPr/>
          <p:nvPr/>
        </p:nvCxnSpPr>
        <p:spPr>
          <a:xfrm>
            <a:off x="650145" y="556127"/>
            <a:ext cx="8005353" cy="0"/>
          </a:xfrm>
          <a:prstGeom prst="line">
            <a:avLst/>
          </a:prstGeom>
          <a:ln w="127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66652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125">
            <a:extLst>
              <a:ext uri="{FF2B5EF4-FFF2-40B4-BE49-F238E27FC236}">
                <a16:creationId xmlns:a16="http://schemas.microsoft.com/office/drawing/2014/main" id="{3EA231E7-5DE6-2A4A-8CF9-CC6C65CED0FC}"/>
              </a:ext>
            </a:extLst>
          </p:cNvPr>
          <p:cNvPicPr>
            <a:picLocks noChangeAspect="1"/>
          </p:cNvPicPr>
          <p:nvPr/>
        </p:nvPicPr>
        <p:blipFill>
          <a:blip r:embed="rId3"/>
          <a:stretch>
            <a:fillRect/>
          </a:stretch>
        </p:blipFill>
        <p:spPr>
          <a:xfrm>
            <a:off x="3595688" y="2440375"/>
            <a:ext cx="4790480" cy="2464590"/>
          </a:xfrm>
          <a:prstGeom prst="rect">
            <a:avLst/>
          </a:prstGeom>
        </p:spPr>
      </p:pic>
      <p:grpSp>
        <p:nvGrpSpPr>
          <p:cNvPr id="127" name="Graphic 5">
            <a:extLst>
              <a:ext uri="{FF2B5EF4-FFF2-40B4-BE49-F238E27FC236}">
                <a16:creationId xmlns:a16="http://schemas.microsoft.com/office/drawing/2014/main" id="{32952CE9-880F-2943-A72F-0A89A3BF7027}"/>
              </a:ext>
            </a:extLst>
          </p:cNvPr>
          <p:cNvGrpSpPr/>
          <p:nvPr/>
        </p:nvGrpSpPr>
        <p:grpSpPr>
          <a:xfrm>
            <a:off x="3734149" y="726000"/>
            <a:ext cx="4663910" cy="3971848"/>
            <a:chOff x="-5852128" y="0"/>
            <a:chExt cx="5586793" cy="5143500"/>
          </a:xfrm>
          <a:effectLst/>
        </p:grpSpPr>
        <p:sp>
          <p:nvSpPr>
            <p:cNvPr id="128" name="Freeform 127">
              <a:extLst>
                <a:ext uri="{FF2B5EF4-FFF2-40B4-BE49-F238E27FC236}">
                  <a16:creationId xmlns:a16="http://schemas.microsoft.com/office/drawing/2014/main" id="{AE9A4FA1-74DE-1F44-9CC7-C2943C3FA40D}"/>
                </a:ext>
              </a:extLst>
            </p:cNvPr>
            <p:cNvSpPr/>
            <p:nvPr/>
          </p:nvSpPr>
          <p:spPr>
            <a:xfrm>
              <a:off x="-4509929" y="2818911"/>
              <a:ext cx="1832937" cy="1055077"/>
            </a:xfrm>
            <a:custGeom>
              <a:avLst/>
              <a:gdLst>
                <a:gd name="connsiteX0" fmla="*/ 1442400 w 1832937"/>
                <a:gd name="connsiteY0" fmla="*/ 0 h 1055076"/>
                <a:gd name="connsiteX1" fmla="*/ 0 w 1832937"/>
                <a:gd name="connsiteY1" fmla="*/ 835758 h 1055076"/>
                <a:gd name="connsiteX2" fmla="*/ 391027 w 1832937"/>
                <a:gd name="connsiteY2" fmla="*/ 1058496 h 1055076"/>
                <a:gd name="connsiteX3" fmla="*/ 1833426 w 1832937"/>
                <a:gd name="connsiteY3" fmla="*/ 222739 h 1055076"/>
                <a:gd name="connsiteX4" fmla="*/ 1442400 w 1832937"/>
                <a:gd name="connsiteY4" fmla="*/ 0 h 10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937" h="1055076">
                  <a:moveTo>
                    <a:pt x="1442400" y="0"/>
                  </a:moveTo>
                  <a:lnTo>
                    <a:pt x="0" y="835758"/>
                  </a:lnTo>
                  <a:lnTo>
                    <a:pt x="391027" y="1058496"/>
                  </a:lnTo>
                  <a:lnTo>
                    <a:pt x="1833426" y="222739"/>
                  </a:lnTo>
                  <a:lnTo>
                    <a:pt x="144240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9" name="Freeform 128">
              <a:extLst>
                <a:ext uri="{FF2B5EF4-FFF2-40B4-BE49-F238E27FC236}">
                  <a16:creationId xmlns:a16="http://schemas.microsoft.com/office/drawing/2014/main" id="{2BDED1DD-8234-4A4C-A631-41E3E56000CE}"/>
                </a:ext>
              </a:extLst>
            </p:cNvPr>
            <p:cNvSpPr/>
            <p:nvPr/>
          </p:nvSpPr>
          <p:spPr>
            <a:xfrm>
              <a:off x="-4509929" y="3654669"/>
              <a:ext cx="503447" cy="356577"/>
            </a:xfrm>
            <a:custGeom>
              <a:avLst/>
              <a:gdLst>
                <a:gd name="connsiteX0" fmla="*/ 0 w 503446"/>
                <a:gd name="connsiteY0" fmla="*/ 0 h 356576"/>
                <a:gd name="connsiteX1" fmla="*/ 114864 w 503446"/>
                <a:gd name="connsiteY1" fmla="*/ 134815 h 356576"/>
                <a:gd name="connsiteX2" fmla="*/ 505891 w 503446"/>
                <a:gd name="connsiteY2" fmla="*/ 357554 h 356576"/>
                <a:gd name="connsiteX3" fmla="*/ 391027 w 503446"/>
                <a:gd name="connsiteY3" fmla="*/ 222738 h 356576"/>
                <a:gd name="connsiteX4" fmla="*/ 0 w 503446"/>
                <a:gd name="connsiteY4" fmla="*/ 0 h 35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446" h="356576">
                  <a:moveTo>
                    <a:pt x="0" y="0"/>
                  </a:moveTo>
                  <a:lnTo>
                    <a:pt x="114864" y="134815"/>
                  </a:lnTo>
                  <a:lnTo>
                    <a:pt x="505891" y="357554"/>
                  </a:lnTo>
                  <a:lnTo>
                    <a:pt x="391027" y="222738"/>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0" name="Freeform 129">
              <a:extLst>
                <a:ext uri="{FF2B5EF4-FFF2-40B4-BE49-F238E27FC236}">
                  <a16:creationId xmlns:a16="http://schemas.microsoft.com/office/drawing/2014/main" id="{E61CE8A4-309A-8440-B737-C22E85477354}"/>
                </a:ext>
              </a:extLst>
            </p:cNvPr>
            <p:cNvSpPr/>
            <p:nvPr/>
          </p:nvSpPr>
          <p:spPr>
            <a:xfrm>
              <a:off x="-4118902" y="3041650"/>
              <a:ext cx="1441911" cy="967154"/>
            </a:xfrm>
            <a:custGeom>
              <a:avLst/>
              <a:gdLst>
                <a:gd name="connsiteX0" fmla="*/ 0 w 1441910"/>
                <a:gd name="connsiteY0" fmla="*/ 835758 h 967153"/>
                <a:gd name="connsiteX1" fmla="*/ 114864 w 1441910"/>
                <a:gd name="connsiteY1" fmla="*/ 970573 h 967153"/>
                <a:gd name="connsiteX2" fmla="*/ 1342199 w 1441910"/>
                <a:gd name="connsiteY2" fmla="*/ 262304 h 967153"/>
                <a:gd name="connsiteX3" fmla="*/ 1442888 w 1441910"/>
                <a:gd name="connsiteY3" fmla="*/ 0 h 967153"/>
                <a:gd name="connsiteX4" fmla="*/ 0 w 1441910"/>
                <a:gd name="connsiteY4" fmla="*/ 835758 h 96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910" h="967153">
                  <a:moveTo>
                    <a:pt x="0" y="835758"/>
                  </a:moveTo>
                  <a:lnTo>
                    <a:pt x="114864" y="970573"/>
                  </a:lnTo>
                  <a:lnTo>
                    <a:pt x="1342199" y="262304"/>
                  </a:lnTo>
                  <a:lnTo>
                    <a:pt x="1442888" y="0"/>
                  </a:lnTo>
                  <a:lnTo>
                    <a:pt x="0" y="8357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1" name="Freeform 130">
              <a:extLst>
                <a:ext uri="{FF2B5EF4-FFF2-40B4-BE49-F238E27FC236}">
                  <a16:creationId xmlns:a16="http://schemas.microsoft.com/office/drawing/2014/main" id="{7547DF18-A02C-D94C-8AEB-47FEB4E25046}"/>
                </a:ext>
              </a:extLst>
            </p:cNvPr>
            <p:cNvSpPr/>
            <p:nvPr/>
          </p:nvSpPr>
          <p:spPr>
            <a:xfrm>
              <a:off x="-4407285" y="2877527"/>
              <a:ext cx="1627648" cy="937846"/>
            </a:xfrm>
            <a:custGeom>
              <a:avLst/>
              <a:gdLst>
                <a:gd name="connsiteX0" fmla="*/ 1340733 w 1627648"/>
                <a:gd name="connsiteY0" fmla="*/ 0 h 937846"/>
                <a:gd name="connsiteX1" fmla="*/ 0 w 1627648"/>
                <a:gd name="connsiteY1" fmla="*/ 777143 h 937846"/>
                <a:gd name="connsiteX2" fmla="*/ 287893 w 1627648"/>
                <a:gd name="connsiteY2" fmla="*/ 941265 h 937846"/>
                <a:gd name="connsiteX3" fmla="*/ 1628626 w 1627648"/>
                <a:gd name="connsiteY3" fmla="*/ 164123 h 937846"/>
                <a:gd name="connsiteX4" fmla="*/ 1340733 w 1627648"/>
                <a:gd name="connsiteY4" fmla="*/ 0 h 93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648" h="937846">
                  <a:moveTo>
                    <a:pt x="1340733" y="0"/>
                  </a:moveTo>
                  <a:lnTo>
                    <a:pt x="0" y="777143"/>
                  </a:lnTo>
                  <a:lnTo>
                    <a:pt x="287893" y="941265"/>
                  </a:lnTo>
                  <a:lnTo>
                    <a:pt x="1628626" y="164123"/>
                  </a:lnTo>
                  <a:lnTo>
                    <a:pt x="134073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2" name="Freeform 131">
              <a:extLst>
                <a:ext uri="{FF2B5EF4-FFF2-40B4-BE49-F238E27FC236}">
                  <a16:creationId xmlns:a16="http://schemas.microsoft.com/office/drawing/2014/main" id="{3B1F899A-BE88-9344-AEE2-81CF21709E7E}"/>
                </a:ext>
              </a:extLst>
            </p:cNvPr>
            <p:cNvSpPr/>
            <p:nvPr/>
          </p:nvSpPr>
          <p:spPr>
            <a:xfrm>
              <a:off x="-3450736" y="3429488"/>
              <a:ext cx="1832937" cy="1055077"/>
            </a:xfrm>
            <a:custGeom>
              <a:avLst/>
              <a:gdLst>
                <a:gd name="connsiteX0" fmla="*/ 1442400 w 1832937"/>
                <a:gd name="connsiteY0" fmla="*/ 0 h 1055076"/>
                <a:gd name="connsiteX1" fmla="*/ 0 w 1832937"/>
                <a:gd name="connsiteY1" fmla="*/ 835758 h 1055076"/>
                <a:gd name="connsiteX2" fmla="*/ 391027 w 1832937"/>
                <a:gd name="connsiteY2" fmla="*/ 1058496 h 1055076"/>
                <a:gd name="connsiteX3" fmla="*/ 1833426 w 1832937"/>
                <a:gd name="connsiteY3" fmla="*/ 222739 h 1055076"/>
                <a:gd name="connsiteX4" fmla="*/ 1442400 w 1832937"/>
                <a:gd name="connsiteY4" fmla="*/ 0 h 10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937" h="1055076">
                  <a:moveTo>
                    <a:pt x="1442400" y="0"/>
                  </a:moveTo>
                  <a:lnTo>
                    <a:pt x="0" y="835758"/>
                  </a:lnTo>
                  <a:lnTo>
                    <a:pt x="391027" y="1058496"/>
                  </a:lnTo>
                  <a:lnTo>
                    <a:pt x="1833426" y="222739"/>
                  </a:lnTo>
                  <a:lnTo>
                    <a:pt x="144240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3" name="Freeform 132">
              <a:extLst>
                <a:ext uri="{FF2B5EF4-FFF2-40B4-BE49-F238E27FC236}">
                  <a16:creationId xmlns:a16="http://schemas.microsoft.com/office/drawing/2014/main" id="{8792B039-844B-C74B-B040-2D78DF05C520}"/>
                </a:ext>
              </a:extLst>
            </p:cNvPr>
            <p:cNvSpPr/>
            <p:nvPr/>
          </p:nvSpPr>
          <p:spPr>
            <a:xfrm>
              <a:off x="-3450736" y="4265246"/>
              <a:ext cx="503447" cy="356577"/>
            </a:xfrm>
            <a:custGeom>
              <a:avLst/>
              <a:gdLst>
                <a:gd name="connsiteX0" fmla="*/ 0 w 503446"/>
                <a:gd name="connsiteY0" fmla="*/ 0 h 356576"/>
                <a:gd name="connsiteX1" fmla="*/ 114864 w 503446"/>
                <a:gd name="connsiteY1" fmla="*/ 134815 h 356576"/>
                <a:gd name="connsiteX2" fmla="*/ 505891 w 503446"/>
                <a:gd name="connsiteY2" fmla="*/ 357554 h 356576"/>
                <a:gd name="connsiteX3" fmla="*/ 391027 w 503446"/>
                <a:gd name="connsiteY3" fmla="*/ 222738 h 356576"/>
                <a:gd name="connsiteX4" fmla="*/ 0 w 503446"/>
                <a:gd name="connsiteY4" fmla="*/ 0 h 35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446" h="356576">
                  <a:moveTo>
                    <a:pt x="0" y="0"/>
                  </a:moveTo>
                  <a:lnTo>
                    <a:pt x="114864" y="134815"/>
                  </a:lnTo>
                  <a:lnTo>
                    <a:pt x="505891" y="357554"/>
                  </a:lnTo>
                  <a:lnTo>
                    <a:pt x="391027" y="222738"/>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4" name="Freeform 133">
              <a:extLst>
                <a:ext uri="{FF2B5EF4-FFF2-40B4-BE49-F238E27FC236}">
                  <a16:creationId xmlns:a16="http://schemas.microsoft.com/office/drawing/2014/main" id="{9EF72C02-4358-9F48-AC34-674476F384FF}"/>
                </a:ext>
              </a:extLst>
            </p:cNvPr>
            <p:cNvSpPr/>
            <p:nvPr/>
          </p:nvSpPr>
          <p:spPr>
            <a:xfrm>
              <a:off x="-3060198" y="3652227"/>
              <a:ext cx="1441911" cy="967154"/>
            </a:xfrm>
            <a:custGeom>
              <a:avLst/>
              <a:gdLst>
                <a:gd name="connsiteX0" fmla="*/ 0 w 1441910"/>
                <a:gd name="connsiteY0" fmla="*/ 835758 h 967153"/>
                <a:gd name="connsiteX1" fmla="*/ 114864 w 1441910"/>
                <a:gd name="connsiteY1" fmla="*/ 970573 h 967153"/>
                <a:gd name="connsiteX2" fmla="*/ 1342199 w 1441910"/>
                <a:gd name="connsiteY2" fmla="*/ 262304 h 967153"/>
                <a:gd name="connsiteX3" fmla="*/ 1442888 w 1441910"/>
                <a:gd name="connsiteY3" fmla="*/ 0 h 967153"/>
                <a:gd name="connsiteX4" fmla="*/ 0 w 1441910"/>
                <a:gd name="connsiteY4" fmla="*/ 835758 h 96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910" h="967153">
                  <a:moveTo>
                    <a:pt x="0" y="835758"/>
                  </a:moveTo>
                  <a:lnTo>
                    <a:pt x="114864" y="970573"/>
                  </a:lnTo>
                  <a:lnTo>
                    <a:pt x="1342199" y="262304"/>
                  </a:lnTo>
                  <a:lnTo>
                    <a:pt x="1442888" y="0"/>
                  </a:lnTo>
                  <a:lnTo>
                    <a:pt x="0" y="8357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5" name="Freeform 134">
              <a:extLst>
                <a:ext uri="{FF2B5EF4-FFF2-40B4-BE49-F238E27FC236}">
                  <a16:creationId xmlns:a16="http://schemas.microsoft.com/office/drawing/2014/main" id="{CE4A801F-15C7-A648-932B-4025CFDEAF44}"/>
                </a:ext>
              </a:extLst>
            </p:cNvPr>
            <p:cNvSpPr/>
            <p:nvPr/>
          </p:nvSpPr>
          <p:spPr>
            <a:xfrm>
              <a:off x="-3348580" y="3488104"/>
              <a:ext cx="1627648" cy="937846"/>
            </a:xfrm>
            <a:custGeom>
              <a:avLst/>
              <a:gdLst>
                <a:gd name="connsiteX0" fmla="*/ 1340733 w 1627648"/>
                <a:gd name="connsiteY0" fmla="*/ 0 h 937846"/>
                <a:gd name="connsiteX1" fmla="*/ 0 w 1627648"/>
                <a:gd name="connsiteY1" fmla="*/ 777143 h 937846"/>
                <a:gd name="connsiteX2" fmla="*/ 287893 w 1627648"/>
                <a:gd name="connsiteY2" fmla="*/ 941265 h 937846"/>
                <a:gd name="connsiteX3" fmla="*/ 1628626 w 1627648"/>
                <a:gd name="connsiteY3" fmla="*/ 164123 h 937846"/>
                <a:gd name="connsiteX4" fmla="*/ 1340733 w 1627648"/>
                <a:gd name="connsiteY4" fmla="*/ 0 h 93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648" h="937846">
                  <a:moveTo>
                    <a:pt x="1340733" y="0"/>
                  </a:moveTo>
                  <a:lnTo>
                    <a:pt x="0" y="777143"/>
                  </a:lnTo>
                  <a:lnTo>
                    <a:pt x="287893" y="941265"/>
                  </a:lnTo>
                  <a:lnTo>
                    <a:pt x="1628626" y="164123"/>
                  </a:lnTo>
                  <a:lnTo>
                    <a:pt x="134073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6" name="Freeform 135">
              <a:extLst>
                <a:ext uri="{FF2B5EF4-FFF2-40B4-BE49-F238E27FC236}">
                  <a16:creationId xmlns:a16="http://schemas.microsoft.com/office/drawing/2014/main" id="{A1210A42-9844-4D42-93E9-EC31E87EFE22}"/>
                </a:ext>
              </a:extLst>
            </p:cNvPr>
            <p:cNvSpPr/>
            <p:nvPr/>
          </p:nvSpPr>
          <p:spPr>
            <a:xfrm>
              <a:off x="-2227311" y="3184769"/>
              <a:ext cx="459456" cy="556846"/>
            </a:xfrm>
            <a:custGeom>
              <a:avLst/>
              <a:gdLst>
                <a:gd name="connsiteX0" fmla="*/ 441372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5735 h 556846"/>
                <a:gd name="connsiteX5" fmla="*/ 230217 w 459456"/>
                <a:gd name="connsiteY5" fmla="*/ 556846 h 556846"/>
                <a:gd name="connsiteX6" fmla="*/ 459456 w 459456"/>
                <a:gd name="connsiteY6" fmla="*/ 455735 h 556846"/>
                <a:gd name="connsiteX7" fmla="*/ 459456 w 459456"/>
                <a:gd name="connsiteY7" fmla="*/ 455735 h 556846"/>
                <a:gd name="connsiteX8" fmla="*/ 459456 w 459456"/>
                <a:gd name="connsiteY8" fmla="*/ 61058 h 556846"/>
                <a:gd name="connsiteX9" fmla="*/ 441372 w 459456"/>
                <a:gd name="connsiteY9"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556846">
                  <a:moveTo>
                    <a:pt x="441372" y="61058"/>
                  </a:moveTo>
                  <a:cubicBezTo>
                    <a:pt x="406179" y="24911"/>
                    <a:pt x="324552" y="0"/>
                    <a:pt x="229728" y="0"/>
                  </a:cubicBezTo>
                  <a:cubicBezTo>
                    <a:pt x="135882" y="0"/>
                    <a:pt x="55233" y="25400"/>
                    <a:pt x="19551" y="61058"/>
                  </a:cubicBezTo>
                  <a:lnTo>
                    <a:pt x="0" y="61058"/>
                  </a:lnTo>
                  <a:lnTo>
                    <a:pt x="0" y="455735"/>
                  </a:lnTo>
                  <a:cubicBezTo>
                    <a:pt x="489" y="511908"/>
                    <a:pt x="103133" y="557335"/>
                    <a:pt x="230217" y="556846"/>
                  </a:cubicBezTo>
                  <a:cubicBezTo>
                    <a:pt x="356323" y="556358"/>
                    <a:pt x="458479" y="511419"/>
                    <a:pt x="459456" y="455735"/>
                  </a:cubicBezTo>
                  <a:lnTo>
                    <a:pt x="459456" y="455735"/>
                  </a:lnTo>
                  <a:lnTo>
                    <a:pt x="459456" y="61058"/>
                  </a:lnTo>
                  <a:lnTo>
                    <a:pt x="441372"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7" name="Freeform 136">
              <a:extLst>
                <a:ext uri="{FF2B5EF4-FFF2-40B4-BE49-F238E27FC236}">
                  <a16:creationId xmlns:a16="http://schemas.microsoft.com/office/drawing/2014/main" id="{4AE203D0-FD89-7F46-9ACA-401CE4336EDE}"/>
                </a:ext>
              </a:extLst>
            </p:cNvPr>
            <p:cNvSpPr/>
            <p:nvPr/>
          </p:nvSpPr>
          <p:spPr>
            <a:xfrm>
              <a:off x="-2022022" y="3184762"/>
              <a:ext cx="254167" cy="556846"/>
            </a:xfrm>
            <a:custGeom>
              <a:avLst/>
              <a:gdLst>
                <a:gd name="connsiteX0" fmla="*/ 24439 w 254167"/>
                <a:gd name="connsiteY0" fmla="*/ 7 h 556846"/>
                <a:gd name="connsiteX1" fmla="*/ 0 w 254167"/>
                <a:gd name="connsiteY1" fmla="*/ 495 h 556846"/>
                <a:gd name="connsiteX2" fmla="*/ 0 w 254167"/>
                <a:gd name="connsiteY2" fmla="*/ 556365 h 556846"/>
                <a:gd name="connsiteX3" fmla="*/ 25417 w 254167"/>
                <a:gd name="connsiteY3" fmla="*/ 556853 h 556846"/>
                <a:gd name="connsiteX4" fmla="*/ 254656 w 254167"/>
                <a:gd name="connsiteY4" fmla="*/ 455741 h 556846"/>
                <a:gd name="connsiteX5" fmla="*/ 254656 w 254167"/>
                <a:gd name="connsiteY5" fmla="*/ 455741 h 556846"/>
                <a:gd name="connsiteX6" fmla="*/ 254656 w 254167"/>
                <a:gd name="connsiteY6" fmla="*/ 61065 h 556846"/>
                <a:gd name="connsiteX7" fmla="*/ 235594 w 254167"/>
                <a:gd name="connsiteY7" fmla="*/ 61065 h 556846"/>
                <a:gd name="connsiteX8" fmla="*/ 24439 w 254167"/>
                <a:gd name="connsiteY8" fmla="*/ 7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7"/>
                  </a:moveTo>
                  <a:cubicBezTo>
                    <a:pt x="16130" y="7"/>
                    <a:pt x="7821" y="7"/>
                    <a:pt x="0" y="495"/>
                  </a:cubicBezTo>
                  <a:lnTo>
                    <a:pt x="0" y="556365"/>
                  </a:lnTo>
                  <a:cubicBezTo>
                    <a:pt x="8309" y="556853"/>
                    <a:pt x="16619" y="556853"/>
                    <a:pt x="25417" y="556853"/>
                  </a:cubicBezTo>
                  <a:cubicBezTo>
                    <a:pt x="151523" y="556365"/>
                    <a:pt x="253679" y="511426"/>
                    <a:pt x="254656" y="455741"/>
                  </a:cubicBezTo>
                  <a:lnTo>
                    <a:pt x="254656" y="455741"/>
                  </a:lnTo>
                  <a:lnTo>
                    <a:pt x="254656" y="61065"/>
                  </a:lnTo>
                  <a:lnTo>
                    <a:pt x="235594" y="61065"/>
                  </a:lnTo>
                  <a:cubicBezTo>
                    <a:pt x="200401" y="24918"/>
                    <a:pt x="119263" y="-481"/>
                    <a:pt x="24439" y="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8" name="Freeform 137">
              <a:extLst>
                <a:ext uri="{FF2B5EF4-FFF2-40B4-BE49-F238E27FC236}">
                  <a16:creationId xmlns:a16="http://schemas.microsoft.com/office/drawing/2014/main" id="{A887BEFE-A069-D44C-9C30-B674C94C4196}"/>
                </a:ext>
              </a:extLst>
            </p:cNvPr>
            <p:cNvSpPr/>
            <p:nvPr/>
          </p:nvSpPr>
          <p:spPr>
            <a:xfrm>
              <a:off x="-1906669" y="3192584"/>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627" y="525096"/>
                    <a:pt x="138326" y="489439"/>
                    <a:pt x="139303" y="447919"/>
                  </a:cubicBezTo>
                  <a:lnTo>
                    <a:pt x="139303" y="447919"/>
                  </a:lnTo>
                  <a:lnTo>
                    <a:pt x="139303" y="53242"/>
                  </a:lnTo>
                  <a:lnTo>
                    <a:pt x="120241" y="53242"/>
                  </a:lnTo>
                  <a:cubicBezTo>
                    <a:pt x="97268" y="29308"/>
                    <a:pt x="53766"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9" name="Freeform 138">
              <a:extLst>
                <a:ext uri="{FF2B5EF4-FFF2-40B4-BE49-F238E27FC236}">
                  <a16:creationId xmlns:a16="http://schemas.microsoft.com/office/drawing/2014/main" id="{AFB14761-C284-4443-8BF3-FD26052798AE}"/>
                </a:ext>
              </a:extLst>
            </p:cNvPr>
            <p:cNvSpPr/>
            <p:nvPr/>
          </p:nvSpPr>
          <p:spPr>
            <a:xfrm>
              <a:off x="-2226824" y="3144223"/>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730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730"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0" name="Freeform 139">
              <a:extLst>
                <a:ext uri="{FF2B5EF4-FFF2-40B4-BE49-F238E27FC236}">
                  <a16:creationId xmlns:a16="http://schemas.microsoft.com/office/drawing/2014/main" id="{593775A4-DEB1-3341-99C2-F048AE657613}"/>
                </a:ext>
              </a:extLst>
            </p:cNvPr>
            <p:cNvSpPr/>
            <p:nvPr/>
          </p:nvSpPr>
          <p:spPr>
            <a:xfrm>
              <a:off x="-4348631" y="3184769"/>
              <a:ext cx="459456" cy="556846"/>
            </a:xfrm>
            <a:custGeom>
              <a:avLst/>
              <a:gdLst>
                <a:gd name="connsiteX0" fmla="*/ 441371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5735 h 556846"/>
                <a:gd name="connsiteX5" fmla="*/ 230217 w 459456"/>
                <a:gd name="connsiteY5" fmla="*/ 556846 h 556846"/>
                <a:gd name="connsiteX6" fmla="*/ 459456 w 459456"/>
                <a:gd name="connsiteY6" fmla="*/ 455735 h 556846"/>
                <a:gd name="connsiteX7" fmla="*/ 459456 w 459456"/>
                <a:gd name="connsiteY7" fmla="*/ 455735 h 556846"/>
                <a:gd name="connsiteX8" fmla="*/ 459456 w 459456"/>
                <a:gd name="connsiteY8" fmla="*/ 61058 h 556846"/>
                <a:gd name="connsiteX9" fmla="*/ 441371 w 459456"/>
                <a:gd name="connsiteY9"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556846">
                  <a:moveTo>
                    <a:pt x="441371" y="61058"/>
                  </a:moveTo>
                  <a:cubicBezTo>
                    <a:pt x="406179" y="24911"/>
                    <a:pt x="324552" y="0"/>
                    <a:pt x="229728" y="0"/>
                  </a:cubicBezTo>
                  <a:cubicBezTo>
                    <a:pt x="135882" y="0"/>
                    <a:pt x="55232" y="25400"/>
                    <a:pt x="19551" y="61058"/>
                  </a:cubicBezTo>
                  <a:lnTo>
                    <a:pt x="0" y="61058"/>
                  </a:lnTo>
                  <a:lnTo>
                    <a:pt x="0" y="455735"/>
                  </a:lnTo>
                  <a:cubicBezTo>
                    <a:pt x="0" y="511908"/>
                    <a:pt x="103133" y="557335"/>
                    <a:pt x="230217" y="556846"/>
                  </a:cubicBezTo>
                  <a:cubicBezTo>
                    <a:pt x="356323" y="556358"/>
                    <a:pt x="458479" y="511419"/>
                    <a:pt x="459456" y="455735"/>
                  </a:cubicBezTo>
                  <a:lnTo>
                    <a:pt x="459456" y="455735"/>
                  </a:lnTo>
                  <a:lnTo>
                    <a:pt x="459456" y="61058"/>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1" name="Freeform 140">
              <a:extLst>
                <a:ext uri="{FF2B5EF4-FFF2-40B4-BE49-F238E27FC236}">
                  <a16:creationId xmlns:a16="http://schemas.microsoft.com/office/drawing/2014/main" id="{50B827B8-50D7-9942-A905-37E14F23E8FD}"/>
                </a:ext>
              </a:extLst>
            </p:cNvPr>
            <p:cNvSpPr/>
            <p:nvPr/>
          </p:nvSpPr>
          <p:spPr>
            <a:xfrm>
              <a:off x="-4143342" y="3184762"/>
              <a:ext cx="254167" cy="556846"/>
            </a:xfrm>
            <a:custGeom>
              <a:avLst/>
              <a:gdLst>
                <a:gd name="connsiteX0" fmla="*/ 24439 w 254167"/>
                <a:gd name="connsiteY0" fmla="*/ 7 h 556846"/>
                <a:gd name="connsiteX1" fmla="*/ 0 w 254167"/>
                <a:gd name="connsiteY1" fmla="*/ 495 h 556846"/>
                <a:gd name="connsiteX2" fmla="*/ 0 w 254167"/>
                <a:gd name="connsiteY2" fmla="*/ 556365 h 556846"/>
                <a:gd name="connsiteX3" fmla="*/ 25417 w 254167"/>
                <a:gd name="connsiteY3" fmla="*/ 556853 h 556846"/>
                <a:gd name="connsiteX4" fmla="*/ 254656 w 254167"/>
                <a:gd name="connsiteY4" fmla="*/ 455741 h 556846"/>
                <a:gd name="connsiteX5" fmla="*/ 254656 w 254167"/>
                <a:gd name="connsiteY5" fmla="*/ 455741 h 556846"/>
                <a:gd name="connsiteX6" fmla="*/ 254656 w 254167"/>
                <a:gd name="connsiteY6" fmla="*/ 61065 h 556846"/>
                <a:gd name="connsiteX7" fmla="*/ 235593 w 254167"/>
                <a:gd name="connsiteY7" fmla="*/ 61065 h 556846"/>
                <a:gd name="connsiteX8" fmla="*/ 24439 w 254167"/>
                <a:gd name="connsiteY8" fmla="*/ 7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7"/>
                  </a:moveTo>
                  <a:cubicBezTo>
                    <a:pt x="16130" y="7"/>
                    <a:pt x="7821" y="7"/>
                    <a:pt x="0" y="495"/>
                  </a:cubicBezTo>
                  <a:lnTo>
                    <a:pt x="0" y="556365"/>
                  </a:lnTo>
                  <a:cubicBezTo>
                    <a:pt x="8309" y="556853"/>
                    <a:pt x="16619" y="556853"/>
                    <a:pt x="25417" y="556853"/>
                  </a:cubicBezTo>
                  <a:cubicBezTo>
                    <a:pt x="151523" y="556365"/>
                    <a:pt x="253679" y="511426"/>
                    <a:pt x="254656" y="455741"/>
                  </a:cubicBezTo>
                  <a:lnTo>
                    <a:pt x="254656" y="455741"/>
                  </a:lnTo>
                  <a:lnTo>
                    <a:pt x="254656" y="61065"/>
                  </a:lnTo>
                  <a:lnTo>
                    <a:pt x="235593" y="61065"/>
                  </a:lnTo>
                  <a:cubicBezTo>
                    <a:pt x="200401" y="24918"/>
                    <a:pt x="119263" y="-481"/>
                    <a:pt x="24439" y="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2" name="Freeform 141">
              <a:extLst>
                <a:ext uri="{FF2B5EF4-FFF2-40B4-BE49-F238E27FC236}">
                  <a16:creationId xmlns:a16="http://schemas.microsoft.com/office/drawing/2014/main" id="{23C062D2-6FD6-954D-AE54-350837F9E765}"/>
                </a:ext>
              </a:extLst>
            </p:cNvPr>
            <p:cNvSpPr/>
            <p:nvPr/>
          </p:nvSpPr>
          <p:spPr>
            <a:xfrm>
              <a:off x="-4027989" y="3192584"/>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627" y="525096"/>
                    <a:pt x="138326" y="489439"/>
                    <a:pt x="139303" y="447919"/>
                  </a:cubicBezTo>
                  <a:lnTo>
                    <a:pt x="139303" y="447919"/>
                  </a:lnTo>
                  <a:lnTo>
                    <a:pt x="139303" y="53242"/>
                  </a:lnTo>
                  <a:lnTo>
                    <a:pt x="120241" y="53242"/>
                  </a:lnTo>
                  <a:cubicBezTo>
                    <a:pt x="97268" y="29308"/>
                    <a:pt x="53766"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3" name="Freeform 142">
              <a:extLst>
                <a:ext uri="{FF2B5EF4-FFF2-40B4-BE49-F238E27FC236}">
                  <a16:creationId xmlns:a16="http://schemas.microsoft.com/office/drawing/2014/main" id="{A4CBAB72-A416-9B4B-82D1-52BF6AD9BE90}"/>
                </a:ext>
              </a:extLst>
            </p:cNvPr>
            <p:cNvSpPr/>
            <p:nvPr/>
          </p:nvSpPr>
          <p:spPr>
            <a:xfrm>
              <a:off x="-4348143" y="3144223"/>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241"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4" name="Freeform 143">
              <a:extLst>
                <a:ext uri="{FF2B5EF4-FFF2-40B4-BE49-F238E27FC236}">
                  <a16:creationId xmlns:a16="http://schemas.microsoft.com/office/drawing/2014/main" id="{EED0C7B4-948C-4349-A774-727ABA722906}"/>
                </a:ext>
              </a:extLst>
            </p:cNvPr>
            <p:cNvSpPr/>
            <p:nvPr/>
          </p:nvSpPr>
          <p:spPr>
            <a:xfrm>
              <a:off x="-3284549" y="3793392"/>
              <a:ext cx="459456" cy="556846"/>
            </a:xfrm>
            <a:custGeom>
              <a:avLst/>
              <a:gdLst>
                <a:gd name="connsiteX0" fmla="*/ 441371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6223 h 556846"/>
                <a:gd name="connsiteX5" fmla="*/ 230217 w 459456"/>
                <a:gd name="connsiteY5" fmla="*/ 557335 h 556846"/>
                <a:gd name="connsiteX6" fmla="*/ 459456 w 459456"/>
                <a:gd name="connsiteY6" fmla="*/ 456223 h 556846"/>
                <a:gd name="connsiteX7" fmla="*/ 459456 w 459456"/>
                <a:gd name="connsiteY7" fmla="*/ 456223 h 556846"/>
                <a:gd name="connsiteX8" fmla="*/ 459456 w 459456"/>
                <a:gd name="connsiteY8" fmla="*/ 61546 h 556846"/>
                <a:gd name="connsiteX9" fmla="*/ 441371 w 459456"/>
                <a:gd name="connsiteY9" fmla="*/ 61546 h 556846"/>
                <a:gd name="connsiteX10" fmla="*/ 441371 w 459456"/>
                <a:gd name="connsiteY10"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9456" h="556846">
                  <a:moveTo>
                    <a:pt x="441371" y="61058"/>
                  </a:moveTo>
                  <a:cubicBezTo>
                    <a:pt x="406179" y="24912"/>
                    <a:pt x="324552" y="0"/>
                    <a:pt x="229728" y="0"/>
                  </a:cubicBezTo>
                  <a:cubicBezTo>
                    <a:pt x="135882" y="0"/>
                    <a:pt x="55232" y="25400"/>
                    <a:pt x="19551" y="61058"/>
                  </a:cubicBezTo>
                  <a:lnTo>
                    <a:pt x="0" y="61058"/>
                  </a:lnTo>
                  <a:lnTo>
                    <a:pt x="0" y="456223"/>
                  </a:lnTo>
                  <a:cubicBezTo>
                    <a:pt x="0" y="512396"/>
                    <a:pt x="103133" y="557823"/>
                    <a:pt x="230217" y="557335"/>
                  </a:cubicBezTo>
                  <a:cubicBezTo>
                    <a:pt x="356323" y="556846"/>
                    <a:pt x="458479" y="511908"/>
                    <a:pt x="459456" y="456223"/>
                  </a:cubicBezTo>
                  <a:lnTo>
                    <a:pt x="459456" y="456223"/>
                  </a:lnTo>
                  <a:lnTo>
                    <a:pt x="459456" y="61546"/>
                  </a:lnTo>
                  <a:lnTo>
                    <a:pt x="441371" y="61546"/>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5" name="Freeform 144">
              <a:extLst>
                <a:ext uri="{FF2B5EF4-FFF2-40B4-BE49-F238E27FC236}">
                  <a16:creationId xmlns:a16="http://schemas.microsoft.com/office/drawing/2014/main" id="{41F56BFF-4040-0447-A491-A1004FF440E3}"/>
                </a:ext>
              </a:extLst>
            </p:cNvPr>
            <p:cNvSpPr/>
            <p:nvPr/>
          </p:nvSpPr>
          <p:spPr>
            <a:xfrm>
              <a:off x="-3079260" y="3793392"/>
              <a:ext cx="254167" cy="556846"/>
            </a:xfrm>
            <a:custGeom>
              <a:avLst/>
              <a:gdLst>
                <a:gd name="connsiteX0" fmla="*/ 24439 w 254167"/>
                <a:gd name="connsiteY0" fmla="*/ 0 h 556846"/>
                <a:gd name="connsiteX1" fmla="*/ 0 w 254167"/>
                <a:gd name="connsiteY1" fmla="*/ 489 h 556846"/>
                <a:gd name="connsiteX2" fmla="*/ 0 w 254167"/>
                <a:gd name="connsiteY2" fmla="*/ 556358 h 556846"/>
                <a:gd name="connsiteX3" fmla="*/ 25417 w 254167"/>
                <a:gd name="connsiteY3" fmla="*/ 556846 h 556846"/>
                <a:gd name="connsiteX4" fmla="*/ 254656 w 254167"/>
                <a:gd name="connsiteY4" fmla="*/ 455735 h 556846"/>
                <a:gd name="connsiteX5" fmla="*/ 254656 w 254167"/>
                <a:gd name="connsiteY5" fmla="*/ 455735 h 556846"/>
                <a:gd name="connsiteX6" fmla="*/ 254656 w 254167"/>
                <a:gd name="connsiteY6" fmla="*/ 61058 h 556846"/>
                <a:gd name="connsiteX7" fmla="*/ 235594 w 254167"/>
                <a:gd name="connsiteY7" fmla="*/ 61058 h 556846"/>
                <a:gd name="connsiteX8" fmla="*/ 24439 w 254167"/>
                <a:gd name="connsiteY8" fmla="*/ 0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0"/>
                  </a:moveTo>
                  <a:cubicBezTo>
                    <a:pt x="16130" y="0"/>
                    <a:pt x="8309" y="0"/>
                    <a:pt x="0" y="489"/>
                  </a:cubicBezTo>
                  <a:lnTo>
                    <a:pt x="0" y="556358"/>
                  </a:lnTo>
                  <a:cubicBezTo>
                    <a:pt x="8309" y="556846"/>
                    <a:pt x="16619" y="556846"/>
                    <a:pt x="25417" y="556846"/>
                  </a:cubicBezTo>
                  <a:cubicBezTo>
                    <a:pt x="151523" y="556358"/>
                    <a:pt x="253679" y="511419"/>
                    <a:pt x="254656" y="455735"/>
                  </a:cubicBezTo>
                  <a:lnTo>
                    <a:pt x="254656" y="455735"/>
                  </a:lnTo>
                  <a:lnTo>
                    <a:pt x="254656" y="61058"/>
                  </a:lnTo>
                  <a:lnTo>
                    <a:pt x="235594" y="61058"/>
                  </a:lnTo>
                  <a:cubicBezTo>
                    <a:pt x="200401" y="24912"/>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6" name="Freeform 145">
              <a:extLst>
                <a:ext uri="{FF2B5EF4-FFF2-40B4-BE49-F238E27FC236}">
                  <a16:creationId xmlns:a16="http://schemas.microsoft.com/office/drawing/2014/main" id="{2531E112-52CE-304F-80A5-2E272AFC657D}"/>
                </a:ext>
              </a:extLst>
            </p:cNvPr>
            <p:cNvSpPr/>
            <p:nvPr/>
          </p:nvSpPr>
          <p:spPr>
            <a:xfrm>
              <a:off x="-2963907" y="3801696"/>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627" y="525096"/>
                    <a:pt x="138326" y="489439"/>
                    <a:pt x="139303" y="447919"/>
                  </a:cubicBezTo>
                  <a:lnTo>
                    <a:pt x="139303" y="447919"/>
                  </a:lnTo>
                  <a:lnTo>
                    <a:pt x="139303" y="53242"/>
                  </a:lnTo>
                  <a:lnTo>
                    <a:pt x="120241" y="53242"/>
                  </a:lnTo>
                  <a:cubicBezTo>
                    <a:pt x="97268" y="29308"/>
                    <a:pt x="54255"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7" name="Freeform 146">
              <a:extLst>
                <a:ext uri="{FF2B5EF4-FFF2-40B4-BE49-F238E27FC236}">
                  <a16:creationId xmlns:a16="http://schemas.microsoft.com/office/drawing/2014/main" id="{0D6BFA75-AAB6-A94D-86E7-EAB6095423EF}"/>
                </a:ext>
              </a:extLst>
            </p:cNvPr>
            <p:cNvSpPr/>
            <p:nvPr/>
          </p:nvSpPr>
          <p:spPr>
            <a:xfrm>
              <a:off x="-3283574" y="3752846"/>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6"/>
                    <a:pt x="2" y="102092"/>
                  </a:cubicBezTo>
                  <a:cubicBezTo>
                    <a:pt x="-487" y="45919"/>
                    <a:pt x="102646" y="4"/>
                    <a:pt x="229241" y="4"/>
                  </a:cubicBezTo>
                  <a:cubicBezTo>
                    <a:pt x="355836" y="-484"/>
                    <a:pt x="458969"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8" name="Freeform 147">
              <a:extLst>
                <a:ext uri="{FF2B5EF4-FFF2-40B4-BE49-F238E27FC236}">
                  <a16:creationId xmlns:a16="http://schemas.microsoft.com/office/drawing/2014/main" id="{00207BA0-1525-AB47-B12E-04C331369885}"/>
                </a:ext>
              </a:extLst>
            </p:cNvPr>
            <p:cNvSpPr/>
            <p:nvPr/>
          </p:nvSpPr>
          <p:spPr>
            <a:xfrm>
              <a:off x="-3290415" y="2576146"/>
              <a:ext cx="459456" cy="556846"/>
            </a:xfrm>
            <a:custGeom>
              <a:avLst/>
              <a:gdLst>
                <a:gd name="connsiteX0" fmla="*/ 441372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5735 h 556846"/>
                <a:gd name="connsiteX5" fmla="*/ 230217 w 459456"/>
                <a:gd name="connsiteY5" fmla="*/ 556846 h 556846"/>
                <a:gd name="connsiteX6" fmla="*/ 459456 w 459456"/>
                <a:gd name="connsiteY6" fmla="*/ 455735 h 556846"/>
                <a:gd name="connsiteX7" fmla="*/ 459456 w 459456"/>
                <a:gd name="connsiteY7" fmla="*/ 455735 h 556846"/>
                <a:gd name="connsiteX8" fmla="*/ 459456 w 459456"/>
                <a:gd name="connsiteY8" fmla="*/ 61058 h 556846"/>
                <a:gd name="connsiteX9" fmla="*/ 441372 w 459456"/>
                <a:gd name="connsiteY9"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556846">
                  <a:moveTo>
                    <a:pt x="441372" y="61058"/>
                  </a:moveTo>
                  <a:cubicBezTo>
                    <a:pt x="405690" y="24911"/>
                    <a:pt x="324552" y="0"/>
                    <a:pt x="229728" y="0"/>
                  </a:cubicBezTo>
                  <a:cubicBezTo>
                    <a:pt x="135882" y="0"/>
                    <a:pt x="55233" y="25400"/>
                    <a:pt x="19551" y="61058"/>
                  </a:cubicBezTo>
                  <a:lnTo>
                    <a:pt x="0" y="61058"/>
                  </a:lnTo>
                  <a:lnTo>
                    <a:pt x="0" y="455735"/>
                  </a:lnTo>
                  <a:cubicBezTo>
                    <a:pt x="0" y="511908"/>
                    <a:pt x="103133" y="557335"/>
                    <a:pt x="230217" y="556846"/>
                  </a:cubicBezTo>
                  <a:cubicBezTo>
                    <a:pt x="356323" y="556358"/>
                    <a:pt x="458479" y="511419"/>
                    <a:pt x="459456" y="455735"/>
                  </a:cubicBezTo>
                  <a:lnTo>
                    <a:pt x="459456" y="455735"/>
                  </a:lnTo>
                  <a:lnTo>
                    <a:pt x="459456" y="61058"/>
                  </a:lnTo>
                  <a:lnTo>
                    <a:pt x="441372"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9" name="Freeform 148">
              <a:extLst>
                <a:ext uri="{FF2B5EF4-FFF2-40B4-BE49-F238E27FC236}">
                  <a16:creationId xmlns:a16="http://schemas.microsoft.com/office/drawing/2014/main" id="{F580A398-DA9C-B646-93AB-9065C95EADC3}"/>
                </a:ext>
              </a:extLst>
            </p:cNvPr>
            <p:cNvSpPr/>
            <p:nvPr/>
          </p:nvSpPr>
          <p:spPr>
            <a:xfrm>
              <a:off x="-3085126" y="2576146"/>
              <a:ext cx="254167" cy="556846"/>
            </a:xfrm>
            <a:custGeom>
              <a:avLst/>
              <a:gdLst>
                <a:gd name="connsiteX0" fmla="*/ 24439 w 254167"/>
                <a:gd name="connsiteY0" fmla="*/ 0 h 556846"/>
                <a:gd name="connsiteX1" fmla="*/ 0 w 254167"/>
                <a:gd name="connsiteY1" fmla="*/ 488 h 556846"/>
                <a:gd name="connsiteX2" fmla="*/ 0 w 254167"/>
                <a:gd name="connsiteY2" fmla="*/ 556358 h 556846"/>
                <a:gd name="connsiteX3" fmla="*/ 25417 w 254167"/>
                <a:gd name="connsiteY3" fmla="*/ 556846 h 556846"/>
                <a:gd name="connsiteX4" fmla="*/ 254656 w 254167"/>
                <a:gd name="connsiteY4" fmla="*/ 455735 h 556846"/>
                <a:gd name="connsiteX5" fmla="*/ 254656 w 254167"/>
                <a:gd name="connsiteY5" fmla="*/ 455735 h 556846"/>
                <a:gd name="connsiteX6" fmla="*/ 254656 w 254167"/>
                <a:gd name="connsiteY6" fmla="*/ 61058 h 556846"/>
                <a:gd name="connsiteX7" fmla="*/ 235594 w 254167"/>
                <a:gd name="connsiteY7" fmla="*/ 61058 h 556846"/>
                <a:gd name="connsiteX8" fmla="*/ 24439 w 254167"/>
                <a:gd name="connsiteY8" fmla="*/ 0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0"/>
                  </a:moveTo>
                  <a:cubicBezTo>
                    <a:pt x="16130" y="0"/>
                    <a:pt x="8309" y="0"/>
                    <a:pt x="0" y="488"/>
                  </a:cubicBezTo>
                  <a:lnTo>
                    <a:pt x="0" y="556358"/>
                  </a:lnTo>
                  <a:cubicBezTo>
                    <a:pt x="8309" y="556846"/>
                    <a:pt x="16619" y="556846"/>
                    <a:pt x="25417" y="556846"/>
                  </a:cubicBezTo>
                  <a:cubicBezTo>
                    <a:pt x="151523" y="556358"/>
                    <a:pt x="253679" y="511419"/>
                    <a:pt x="254656" y="455735"/>
                  </a:cubicBezTo>
                  <a:lnTo>
                    <a:pt x="254656" y="455735"/>
                  </a:lnTo>
                  <a:lnTo>
                    <a:pt x="254656" y="61058"/>
                  </a:lnTo>
                  <a:lnTo>
                    <a:pt x="235594" y="61058"/>
                  </a:lnTo>
                  <a:cubicBezTo>
                    <a:pt x="200890" y="24911"/>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0" name="Freeform 149">
              <a:extLst>
                <a:ext uri="{FF2B5EF4-FFF2-40B4-BE49-F238E27FC236}">
                  <a16:creationId xmlns:a16="http://schemas.microsoft.com/office/drawing/2014/main" id="{DBA54496-56C8-A544-8CAC-5CA53C1BECD6}"/>
                </a:ext>
              </a:extLst>
            </p:cNvPr>
            <p:cNvSpPr/>
            <p:nvPr/>
          </p:nvSpPr>
          <p:spPr>
            <a:xfrm>
              <a:off x="-2969284" y="2584450"/>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138" y="525096"/>
                    <a:pt x="138326" y="489439"/>
                    <a:pt x="139303" y="447919"/>
                  </a:cubicBezTo>
                  <a:lnTo>
                    <a:pt x="139303" y="447919"/>
                  </a:lnTo>
                  <a:lnTo>
                    <a:pt x="139303" y="53242"/>
                  </a:lnTo>
                  <a:lnTo>
                    <a:pt x="120241" y="53242"/>
                  </a:lnTo>
                  <a:cubicBezTo>
                    <a:pt x="96779" y="28819"/>
                    <a:pt x="53766" y="9769"/>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1" name="Freeform 150">
              <a:extLst>
                <a:ext uri="{FF2B5EF4-FFF2-40B4-BE49-F238E27FC236}">
                  <a16:creationId xmlns:a16="http://schemas.microsoft.com/office/drawing/2014/main" id="{769F04B1-BE00-1F4B-B608-FD329F5B1375}"/>
                </a:ext>
              </a:extLst>
            </p:cNvPr>
            <p:cNvSpPr/>
            <p:nvPr/>
          </p:nvSpPr>
          <p:spPr>
            <a:xfrm>
              <a:off x="-3289439" y="2535600"/>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692"/>
                    <a:pt x="2" y="158266"/>
                    <a:pt x="2" y="102092"/>
                  </a:cubicBezTo>
                  <a:cubicBezTo>
                    <a:pt x="-487" y="45919"/>
                    <a:pt x="102646" y="4"/>
                    <a:pt x="229241" y="4"/>
                  </a:cubicBezTo>
                  <a:cubicBezTo>
                    <a:pt x="355836" y="-484"/>
                    <a:pt x="458969"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2" name="Freeform 151">
              <a:extLst>
                <a:ext uri="{FF2B5EF4-FFF2-40B4-BE49-F238E27FC236}">
                  <a16:creationId xmlns:a16="http://schemas.microsoft.com/office/drawing/2014/main" id="{DCECCFE1-DFE1-6D43-B60E-E59D26776163}"/>
                </a:ext>
              </a:extLst>
            </p:cNvPr>
            <p:cNvSpPr/>
            <p:nvPr/>
          </p:nvSpPr>
          <p:spPr>
            <a:xfrm>
              <a:off x="-3899928" y="2822331"/>
              <a:ext cx="840707" cy="566615"/>
            </a:xfrm>
            <a:custGeom>
              <a:avLst/>
              <a:gdLst>
                <a:gd name="connsiteX0" fmla="*/ 0 w 840707"/>
                <a:gd name="connsiteY0" fmla="*/ 0 h 566615"/>
                <a:gd name="connsiteX1" fmla="*/ 0 w 840707"/>
                <a:gd name="connsiteY1" fmla="*/ 86946 h 566615"/>
                <a:gd name="connsiteX2" fmla="*/ 842174 w 840707"/>
                <a:gd name="connsiteY2" fmla="*/ 567104 h 566615"/>
                <a:gd name="connsiteX3" fmla="*/ 842174 w 840707"/>
                <a:gd name="connsiteY3" fmla="*/ 480646 h 566615"/>
              </a:gdLst>
              <a:ahLst/>
              <a:cxnLst>
                <a:cxn ang="0">
                  <a:pos x="connsiteX0" y="connsiteY0"/>
                </a:cxn>
                <a:cxn ang="0">
                  <a:pos x="connsiteX1" y="connsiteY1"/>
                </a:cxn>
                <a:cxn ang="0">
                  <a:pos x="connsiteX2" y="connsiteY2"/>
                </a:cxn>
                <a:cxn ang="0">
                  <a:pos x="connsiteX3" y="connsiteY3"/>
                </a:cxn>
              </a:cxnLst>
              <a:rect l="l" t="t" r="r" b="b"/>
              <a:pathLst>
                <a:path w="840707" h="566615">
                  <a:moveTo>
                    <a:pt x="0" y="0"/>
                  </a:moveTo>
                  <a:lnTo>
                    <a:pt x="0" y="86946"/>
                  </a:lnTo>
                  <a:lnTo>
                    <a:pt x="842174" y="567104"/>
                  </a:lnTo>
                  <a:lnTo>
                    <a:pt x="842174" y="4806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3" name="Freeform 152">
              <a:extLst>
                <a:ext uri="{FF2B5EF4-FFF2-40B4-BE49-F238E27FC236}">
                  <a16:creationId xmlns:a16="http://schemas.microsoft.com/office/drawing/2014/main" id="{1FD0A41F-3E23-1C4B-9414-AF3122F75BF2}"/>
                </a:ext>
              </a:extLst>
            </p:cNvPr>
            <p:cNvSpPr/>
            <p:nvPr/>
          </p:nvSpPr>
          <p:spPr>
            <a:xfrm>
              <a:off x="-3899928" y="2342662"/>
              <a:ext cx="1676527" cy="957385"/>
            </a:xfrm>
            <a:custGeom>
              <a:avLst/>
              <a:gdLst>
                <a:gd name="connsiteX0" fmla="*/ 836308 w 1676526"/>
                <a:gd name="connsiteY0" fmla="*/ 0 h 957384"/>
                <a:gd name="connsiteX1" fmla="*/ 0 w 1676526"/>
                <a:gd name="connsiteY1" fmla="*/ 480158 h 957384"/>
                <a:gd name="connsiteX2" fmla="*/ 842174 w 1676526"/>
                <a:gd name="connsiteY2" fmla="*/ 960315 h 957384"/>
                <a:gd name="connsiteX3" fmla="*/ 1677993 w 1676526"/>
                <a:gd name="connsiteY3" fmla="*/ 480158 h 957384"/>
              </a:gdLst>
              <a:ahLst/>
              <a:cxnLst>
                <a:cxn ang="0">
                  <a:pos x="connsiteX0" y="connsiteY0"/>
                </a:cxn>
                <a:cxn ang="0">
                  <a:pos x="connsiteX1" y="connsiteY1"/>
                </a:cxn>
                <a:cxn ang="0">
                  <a:pos x="connsiteX2" y="connsiteY2"/>
                </a:cxn>
                <a:cxn ang="0">
                  <a:pos x="connsiteX3" y="connsiteY3"/>
                </a:cxn>
              </a:cxnLst>
              <a:rect l="l" t="t" r="r" b="b"/>
              <a:pathLst>
                <a:path w="1676526" h="957384">
                  <a:moveTo>
                    <a:pt x="836308" y="0"/>
                  </a:moveTo>
                  <a:lnTo>
                    <a:pt x="0" y="480158"/>
                  </a:lnTo>
                  <a:lnTo>
                    <a:pt x="842174" y="960315"/>
                  </a:lnTo>
                  <a:lnTo>
                    <a:pt x="1677993" y="4801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4" name="Freeform 153">
              <a:extLst>
                <a:ext uri="{FF2B5EF4-FFF2-40B4-BE49-F238E27FC236}">
                  <a16:creationId xmlns:a16="http://schemas.microsoft.com/office/drawing/2014/main" id="{9A7BDEBA-57E9-ED4F-BBD6-81ACFA0824E1}"/>
                </a:ext>
              </a:extLst>
            </p:cNvPr>
            <p:cNvSpPr/>
            <p:nvPr/>
          </p:nvSpPr>
          <p:spPr>
            <a:xfrm>
              <a:off x="-3057754" y="2822819"/>
              <a:ext cx="835819" cy="566615"/>
            </a:xfrm>
            <a:custGeom>
              <a:avLst/>
              <a:gdLst>
                <a:gd name="connsiteX0" fmla="*/ 835819 w 835819"/>
                <a:gd name="connsiteY0" fmla="*/ 0 h 566615"/>
                <a:gd name="connsiteX1" fmla="*/ 0 w 835819"/>
                <a:gd name="connsiteY1" fmla="*/ 480158 h 566615"/>
                <a:gd name="connsiteX2" fmla="*/ 0 w 835819"/>
                <a:gd name="connsiteY2" fmla="*/ 566615 h 566615"/>
                <a:gd name="connsiteX3" fmla="*/ 835819 w 835819"/>
                <a:gd name="connsiteY3" fmla="*/ 86457 h 566615"/>
              </a:gdLst>
              <a:ahLst/>
              <a:cxnLst>
                <a:cxn ang="0">
                  <a:pos x="connsiteX0" y="connsiteY0"/>
                </a:cxn>
                <a:cxn ang="0">
                  <a:pos x="connsiteX1" y="connsiteY1"/>
                </a:cxn>
                <a:cxn ang="0">
                  <a:pos x="connsiteX2" y="connsiteY2"/>
                </a:cxn>
                <a:cxn ang="0">
                  <a:pos x="connsiteX3" y="connsiteY3"/>
                </a:cxn>
              </a:cxnLst>
              <a:rect l="l" t="t" r="r" b="b"/>
              <a:pathLst>
                <a:path w="835819" h="566615">
                  <a:moveTo>
                    <a:pt x="835819" y="0"/>
                  </a:moveTo>
                  <a:lnTo>
                    <a:pt x="0" y="480158"/>
                  </a:lnTo>
                  <a:lnTo>
                    <a:pt x="0" y="566615"/>
                  </a:lnTo>
                  <a:lnTo>
                    <a:pt x="835819" y="8645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5" name="Freeform 154">
              <a:extLst>
                <a:ext uri="{FF2B5EF4-FFF2-40B4-BE49-F238E27FC236}">
                  <a16:creationId xmlns:a16="http://schemas.microsoft.com/office/drawing/2014/main" id="{478AFC2A-8C96-204D-AE7A-5D87FC5C1A24}"/>
                </a:ext>
              </a:extLst>
            </p:cNvPr>
            <p:cNvSpPr/>
            <p:nvPr/>
          </p:nvSpPr>
          <p:spPr>
            <a:xfrm>
              <a:off x="-2227311" y="2559538"/>
              <a:ext cx="459456" cy="781538"/>
            </a:xfrm>
            <a:custGeom>
              <a:avLst/>
              <a:gdLst>
                <a:gd name="connsiteX0" fmla="*/ 441372 w 459456"/>
                <a:gd name="connsiteY0" fmla="*/ 61058 h 781538"/>
                <a:gd name="connsiteX1" fmla="*/ 229728 w 459456"/>
                <a:gd name="connsiteY1" fmla="*/ 0 h 781538"/>
                <a:gd name="connsiteX2" fmla="*/ 19551 w 459456"/>
                <a:gd name="connsiteY2" fmla="*/ 61058 h 781538"/>
                <a:gd name="connsiteX3" fmla="*/ 0 w 459456"/>
                <a:gd name="connsiteY3" fmla="*/ 61058 h 781538"/>
                <a:gd name="connsiteX4" fmla="*/ 0 w 459456"/>
                <a:gd name="connsiteY4" fmla="*/ 684823 h 781538"/>
                <a:gd name="connsiteX5" fmla="*/ 230217 w 459456"/>
                <a:gd name="connsiteY5" fmla="*/ 785935 h 781538"/>
                <a:gd name="connsiteX6" fmla="*/ 459456 w 459456"/>
                <a:gd name="connsiteY6" fmla="*/ 684823 h 781538"/>
                <a:gd name="connsiteX7" fmla="*/ 459456 w 459456"/>
                <a:gd name="connsiteY7" fmla="*/ 684823 h 781538"/>
                <a:gd name="connsiteX8" fmla="*/ 459456 w 459456"/>
                <a:gd name="connsiteY8" fmla="*/ 61058 h 781538"/>
                <a:gd name="connsiteX9" fmla="*/ 441372 w 459456"/>
                <a:gd name="connsiteY9" fmla="*/ 61058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781538">
                  <a:moveTo>
                    <a:pt x="441372" y="61058"/>
                  </a:moveTo>
                  <a:cubicBezTo>
                    <a:pt x="406179" y="24911"/>
                    <a:pt x="324552" y="0"/>
                    <a:pt x="229728" y="0"/>
                  </a:cubicBezTo>
                  <a:cubicBezTo>
                    <a:pt x="135882" y="0"/>
                    <a:pt x="55233" y="25400"/>
                    <a:pt x="19551" y="61058"/>
                  </a:cubicBezTo>
                  <a:lnTo>
                    <a:pt x="0" y="61058"/>
                  </a:lnTo>
                  <a:lnTo>
                    <a:pt x="0" y="684823"/>
                  </a:lnTo>
                  <a:cubicBezTo>
                    <a:pt x="489" y="740996"/>
                    <a:pt x="103133" y="786423"/>
                    <a:pt x="230217" y="785935"/>
                  </a:cubicBezTo>
                  <a:cubicBezTo>
                    <a:pt x="356323" y="785446"/>
                    <a:pt x="458479" y="740508"/>
                    <a:pt x="459456" y="684823"/>
                  </a:cubicBezTo>
                  <a:lnTo>
                    <a:pt x="459456" y="684823"/>
                  </a:lnTo>
                  <a:lnTo>
                    <a:pt x="459456" y="61058"/>
                  </a:lnTo>
                  <a:lnTo>
                    <a:pt x="441372"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6" name="Freeform 155">
              <a:extLst>
                <a:ext uri="{FF2B5EF4-FFF2-40B4-BE49-F238E27FC236}">
                  <a16:creationId xmlns:a16="http://schemas.microsoft.com/office/drawing/2014/main" id="{598566D9-DEA2-5F49-A3A0-E6761E71DCE3}"/>
                </a:ext>
              </a:extLst>
            </p:cNvPr>
            <p:cNvSpPr/>
            <p:nvPr/>
          </p:nvSpPr>
          <p:spPr>
            <a:xfrm>
              <a:off x="-2022022" y="2559538"/>
              <a:ext cx="254167" cy="781538"/>
            </a:xfrm>
            <a:custGeom>
              <a:avLst/>
              <a:gdLst>
                <a:gd name="connsiteX0" fmla="*/ 24439 w 254167"/>
                <a:gd name="connsiteY0" fmla="*/ 0 h 781538"/>
                <a:gd name="connsiteX1" fmla="*/ 0 w 254167"/>
                <a:gd name="connsiteY1" fmla="*/ 488 h 781538"/>
                <a:gd name="connsiteX2" fmla="*/ 0 w 254167"/>
                <a:gd name="connsiteY2" fmla="*/ 785446 h 781538"/>
                <a:gd name="connsiteX3" fmla="*/ 25417 w 254167"/>
                <a:gd name="connsiteY3" fmla="*/ 785935 h 781538"/>
                <a:gd name="connsiteX4" fmla="*/ 254656 w 254167"/>
                <a:gd name="connsiteY4" fmla="*/ 684823 h 781538"/>
                <a:gd name="connsiteX5" fmla="*/ 254656 w 254167"/>
                <a:gd name="connsiteY5" fmla="*/ 684823 h 781538"/>
                <a:gd name="connsiteX6" fmla="*/ 254656 w 254167"/>
                <a:gd name="connsiteY6" fmla="*/ 61058 h 781538"/>
                <a:gd name="connsiteX7" fmla="*/ 235594 w 254167"/>
                <a:gd name="connsiteY7" fmla="*/ 61058 h 781538"/>
                <a:gd name="connsiteX8" fmla="*/ 24439 w 254167"/>
                <a:gd name="connsiteY8" fmla="*/ 0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781538">
                  <a:moveTo>
                    <a:pt x="24439" y="0"/>
                  </a:moveTo>
                  <a:cubicBezTo>
                    <a:pt x="16130" y="0"/>
                    <a:pt x="7821" y="0"/>
                    <a:pt x="0" y="488"/>
                  </a:cubicBezTo>
                  <a:lnTo>
                    <a:pt x="0" y="785446"/>
                  </a:lnTo>
                  <a:cubicBezTo>
                    <a:pt x="8309" y="785935"/>
                    <a:pt x="16619" y="785935"/>
                    <a:pt x="25417" y="785935"/>
                  </a:cubicBezTo>
                  <a:cubicBezTo>
                    <a:pt x="151523" y="785446"/>
                    <a:pt x="253679" y="740508"/>
                    <a:pt x="254656" y="684823"/>
                  </a:cubicBezTo>
                  <a:lnTo>
                    <a:pt x="254656" y="684823"/>
                  </a:lnTo>
                  <a:lnTo>
                    <a:pt x="254656" y="61058"/>
                  </a:lnTo>
                  <a:lnTo>
                    <a:pt x="235594" y="61058"/>
                  </a:lnTo>
                  <a:cubicBezTo>
                    <a:pt x="200401" y="24911"/>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7" name="Freeform 156">
              <a:extLst>
                <a:ext uri="{FF2B5EF4-FFF2-40B4-BE49-F238E27FC236}">
                  <a16:creationId xmlns:a16="http://schemas.microsoft.com/office/drawing/2014/main" id="{24AD4E92-EA0A-FE4F-8D42-33FCDB61289C}"/>
                </a:ext>
              </a:extLst>
            </p:cNvPr>
            <p:cNvSpPr/>
            <p:nvPr/>
          </p:nvSpPr>
          <p:spPr>
            <a:xfrm>
              <a:off x="-1906669" y="2567842"/>
              <a:ext cx="136859" cy="766885"/>
            </a:xfrm>
            <a:custGeom>
              <a:avLst/>
              <a:gdLst>
                <a:gd name="connsiteX0" fmla="*/ 0 w 136859"/>
                <a:gd name="connsiteY0" fmla="*/ 0 h 766884"/>
                <a:gd name="connsiteX1" fmla="*/ 0 w 136859"/>
                <a:gd name="connsiteY1" fmla="*/ 769815 h 766884"/>
                <a:gd name="connsiteX2" fmla="*/ 139303 w 136859"/>
                <a:gd name="connsiteY2" fmla="*/ 677008 h 766884"/>
                <a:gd name="connsiteX3" fmla="*/ 139303 w 136859"/>
                <a:gd name="connsiteY3" fmla="*/ 677008 h 766884"/>
                <a:gd name="connsiteX4" fmla="*/ 139303 w 136859"/>
                <a:gd name="connsiteY4" fmla="*/ 52754 h 766884"/>
                <a:gd name="connsiteX5" fmla="*/ 120241 w 136859"/>
                <a:gd name="connsiteY5" fmla="*/ 52754 h 766884"/>
                <a:gd name="connsiteX6" fmla="*/ 0 w 136859"/>
                <a:gd name="connsiteY6" fmla="*/ 0 h 7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766884">
                  <a:moveTo>
                    <a:pt x="0" y="0"/>
                  </a:moveTo>
                  <a:lnTo>
                    <a:pt x="0" y="769815"/>
                  </a:lnTo>
                  <a:cubicBezTo>
                    <a:pt x="81627" y="754184"/>
                    <a:pt x="138326" y="718527"/>
                    <a:pt x="139303" y="677008"/>
                  </a:cubicBezTo>
                  <a:lnTo>
                    <a:pt x="139303" y="677008"/>
                  </a:lnTo>
                  <a:lnTo>
                    <a:pt x="139303" y="52754"/>
                  </a:lnTo>
                  <a:lnTo>
                    <a:pt x="120241" y="52754"/>
                  </a:lnTo>
                  <a:cubicBezTo>
                    <a:pt x="97268" y="28819"/>
                    <a:pt x="53766" y="9769"/>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8" name="Freeform 157">
              <a:extLst>
                <a:ext uri="{FF2B5EF4-FFF2-40B4-BE49-F238E27FC236}">
                  <a16:creationId xmlns:a16="http://schemas.microsoft.com/office/drawing/2014/main" id="{A648447D-6DDD-324D-804D-A2363838E4BA}"/>
                </a:ext>
              </a:extLst>
            </p:cNvPr>
            <p:cNvSpPr/>
            <p:nvPr/>
          </p:nvSpPr>
          <p:spPr>
            <a:xfrm>
              <a:off x="-2226824" y="2518992"/>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730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730"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9" name="Freeform 158">
              <a:extLst>
                <a:ext uri="{FF2B5EF4-FFF2-40B4-BE49-F238E27FC236}">
                  <a16:creationId xmlns:a16="http://schemas.microsoft.com/office/drawing/2014/main" id="{9334C65B-E383-7646-AFCE-6D3F0453285C}"/>
                </a:ext>
              </a:extLst>
            </p:cNvPr>
            <p:cNvSpPr/>
            <p:nvPr/>
          </p:nvSpPr>
          <p:spPr>
            <a:xfrm>
              <a:off x="-2204829" y="2528761"/>
              <a:ext cx="410578" cy="180731"/>
            </a:xfrm>
            <a:custGeom>
              <a:avLst/>
              <a:gdLst>
                <a:gd name="connsiteX0" fmla="*/ 414979 w 410577"/>
                <a:gd name="connsiteY0" fmla="*/ 91347 h 180730"/>
                <a:gd name="connsiteX1" fmla="*/ 207735 w 410577"/>
                <a:gd name="connsiteY1" fmla="*/ 183666 h 180730"/>
                <a:gd name="connsiteX2" fmla="*/ 2 w 410577"/>
                <a:gd name="connsiteY2" fmla="*/ 92323 h 180730"/>
                <a:gd name="connsiteX3" fmla="*/ 207246 w 410577"/>
                <a:gd name="connsiteY3" fmla="*/ 4 h 180730"/>
                <a:gd name="connsiteX4" fmla="*/ 414979 w 410577"/>
                <a:gd name="connsiteY4" fmla="*/ 91347 h 180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77" h="180730">
                  <a:moveTo>
                    <a:pt x="414979" y="91347"/>
                  </a:moveTo>
                  <a:cubicBezTo>
                    <a:pt x="414979" y="142147"/>
                    <a:pt x="322599" y="183177"/>
                    <a:pt x="207735" y="183666"/>
                  </a:cubicBezTo>
                  <a:cubicBezTo>
                    <a:pt x="92871" y="183666"/>
                    <a:pt x="2" y="143123"/>
                    <a:pt x="2" y="92323"/>
                  </a:cubicBezTo>
                  <a:cubicBezTo>
                    <a:pt x="-487" y="41524"/>
                    <a:pt x="92382" y="493"/>
                    <a:pt x="207246" y="4"/>
                  </a:cubicBezTo>
                  <a:cubicBezTo>
                    <a:pt x="322110" y="-484"/>
                    <a:pt x="414979" y="40547"/>
                    <a:pt x="414979" y="9134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0" name="Freeform 159">
              <a:extLst>
                <a:ext uri="{FF2B5EF4-FFF2-40B4-BE49-F238E27FC236}">
                  <a16:creationId xmlns:a16="http://schemas.microsoft.com/office/drawing/2014/main" id="{A42FF1DF-EBFC-9040-ADE7-00689DD3CEB7}"/>
                </a:ext>
              </a:extLst>
            </p:cNvPr>
            <p:cNvSpPr/>
            <p:nvPr/>
          </p:nvSpPr>
          <p:spPr>
            <a:xfrm>
              <a:off x="-2169635" y="2498481"/>
              <a:ext cx="342148" cy="190500"/>
            </a:xfrm>
            <a:custGeom>
              <a:avLst/>
              <a:gdLst>
                <a:gd name="connsiteX0" fmla="*/ 330906 w 342148"/>
                <a:gd name="connsiteY0" fmla="*/ 45916 h 190500"/>
                <a:gd name="connsiteX1" fmla="*/ 172051 w 342148"/>
                <a:gd name="connsiteY1" fmla="*/ 0 h 190500"/>
                <a:gd name="connsiteX2" fmla="*/ 14663 w 342148"/>
                <a:gd name="connsiteY2" fmla="*/ 45916 h 190500"/>
                <a:gd name="connsiteX3" fmla="*/ 0 w 342148"/>
                <a:gd name="connsiteY3" fmla="*/ 45916 h 190500"/>
                <a:gd name="connsiteX4" fmla="*/ 0 w 342148"/>
                <a:gd name="connsiteY4" fmla="*/ 116254 h 190500"/>
                <a:gd name="connsiteX5" fmla="*/ 172540 w 342148"/>
                <a:gd name="connsiteY5" fmla="*/ 191965 h 190500"/>
                <a:gd name="connsiteX6" fmla="*/ 344592 w 342148"/>
                <a:gd name="connsiteY6" fmla="*/ 116254 h 190500"/>
                <a:gd name="connsiteX7" fmla="*/ 344592 w 342148"/>
                <a:gd name="connsiteY7" fmla="*/ 116254 h 190500"/>
                <a:gd name="connsiteX8" fmla="*/ 344592 w 342148"/>
                <a:gd name="connsiteY8" fmla="*/ 45916 h 190500"/>
                <a:gd name="connsiteX9" fmla="*/ 330906 w 342148"/>
                <a:gd name="connsiteY9" fmla="*/ 4591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0500">
                  <a:moveTo>
                    <a:pt x="330906" y="45916"/>
                  </a:moveTo>
                  <a:cubicBezTo>
                    <a:pt x="304512" y="19050"/>
                    <a:pt x="243414" y="0"/>
                    <a:pt x="172051" y="0"/>
                  </a:cubicBezTo>
                  <a:cubicBezTo>
                    <a:pt x="101667" y="0"/>
                    <a:pt x="41058" y="19050"/>
                    <a:pt x="14663" y="45916"/>
                  </a:cubicBezTo>
                  <a:lnTo>
                    <a:pt x="0" y="45916"/>
                  </a:lnTo>
                  <a:lnTo>
                    <a:pt x="0" y="116254"/>
                  </a:lnTo>
                  <a:cubicBezTo>
                    <a:pt x="0" y="158262"/>
                    <a:pt x="77716" y="192454"/>
                    <a:pt x="172540" y="191965"/>
                  </a:cubicBezTo>
                  <a:cubicBezTo>
                    <a:pt x="267364" y="191965"/>
                    <a:pt x="344103" y="157773"/>
                    <a:pt x="344592" y="116254"/>
                  </a:cubicBezTo>
                  <a:lnTo>
                    <a:pt x="344592" y="116254"/>
                  </a:lnTo>
                  <a:lnTo>
                    <a:pt x="344592" y="45916"/>
                  </a:lnTo>
                  <a:lnTo>
                    <a:pt x="330906" y="4591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1" name="Freeform 160">
              <a:extLst>
                <a:ext uri="{FF2B5EF4-FFF2-40B4-BE49-F238E27FC236}">
                  <a16:creationId xmlns:a16="http://schemas.microsoft.com/office/drawing/2014/main" id="{D6644317-23A0-AC42-9AE9-C082187541CB}"/>
                </a:ext>
              </a:extLst>
            </p:cNvPr>
            <p:cNvSpPr/>
            <p:nvPr/>
          </p:nvSpPr>
          <p:spPr>
            <a:xfrm>
              <a:off x="-2015668" y="2498481"/>
              <a:ext cx="190625" cy="190500"/>
            </a:xfrm>
            <a:custGeom>
              <a:avLst/>
              <a:gdLst>
                <a:gd name="connsiteX0" fmla="*/ 18085 w 190625"/>
                <a:gd name="connsiteY0" fmla="*/ 0 h 190500"/>
                <a:gd name="connsiteX1" fmla="*/ 0 w 190625"/>
                <a:gd name="connsiteY1" fmla="*/ 488 h 190500"/>
                <a:gd name="connsiteX2" fmla="*/ 0 w 190625"/>
                <a:gd name="connsiteY2" fmla="*/ 191477 h 190500"/>
                <a:gd name="connsiteX3" fmla="*/ 19062 w 190625"/>
                <a:gd name="connsiteY3" fmla="*/ 191965 h 190500"/>
                <a:gd name="connsiteX4" fmla="*/ 191114 w 190625"/>
                <a:gd name="connsiteY4" fmla="*/ 116254 h 190500"/>
                <a:gd name="connsiteX5" fmla="*/ 191114 w 190625"/>
                <a:gd name="connsiteY5" fmla="*/ 116254 h 190500"/>
                <a:gd name="connsiteX6" fmla="*/ 191114 w 190625"/>
                <a:gd name="connsiteY6" fmla="*/ 45916 h 190500"/>
                <a:gd name="connsiteX7" fmla="*/ 176939 w 190625"/>
                <a:gd name="connsiteY7" fmla="*/ 45916 h 190500"/>
                <a:gd name="connsiteX8" fmla="*/ 18085 w 190625"/>
                <a:gd name="connsiteY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625" h="190500">
                  <a:moveTo>
                    <a:pt x="18085" y="0"/>
                  </a:moveTo>
                  <a:cubicBezTo>
                    <a:pt x="11731" y="0"/>
                    <a:pt x="5865" y="0"/>
                    <a:pt x="0" y="488"/>
                  </a:cubicBezTo>
                  <a:lnTo>
                    <a:pt x="0" y="191477"/>
                  </a:lnTo>
                  <a:cubicBezTo>
                    <a:pt x="6354" y="191965"/>
                    <a:pt x="12708" y="191965"/>
                    <a:pt x="19062" y="191965"/>
                  </a:cubicBezTo>
                  <a:cubicBezTo>
                    <a:pt x="113886" y="191965"/>
                    <a:pt x="190625" y="157773"/>
                    <a:pt x="191114" y="116254"/>
                  </a:cubicBezTo>
                  <a:lnTo>
                    <a:pt x="191114" y="116254"/>
                  </a:lnTo>
                  <a:lnTo>
                    <a:pt x="191114" y="45916"/>
                  </a:lnTo>
                  <a:lnTo>
                    <a:pt x="176939" y="45916"/>
                  </a:lnTo>
                  <a:cubicBezTo>
                    <a:pt x="150056" y="19050"/>
                    <a:pt x="88958" y="0"/>
                    <a:pt x="18085"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2" name="Freeform 161">
              <a:extLst>
                <a:ext uri="{FF2B5EF4-FFF2-40B4-BE49-F238E27FC236}">
                  <a16:creationId xmlns:a16="http://schemas.microsoft.com/office/drawing/2014/main" id="{1EF6DF53-2A4A-544B-91DD-FBB17849DCCA}"/>
                </a:ext>
              </a:extLst>
            </p:cNvPr>
            <p:cNvSpPr/>
            <p:nvPr/>
          </p:nvSpPr>
          <p:spPr>
            <a:xfrm>
              <a:off x="-1929153" y="2504831"/>
              <a:ext cx="102644" cy="175846"/>
            </a:xfrm>
            <a:custGeom>
              <a:avLst/>
              <a:gdLst>
                <a:gd name="connsiteX0" fmla="*/ 0 w 102644"/>
                <a:gd name="connsiteY0" fmla="*/ 0 h 175846"/>
                <a:gd name="connsiteX1" fmla="*/ 0 w 102644"/>
                <a:gd name="connsiteY1" fmla="*/ 179754 h 175846"/>
                <a:gd name="connsiteX2" fmla="*/ 104600 w 102644"/>
                <a:gd name="connsiteY2" fmla="*/ 109904 h 175846"/>
                <a:gd name="connsiteX3" fmla="*/ 104600 w 102644"/>
                <a:gd name="connsiteY3" fmla="*/ 109904 h 175846"/>
                <a:gd name="connsiteX4" fmla="*/ 104600 w 102644"/>
                <a:gd name="connsiteY4" fmla="*/ 39566 h 175846"/>
                <a:gd name="connsiteX5" fmla="*/ 90425 w 102644"/>
                <a:gd name="connsiteY5" fmla="*/ 39566 h 175846"/>
                <a:gd name="connsiteX6" fmla="*/ 0 w 102644"/>
                <a:gd name="connsiteY6" fmla="*/ 0 h 17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44" h="175846">
                  <a:moveTo>
                    <a:pt x="0" y="0"/>
                  </a:moveTo>
                  <a:lnTo>
                    <a:pt x="0" y="179754"/>
                  </a:lnTo>
                  <a:cubicBezTo>
                    <a:pt x="61098" y="168031"/>
                    <a:pt x="104111" y="141166"/>
                    <a:pt x="104600" y="109904"/>
                  </a:cubicBezTo>
                  <a:lnTo>
                    <a:pt x="104600" y="109904"/>
                  </a:lnTo>
                  <a:lnTo>
                    <a:pt x="104600" y="39566"/>
                  </a:lnTo>
                  <a:lnTo>
                    <a:pt x="90425" y="39566"/>
                  </a:lnTo>
                  <a:cubicBezTo>
                    <a:pt x="72829" y="21981"/>
                    <a:pt x="40569" y="7327"/>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3" name="Freeform 162">
              <a:extLst>
                <a:ext uri="{FF2B5EF4-FFF2-40B4-BE49-F238E27FC236}">
                  <a16:creationId xmlns:a16="http://schemas.microsoft.com/office/drawing/2014/main" id="{70DD6C52-9092-3D43-A387-54ED184C2EEC}"/>
                </a:ext>
              </a:extLst>
            </p:cNvPr>
            <p:cNvSpPr/>
            <p:nvPr/>
          </p:nvSpPr>
          <p:spPr>
            <a:xfrm>
              <a:off x="-2169146" y="2468196"/>
              <a:ext cx="342148" cy="151423"/>
            </a:xfrm>
            <a:custGeom>
              <a:avLst/>
              <a:gdLst>
                <a:gd name="connsiteX0" fmla="*/ 344592 w 342148"/>
                <a:gd name="connsiteY0" fmla="*/ 75712 h 151423"/>
                <a:gd name="connsiteX1" fmla="*/ 172540 w 342148"/>
                <a:gd name="connsiteY1" fmla="*/ 152400 h 151423"/>
                <a:gd name="connsiteX2" fmla="*/ 0 w 342148"/>
                <a:gd name="connsiteY2" fmla="*/ 76689 h 151423"/>
                <a:gd name="connsiteX3" fmla="*/ 172052 w 342148"/>
                <a:gd name="connsiteY3" fmla="*/ 0 h 151423"/>
                <a:gd name="connsiteX4" fmla="*/ 344592 w 342148"/>
                <a:gd name="connsiteY4" fmla="*/ 75712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8" h="151423">
                  <a:moveTo>
                    <a:pt x="344592" y="75712"/>
                  </a:moveTo>
                  <a:cubicBezTo>
                    <a:pt x="344592" y="117719"/>
                    <a:pt x="267853" y="152400"/>
                    <a:pt x="172540" y="152400"/>
                  </a:cubicBezTo>
                  <a:cubicBezTo>
                    <a:pt x="77228" y="152400"/>
                    <a:pt x="0" y="118696"/>
                    <a:pt x="0" y="76689"/>
                  </a:cubicBezTo>
                  <a:cubicBezTo>
                    <a:pt x="0" y="34681"/>
                    <a:pt x="76739" y="488"/>
                    <a:pt x="172052" y="0"/>
                  </a:cubicBezTo>
                  <a:cubicBezTo>
                    <a:pt x="266876" y="0"/>
                    <a:pt x="344104" y="33704"/>
                    <a:pt x="344592" y="7571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4" name="Freeform 163">
              <a:extLst>
                <a:ext uri="{FF2B5EF4-FFF2-40B4-BE49-F238E27FC236}">
                  <a16:creationId xmlns:a16="http://schemas.microsoft.com/office/drawing/2014/main" id="{C2F43FF4-6AB2-AC4A-844D-9DDA3F961E85}"/>
                </a:ext>
              </a:extLst>
            </p:cNvPr>
            <p:cNvSpPr/>
            <p:nvPr/>
          </p:nvSpPr>
          <p:spPr>
            <a:xfrm>
              <a:off x="-2147639" y="2477477"/>
              <a:ext cx="298158" cy="131885"/>
            </a:xfrm>
            <a:custGeom>
              <a:avLst/>
              <a:gdLst>
                <a:gd name="connsiteX0" fmla="*/ 301579 w 298157"/>
                <a:gd name="connsiteY0" fmla="*/ 66919 h 131884"/>
                <a:gd name="connsiteX1" fmla="*/ 151034 w 298157"/>
                <a:gd name="connsiteY1" fmla="*/ 133838 h 131884"/>
                <a:gd name="connsiteX2" fmla="*/ 0 w 298157"/>
                <a:gd name="connsiteY2" fmla="*/ 67408 h 131884"/>
                <a:gd name="connsiteX3" fmla="*/ 150545 w 298157"/>
                <a:gd name="connsiteY3" fmla="*/ 0 h 131884"/>
                <a:gd name="connsiteX4" fmla="*/ 301579 w 298157"/>
                <a:gd name="connsiteY4" fmla="*/ 66919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57" h="131884">
                  <a:moveTo>
                    <a:pt x="301579" y="66919"/>
                  </a:moveTo>
                  <a:cubicBezTo>
                    <a:pt x="301579" y="104042"/>
                    <a:pt x="234127" y="133838"/>
                    <a:pt x="151034" y="133838"/>
                  </a:cubicBezTo>
                  <a:cubicBezTo>
                    <a:pt x="67452" y="133838"/>
                    <a:pt x="0" y="104042"/>
                    <a:pt x="0" y="67408"/>
                  </a:cubicBezTo>
                  <a:cubicBezTo>
                    <a:pt x="0" y="30285"/>
                    <a:pt x="67452" y="488"/>
                    <a:pt x="150545" y="0"/>
                  </a:cubicBezTo>
                  <a:cubicBezTo>
                    <a:pt x="233638" y="0"/>
                    <a:pt x="301090" y="29796"/>
                    <a:pt x="301579" y="6691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5" name="Freeform 164">
              <a:extLst>
                <a:ext uri="{FF2B5EF4-FFF2-40B4-BE49-F238E27FC236}">
                  <a16:creationId xmlns:a16="http://schemas.microsoft.com/office/drawing/2014/main" id="{1247482A-7B2F-7A4D-AD8A-9136BE95C35F}"/>
                </a:ext>
              </a:extLst>
            </p:cNvPr>
            <p:cNvSpPr/>
            <p:nvPr/>
          </p:nvSpPr>
          <p:spPr>
            <a:xfrm>
              <a:off x="-4348631" y="2559538"/>
              <a:ext cx="459456" cy="781538"/>
            </a:xfrm>
            <a:custGeom>
              <a:avLst/>
              <a:gdLst>
                <a:gd name="connsiteX0" fmla="*/ 441371 w 459456"/>
                <a:gd name="connsiteY0" fmla="*/ 61058 h 781538"/>
                <a:gd name="connsiteX1" fmla="*/ 229728 w 459456"/>
                <a:gd name="connsiteY1" fmla="*/ 0 h 781538"/>
                <a:gd name="connsiteX2" fmla="*/ 19551 w 459456"/>
                <a:gd name="connsiteY2" fmla="*/ 61058 h 781538"/>
                <a:gd name="connsiteX3" fmla="*/ 0 w 459456"/>
                <a:gd name="connsiteY3" fmla="*/ 61058 h 781538"/>
                <a:gd name="connsiteX4" fmla="*/ 0 w 459456"/>
                <a:gd name="connsiteY4" fmla="*/ 684823 h 781538"/>
                <a:gd name="connsiteX5" fmla="*/ 230217 w 459456"/>
                <a:gd name="connsiteY5" fmla="*/ 785935 h 781538"/>
                <a:gd name="connsiteX6" fmla="*/ 459456 w 459456"/>
                <a:gd name="connsiteY6" fmla="*/ 684823 h 781538"/>
                <a:gd name="connsiteX7" fmla="*/ 459456 w 459456"/>
                <a:gd name="connsiteY7" fmla="*/ 684823 h 781538"/>
                <a:gd name="connsiteX8" fmla="*/ 459456 w 459456"/>
                <a:gd name="connsiteY8" fmla="*/ 61058 h 781538"/>
                <a:gd name="connsiteX9" fmla="*/ 441371 w 459456"/>
                <a:gd name="connsiteY9" fmla="*/ 61058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781538">
                  <a:moveTo>
                    <a:pt x="441371" y="61058"/>
                  </a:moveTo>
                  <a:cubicBezTo>
                    <a:pt x="406179" y="24911"/>
                    <a:pt x="324552" y="0"/>
                    <a:pt x="229728" y="0"/>
                  </a:cubicBezTo>
                  <a:cubicBezTo>
                    <a:pt x="135882" y="0"/>
                    <a:pt x="55232" y="25400"/>
                    <a:pt x="19551" y="61058"/>
                  </a:cubicBezTo>
                  <a:lnTo>
                    <a:pt x="0" y="61058"/>
                  </a:lnTo>
                  <a:lnTo>
                    <a:pt x="0" y="684823"/>
                  </a:lnTo>
                  <a:cubicBezTo>
                    <a:pt x="0" y="740996"/>
                    <a:pt x="103133" y="786423"/>
                    <a:pt x="230217" y="785935"/>
                  </a:cubicBezTo>
                  <a:cubicBezTo>
                    <a:pt x="356323" y="785446"/>
                    <a:pt x="458479" y="740508"/>
                    <a:pt x="459456" y="684823"/>
                  </a:cubicBezTo>
                  <a:lnTo>
                    <a:pt x="459456" y="684823"/>
                  </a:lnTo>
                  <a:lnTo>
                    <a:pt x="459456" y="61058"/>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6" name="Freeform 165">
              <a:extLst>
                <a:ext uri="{FF2B5EF4-FFF2-40B4-BE49-F238E27FC236}">
                  <a16:creationId xmlns:a16="http://schemas.microsoft.com/office/drawing/2014/main" id="{66F4A7A7-AA4E-EE4A-B2E0-10E4F9A70919}"/>
                </a:ext>
              </a:extLst>
            </p:cNvPr>
            <p:cNvSpPr/>
            <p:nvPr/>
          </p:nvSpPr>
          <p:spPr>
            <a:xfrm>
              <a:off x="-4143342" y="2559538"/>
              <a:ext cx="254167" cy="781538"/>
            </a:xfrm>
            <a:custGeom>
              <a:avLst/>
              <a:gdLst>
                <a:gd name="connsiteX0" fmla="*/ 24439 w 254167"/>
                <a:gd name="connsiteY0" fmla="*/ 0 h 781538"/>
                <a:gd name="connsiteX1" fmla="*/ 0 w 254167"/>
                <a:gd name="connsiteY1" fmla="*/ 488 h 781538"/>
                <a:gd name="connsiteX2" fmla="*/ 0 w 254167"/>
                <a:gd name="connsiteY2" fmla="*/ 785446 h 781538"/>
                <a:gd name="connsiteX3" fmla="*/ 25417 w 254167"/>
                <a:gd name="connsiteY3" fmla="*/ 785935 h 781538"/>
                <a:gd name="connsiteX4" fmla="*/ 254656 w 254167"/>
                <a:gd name="connsiteY4" fmla="*/ 684823 h 781538"/>
                <a:gd name="connsiteX5" fmla="*/ 254656 w 254167"/>
                <a:gd name="connsiteY5" fmla="*/ 684823 h 781538"/>
                <a:gd name="connsiteX6" fmla="*/ 254656 w 254167"/>
                <a:gd name="connsiteY6" fmla="*/ 61058 h 781538"/>
                <a:gd name="connsiteX7" fmla="*/ 235593 w 254167"/>
                <a:gd name="connsiteY7" fmla="*/ 61058 h 781538"/>
                <a:gd name="connsiteX8" fmla="*/ 24439 w 254167"/>
                <a:gd name="connsiteY8" fmla="*/ 0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781538">
                  <a:moveTo>
                    <a:pt x="24439" y="0"/>
                  </a:moveTo>
                  <a:cubicBezTo>
                    <a:pt x="16130" y="0"/>
                    <a:pt x="7821" y="0"/>
                    <a:pt x="0" y="488"/>
                  </a:cubicBezTo>
                  <a:lnTo>
                    <a:pt x="0" y="785446"/>
                  </a:lnTo>
                  <a:cubicBezTo>
                    <a:pt x="8309" y="785935"/>
                    <a:pt x="16619" y="785935"/>
                    <a:pt x="25417" y="785935"/>
                  </a:cubicBezTo>
                  <a:cubicBezTo>
                    <a:pt x="151523" y="785446"/>
                    <a:pt x="253679" y="740508"/>
                    <a:pt x="254656" y="684823"/>
                  </a:cubicBezTo>
                  <a:lnTo>
                    <a:pt x="254656" y="684823"/>
                  </a:lnTo>
                  <a:lnTo>
                    <a:pt x="254656" y="61058"/>
                  </a:lnTo>
                  <a:lnTo>
                    <a:pt x="235593" y="61058"/>
                  </a:lnTo>
                  <a:cubicBezTo>
                    <a:pt x="200401" y="24911"/>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7" name="Freeform 166">
              <a:extLst>
                <a:ext uri="{FF2B5EF4-FFF2-40B4-BE49-F238E27FC236}">
                  <a16:creationId xmlns:a16="http://schemas.microsoft.com/office/drawing/2014/main" id="{EC9473D1-7389-0D4C-9FDB-B3F639CDA3C1}"/>
                </a:ext>
              </a:extLst>
            </p:cNvPr>
            <p:cNvSpPr/>
            <p:nvPr/>
          </p:nvSpPr>
          <p:spPr>
            <a:xfrm>
              <a:off x="-4027989" y="2567842"/>
              <a:ext cx="136859" cy="766885"/>
            </a:xfrm>
            <a:custGeom>
              <a:avLst/>
              <a:gdLst>
                <a:gd name="connsiteX0" fmla="*/ 0 w 136859"/>
                <a:gd name="connsiteY0" fmla="*/ 0 h 766884"/>
                <a:gd name="connsiteX1" fmla="*/ 0 w 136859"/>
                <a:gd name="connsiteY1" fmla="*/ 769815 h 766884"/>
                <a:gd name="connsiteX2" fmla="*/ 139303 w 136859"/>
                <a:gd name="connsiteY2" fmla="*/ 677008 h 766884"/>
                <a:gd name="connsiteX3" fmla="*/ 139303 w 136859"/>
                <a:gd name="connsiteY3" fmla="*/ 677008 h 766884"/>
                <a:gd name="connsiteX4" fmla="*/ 139303 w 136859"/>
                <a:gd name="connsiteY4" fmla="*/ 52754 h 766884"/>
                <a:gd name="connsiteX5" fmla="*/ 120241 w 136859"/>
                <a:gd name="connsiteY5" fmla="*/ 52754 h 766884"/>
                <a:gd name="connsiteX6" fmla="*/ 0 w 136859"/>
                <a:gd name="connsiteY6" fmla="*/ 0 h 7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766884">
                  <a:moveTo>
                    <a:pt x="0" y="0"/>
                  </a:moveTo>
                  <a:lnTo>
                    <a:pt x="0" y="769815"/>
                  </a:lnTo>
                  <a:cubicBezTo>
                    <a:pt x="81627" y="754184"/>
                    <a:pt x="138326" y="718527"/>
                    <a:pt x="139303" y="677008"/>
                  </a:cubicBezTo>
                  <a:lnTo>
                    <a:pt x="139303" y="677008"/>
                  </a:lnTo>
                  <a:lnTo>
                    <a:pt x="139303" y="52754"/>
                  </a:lnTo>
                  <a:lnTo>
                    <a:pt x="120241" y="52754"/>
                  </a:lnTo>
                  <a:cubicBezTo>
                    <a:pt x="97268" y="28819"/>
                    <a:pt x="53766" y="9769"/>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8" name="Freeform 167">
              <a:extLst>
                <a:ext uri="{FF2B5EF4-FFF2-40B4-BE49-F238E27FC236}">
                  <a16:creationId xmlns:a16="http://schemas.microsoft.com/office/drawing/2014/main" id="{A75BF8E6-22B6-9640-99D5-1D81A5775750}"/>
                </a:ext>
              </a:extLst>
            </p:cNvPr>
            <p:cNvSpPr/>
            <p:nvPr/>
          </p:nvSpPr>
          <p:spPr>
            <a:xfrm>
              <a:off x="-4348143" y="2518992"/>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241"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9" name="Freeform 168">
              <a:extLst>
                <a:ext uri="{FF2B5EF4-FFF2-40B4-BE49-F238E27FC236}">
                  <a16:creationId xmlns:a16="http://schemas.microsoft.com/office/drawing/2014/main" id="{E5E9D96E-D199-CE43-A138-BE0E03B4FB23}"/>
                </a:ext>
              </a:extLst>
            </p:cNvPr>
            <p:cNvSpPr/>
            <p:nvPr/>
          </p:nvSpPr>
          <p:spPr>
            <a:xfrm>
              <a:off x="-4326148" y="2528761"/>
              <a:ext cx="410578" cy="180731"/>
            </a:xfrm>
            <a:custGeom>
              <a:avLst/>
              <a:gdLst>
                <a:gd name="connsiteX0" fmla="*/ 414979 w 410577"/>
                <a:gd name="connsiteY0" fmla="*/ 91347 h 180730"/>
                <a:gd name="connsiteX1" fmla="*/ 207735 w 410577"/>
                <a:gd name="connsiteY1" fmla="*/ 183666 h 180730"/>
                <a:gd name="connsiteX2" fmla="*/ 2 w 410577"/>
                <a:gd name="connsiteY2" fmla="*/ 92323 h 180730"/>
                <a:gd name="connsiteX3" fmla="*/ 207246 w 410577"/>
                <a:gd name="connsiteY3" fmla="*/ 4 h 180730"/>
                <a:gd name="connsiteX4" fmla="*/ 414979 w 410577"/>
                <a:gd name="connsiteY4" fmla="*/ 91347 h 180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77" h="180730">
                  <a:moveTo>
                    <a:pt x="414979" y="91347"/>
                  </a:moveTo>
                  <a:cubicBezTo>
                    <a:pt x="414979" y="142147"/>
                    <a:pt x="322599" y="183177"/>
                    <a:pt x="207735" y="183666"/>
                  </a:cubicBezTo>
                  <a:cubicBezTo>
                    <a:pt x="93359" y="183666"/>
                    <a:pt x="2" y="143123"/>
                    <a:pt x="2" y="92323"/>
                  </a:cubicBezTo>
                  <a:cubicBezTo>
                    <a:pt x="-487" y="41524"/>
                    <a:pt x="92382" y="493"/>
                    <a:pt x="207246" y="4"/>
                  </a:cubicBezTo>
                  <a:cubicBezTo>
                    <a:pt x="322110" y="-484"/>
                    <a:pt x="414979" y="40547"/>
                    <a:pt x="414979" y="9134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0" name="Freeform 169">
              <a:extLst>
                <a:ext uri="{FF2B5EF4-FFF2-40B4-BE49-F238E27FC236}">
                  <a16:creationId xmlns:a16="http://schemas.microsoft.com/office/drawing/2014/main" id="{AD4A7296-4E9E-064E-B36B-3D929CCECEF1}"/>
                </a:ext>
              </a:extLst>
            </p:cNvPr>
            <p:cNvSpPr/>
            <p:nvPr/>
          </p:nvSpPr>
          <p:spPr>
            <a:xfrm>
              <a:off x="-4290954" y="2498481"/>
              <a:ext cx="342148" cy="190500"/>
            </a:xfrm>
            <a:custGeom>
              <a:avLst/>
              <a:gdLst>
                <a:gd name="connsiteX0" fmla="*/ 330906 w 342148"/>
                <a:gd name="connsiteY0" fmla="*/ 45916 h 190500"/>
                <a:gd name="connsiteX1" fmla="*/ 172052 w 342148"/>
                <a:gd name="connsiteY1" fmla="*/ 0 h 190500"/>
                <a:gd name="connsiteX2" fmla="*/ 14663 w 342148"/>
                <a:gd name="connsiteY2" fmla="*/ 45916 h 190500"/>
                <a:gd name="connsiteX3" fmla="*/ 0 w 342148"/>
                <a:gd name="connsiteY3" fmla="*/ 45916 h 190500"/>
                <a:gd name="connsiteX4" fmla="*/ 0 w 342148"/>
                <a:gd name="connsiteY4" fmla="*/ 116254 h 190500"/>
                <a:gd name="connsiteX5" fmla="*/ 172541 w 342148"/>
                <a:gd name="connsiteY5" fmla="*/ 191965 h 190500"/>
                <a:gd name="connsiteX6" fmla="*/ 344592 w 342148"/>
                <a:gd name="connsiteY6" fmla="*/ 116254 h 190500"/>
                <a:gd name="connsiteX7" fmla="*/ 344592 w 342148"/>
                <a:gd name="connsiteY7" fmla="*/ 116254 h 190500"/>
                <a:gd name="connsiteX8" fmla="*/ 344592 w 342148"/>
                <a:gd name="connsiteY8" fmla="*/ 45916 h 190500"/>
                <a:gd name="connsiteX9" fmla="*/ 330906 w 342148"/>
                <a:gd name="connsiteY9" fmla="*/ 4591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0500">
                  <a:moveTo>
                    <a:pt x="330906" y="45916"/>
                  </a:moveTo>
                  <a:cubicBezTo>
                    <a:pt x="304512" y="19050"/>
                    <a:pt x="243414" y="0"/>
                    <a:pt x="172052" y="0"/>
                  </a:cubicBezTo>
                  <a:cubicBezTo>
                    <a:pt x="101667" y="0"/>
                    <a:pt x="41058" y="19050"/>
                    <a:pt x="14663" y="45916"/>
                  </a:cubicBezTo>
                  <a:lnTo>
                    <a:pt x="0" y="45916"/>
                  </a:lnTo>
                  <a:lnTo>
                    <a:pt x="0" y="116254"/>
                  </a:lnTo>
                  <a:cubicBezTo>
                    <a:pt x="0" y="158262"/>
                    <a:pt x="77717" y="192454"/>
                    <a:pt x="172541" y="191965"/>
                  </a:cubicBezTo>
                  <a:cubicBezTo>
                    <a:pt x="267365" y="191965"/>
                    <a:pt x="343615" y="157773"/>
                    <a:pt x="344592" y="116254"/>
                  </a:cubicBezTo>
                  <a:lnTo>
                    <a:pt x="344592" y="116254"/>
                  </a:lnTo>
                  <a:lnTo>
                    <a:pt x="344592" y="45916"/>
                  </a:lnTo>
                  <a:lnTo>
                    <a:pt x="330906" y="4591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1" name="Freeform 170">
              <a:extLst>
                <a:ext uri="{FF2B5EF4-FFF2-40B4-BE49-F238E27FC236}">
                  <a16:creationId xmlns:a16="http://schemas.microsoft.com/office/drawing/2014/main" id="{8D9A44B8-4B06-EA42-9CA9-847319CA5775}"/>
                </a:ext>
              </a:extLst>
            </p:cNvPr>
            <p:cNvSpPr/>
            <p:nvPr/>
          </p:nvSpPr>
          <p:spPr>
            <a:xfrm>
              <a:off x="-4136987" y="2498481"/>
              <a:ext cx="190625" cy="190500"/>
            </a:xfrm>
            <a:custGeom>
              <a:avLst/>
              <a:gdLst>
                <a:gd name="connsiteX0" fmla="*/ 18085 w 190625"/>
                <a:gd name="connsiteY0" fmla="*/ 0 h 190500"/>
                <a:gd name="connsiteX1" fmla="*/ 0 w 190625"/>
                <a:gd name="connsiteY1" fmla="*/ 488 h 190500"/>
                <a:gd name="connsiteX2" fmla="*/ 0 w 190625"/>
                <a:gd name="connsiteY2" fmla="*/ 191477 h 190500"/>
                <a:gd name="connsiteX3" fmla="*/ 19063 w 190625"/>
                <a:gd name="connsiteY3" fmla="*/ 191965 h 190500"/>
                <a:gd name="connsiteX4" fmla="*/ 191114 w 190625"/>
                <a:gd name="connsiteY4" fmla="*/ 116254 h 190500"/>
                <a:gd name="connsiteX5" fmla="*/ 191114 w 190625"/>
                <a:gd name="connsiteY5" fmla="*/ 116254 h 190500"/>
                <a:gd name="connsiteX6" fmla="*/ 191114 w 190625"/>
                <a:gd name="connsiteY6" fmla="*/ 45916 h 190500"/>
                <a:gd name="connsiteX7" fmla="*/ 176940 w 190625"/>
                <a:gd name="connsiteY7" fmla="*/ 45916 h 190500"/>
                <a:gd name="connsiteX8" fmla="*/ 18085 w 190625"/>
                <a:gd name="connsiteY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625" h="190500">
                  <a:moveTo>
                    <a:pt x="18085" y="0"/>
                  </a:moveTo>
                  <a:cubicBezTo>
                    <a:pt x="11731" y="0"/>
                    <a:pt x="5865" y="0"/>
                    <a:pt x="0" y="488"/>
                  </a:cubicBezTo>
                  <a:lnTo>
                    <a:pt x="0" y="191477"/>
                  </a:lnTo>
                  <a:cubicBezTo>
                    <a:pt x="6354" y="191965"/>
                    <a:pt x="12708" y="191965"/>
                    <a:pt x="19063" y="191965"/>
                  </a:cubicBezTo>
                  <a:cubicBezTo>
                    <a:pt x="113887" y="191965"/>
                    <a:pt x="190137" y="157773"/>
                    <a:pt x="191114" y="116254"/>
                  </a:cubicBezTo>
                  <a:lnTo>
                    <a:pt x="191114" y="116254"/>
                  </a:lnTo>
                  <a:lnTo>
                    <a:pt x="191114" y="45916"/>
                  </a:lnTo>
                  <a:lnTo>
                    <a:pt x="176940" y="45916"/>
                  </a:lnTo>
                  <a:cubicBezTo>
                    <a:pt x="150057" y="19050"/>
                    <a:pt x="88959" y="0"/>
                    <a:pt x="18085"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2" name="Freeform 171">
              <a:extLst>
                <a:ext uri="{FF2B5EF4-FFF2-40B4-BE49-F238E27FC236}">
                  <a16:creationId xmlns:a16="http://schemas.microsoft.com/office/drawing/2014/main" id="{BD7FFDF9-CFCA-7541-A02C-534EE355A716}"/>
                </a:ext>
              </a:extLst>
            </p:cNvPr>
            <p:cNvSpPr/>
            <p:nvPr/>
          </p:nvSpPr>
          <p:spPr>
            <a:xfrm>
              <a:off x="-4050473" y="2504831"/>
              <a:ext cx="102644" cy="175846"/>
            </a:xfrm>
            <a:custGeom>
              <a:avLst/>
              <a:gdLst>
                <a:gd name="connsiteX0" fmla="*/ 0 w 102644"/>
                <a:gd name="connsiteY0" fmla="*/ 0 h 175846"/>
                <a:gd name="connsiteX1" fmla="*/ 0 w 102644"/>
                <a:gd name="connsiteY1" fmla="*/ 179754 h 175846"/>
                <a:gd name="connsiteX2" fmla="*/ 104600 w 102644"/>
                <a:gd name="connsiteY2" fmla="*/ 109904 h 175846"/>
                <a:gd name="connsiteX3" fmla="*/ 104600 w 102644"/>
                <a:gd name="connsiteY3" fmla="*/ 109904 h 175846"/>
                <a:gd name="connsiteX4" fmla="*/ 104600 w 102644"/>
                <a:gd name="connsiteY4" fmla="*/ 39566 h 175846"/>
                <a:gd name="connsiteX5" fmla="*/ 90425 w 102644"/>
                <a:gd name="connsiteY5" fmla="*/ 39566 h 175846"/>
                <a:gd name="connsiteX6" fmla="*/ 0 w 102644"/>
                <a:gd name="connsiteY6" fmla="*/ 0 h 17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44" h="175846">
                  <a:moveTo>
                    <a:pt x="0" y="0"/>
                  </a:moveTo>
                  <a:lnTo>
                    <a:pt x="0" y="179754"/>
                  </a:lnTo>
                  <a:cubicBezTo>
                    <a:pt x="61098" y="168031"/>
                    <a:pt x="104111" y="141166"/>
                    <a:pt x="104600" y="109904"/>
                  </a:cubicBezTo>
                  <a:lnTo>
                    <a:pt x="104600" y="109904"/>
                  </a:lnTo>
                  <a:lnTo>
                    <a:pt x="104600" y="39566"/>
                  </a:lnTo>
                  <a:lnTo>
                    <a:pt x="90425" y="39566"/>
                  </a:lnTo>
                  <a:cubicBezTo>
                    <a:pt x="72829" y="21981"/>
                    <a:pt x="40569" y="7327"/>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3" name="Freeform 172">
              <a:extLst>
                <a:ext uri="{FF2B5EF4-FFF2-40B4-BE49-F238E27FC236}">
                  <a16:creationId xmlns:a16="http://schemas.microsoft.com/office/drawing/2014/main" id="{B63CD0CC-EC36-AB4E-9D4B-B8BC0B0A5082}"/>
                </a:ext>
              </a:extLst>
            </p:cNvPr>
            <p:cNvSpPr/>
            <p:nvPr/>
          </p:nvSpPr>
          <p:spPr>
            <a:xfrm>
              <a:off x="-4290465" y="2468196"/>
              <a:ext cx="342148" cy="151423"/>
            </a:xfrm>
            <a:custGeom>
              <a:avLst/>
              <a:gdLst>
                <a:gd name="connsiteX0" fmla="*/ 344592 w 342148"/>
                <a:gd name="connsiteY0" fmla="*/ 75712 h 151423"/>
                <a:gd name="connsiteX1" fmla="*/ 172540 w 342148"/>
                <a:gd name="connsiteY1" fmla="*/ 152400 h 151423"/>
                <a:gd name="connsiteX2" fmla="*/ 0 w 342148"/>
                <a:gd name="connsiteY2" fmla="*/ 76689 h 151423"/>
                <a:gd name="connsiteX3" fmla="*/ 172052 w 342148"/>
                <a:gd name="connsiteY3" fmla="*/ 0 h 151423"/>
                <a:gd name="connsiteX4" fmla="*/ 344592 w 342148"/>
                <a:gd name="connsiteY4" fmla="*/ 75712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8" h="151423">
                  <a:moveTo>
                    <a:pt x="344592" y="75712"/>
                  </a:moveTo>
                  <a:cubicBezTo>
                    <a:pt x="344592" y="117719"/>
                    <a:pt x="267853" y="152400"/>
                    <a:pt x="172540" y="152400"/>
                  </a:cubicBezTo>
                  <a:cubicBezTo>
                    <a:pt x="77228" y="152400"/>
                    <a:pt x="0" y="118696"/>
                    <a:pt x="0" y="76689"/>
                  </a:cubicBezTo>
                  <a:cubicBezTo>
                    <a:pt x="0" y="34681"/>
                    <a:pt x="76739" y="488"/>
                    <a:pt x="172052" y="0"/>
                  </a:cubicBezTo>
                  <a:cubicBezTo>
                    <a:pt x="266876" y="0"/>
                    <a:pt x="344103" y="33704"/>
                    <a:pt x="344592" y="7571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4" name="Freeform 173">
              <a:extLst>
                <a:ext uri="{FF2B5EF4-FFF2-40B4-BE49-F238E27FC236}">
                  <a16:creationId xmlns:a16="http://schemas.microsoft.com/office/drawing/2014/main" id="{31E76644-2048-7C47-B04A-C7AC897FBCC6}"/>
                </a:ext>
              </a:extLst>
            </p:cNvPr>
            <p:cNvSpPr/>
            <p:nvPr/>
          </p:nvSpPr>
          <p:spPr>
            <a:xfrm>
              <a:off x="-4268959" y="2477477"/>
              <a:ext cx="298158" cy="131885"/>
            </a:xfrm>
            <a:custGeom>
              <a:avLst/>
              <a:gdLst>
                <a:gd name="connsiteX0" fmla="*/ 301579 w 298157"/>
                <a:gd name="connsiteY0" fmla="*/ 66919 h 131884"/>
                <a:gd name="connsiteX1" fmla="*/ 151034 w 298157"/>
                <a:gd name="connsiteY1" fmla="*/ 133838 h 131884"/>
                <a:gd name="connsiteX2" fmla="*/ 0 w 298157"/>
                <a:gd name="connsiteY2" fmla="*/ 67408 h 131884"/>
                <a:gd name="connsiteX3" fmla="*/ 150545 w 298157"/>
                <a:gd name="connsiteY3" fmla="*/ 0 h 131884"/>
                <a:gd name="connsiteX4" fmla="*/ 301579 w 298157"/>
                <a:gd name="connsiteY4" fmla="*/ 66919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57" h="131884">
                  <a:moveTo>
                    <a:pt x="301579" y="66919"/>
                  </a:moveTo>
                  <a:cubicBezTo>
                    <a:pt x="301579" y="104042"/>
                    <a:pt x="234127" y="133838"/>
                    <a:pt x="151034" y="133838"/>
                  </a:cubicBezTo>
                  <a:cubicBezTo>
                    <a:pt x="67452" y="133838"/>
                    <a:pt x="0" y="104042"/>
                    <a:pt x="0" y="67408"/>
                  </a:cubicBezTo>
                  <a:cubicBezTo>
                    <a:pt x="0" y="30285"/>
                    <a:pt x="67452" y="488"/>
                    <a:pt x="150545" y="0"/>
                  </a:cubicBezTo>
                  <a:cubicBezTo>
                    <a:pt x="233639" y="0"/>
                    <a:pt x="301091" y="29796"/>
                    <a:pt x="301579" y="6691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5" name="Freeform 174">
              <a:extLst>
                <a:ext uri="{FF2B5EF4-FFF2-40B4-BE49-F238E27FC236}">
                  <a16:creationId xmlns:a16="http://schemas.microsoft.com/office/drawing/2014/main" id="{CE9CE161-FB98-CD49-AC95-A00C6CD105ED}"/>
                </a:ext>
              </a:extLst>
            </p:cNvPr>
            <p:cNvSpPr/>
            <p:nvPr/>
          </p:nvSpPr>
          <p:spPr>
            <a:xfrm>
              <a:off x="-3284549" y="3168161"/>
              <a:ext cx="459456" cy="781538"/>
            </a:xfrm>
            <a:custGeom>
              <a:avLst/>
              <a:gdLst>
                <a:gd name="connsiteX0" fmla="*/ 441371 w 459456"/>
                <a:gd name="connsiteY0" fmla="*/ 61058 h 781538"/>
                <a:gd name="connsiteX1" fmla="*/ 229728 w 459456"/>
                <a:gd name="connsiteY1" fmla="*/ 0 h 781538"/>
                <a:gd name="connsiteX2" fmla="*/ 19551 w 459456"/>
                <a:gd name="connsiteY2" fmla="*/ 61058 h 781538"/>
                <a:gd name="connsiteX3" fmla="*/ 0 w 459456"/>
                <a:gd name="connsiteY3" fmla="*/ 61058 h 781538"/>
                <a:gd name="connsiteX4" fmla="*/ 0 w 459456"/>
                <a:gd name="connsiteY4" fmla="*/ 684823 h 781538"/>
                <a:gd name="connsiteX5" fmla="*/ 230217 w 459456"/>
                <a:gd name="connsiteY5" fmla="*/ 785935 h 781538"/>
                <a:gd name="connsiteX6" fmla="*/ 459456 w 459456"/>
                <a:gd name="connsiteY6" fmla="*/ 684823 h 781538"/>
                <a:gd name="connsiteX7" fmla="*/ 459456 w 459456"/>
                <a:gd name="connsiteY7" fmla="*/ 684823 h 781538"/>
                <a:gd name="connsiteX8" fmla="*/ 459456 w 459456"/>
                <a:gd name="connsiteY8" fmla="*/ 61058 h 781538"/>
                <a:gd name="connsiteX9" fmla="*/ 441371 w 459456"/>
                <a:gd name="connsiteY9" fmla="*/ 61058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781538">
                  <a:moveTo>
                    <a:pt x="441371" y="61058"/>
                  </a:moveTo>
                  <a:cubicBezTo>
                    <a:pt x="406179" y="24912"/>
                    <a:pt x="324552" y="0"/>
                    <a:pt x="229728" y="0"/>
                  </a:cubicBezTo>
                  <a:cubicBezTo>
                    <a:pt x="135882" y="0"/>
                    <a:pt x="55232" y="25400"/>
                    <a:pt x="19551" y="61058"/>
                  </a:cubicBezTo>
                  <a:lnTo>
                    <a:pt x="0" y="61058"/>
                  </a:lnTo>
                  <a:lnTo>
                    <a:pt x="0" y="684823"/>
                  </a:lnTo>
                  <a:cubicBezTo>
                    <a:pt x="0" y="740996"/>
                    <a:pt x="103133" y="786423"/>
                    <a:pt x="230217" y="785935"/>
                  </a:cubicBezTo>
                  <a:cubicBezTo>
                    <a:pt x="356323" y="785446"/>
                    <a:pt x="458479" y="740508"/>
                    <a:pt x="459456" y="684823"/>
                  </a:cubicBezTo>
                  <a:lnTo>
                    <a:pt x="459456" y="684823"/>
                  </a:lnTo>
                  <a:lnTo>
                    <a:pt x="459456" y="61058"/>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6" name="Freeform 175">
              <a:extLst>
                <a:ext uri="{FF2B5EF4-FFF2-40B4-BE49-F238E27FC236}">
                  <a16:creationId xmlns:a16="http://schemas.microsoft.com/office/drawing/2014/main" id="{363F9D6F-7505-2040-AC60-6C0185B2DE67}"/>
                </a:ext>
              </a:extLst>
            </p:cNvPr>
            <p:cNvSpPr/>
            <p:nvPr/>
          </p:nvSpPr>
          <p:spPr>
            <a:xfrm>
              <a:off x="-3079260" y="3168161"/>
              <a:ext cx="254167" cy="781538"/>
            </a:xfrm>
            <a:custGeom>
              <a:avLst/>
              <a:gdLst>
                <a:gd name="connsiteX0" fmla="*/ 24439 w 254167"/>
                <a:gd name="connsiteY0" fmla="*/ 0 h 781538"/>
                <a:gd name="connsiteX1" fmla="*/ 0 w 254167"/>
                <a:gd name="connsiteY1" fmla="*/ 489 h 781538"/>
                <a:gd name="connsiteX2" fmla="*/ 0 w 254167"/>
                <a:gd name="connsiteY2" fmla="*/ 785446 h 781538"/>
                <a:gd name="connsiteX3" fmla="*/ 25417 w 254167"/>
                <a:gd name="connsiteY3" fmla="*/ 785935 h 781538"/>
                <a:gd name="connsiteX4" fmla="*/ 254656 w 254167"/>
                <a:gd name="connsiteY4" fmla="*/ 684823 h 781538"/>
                <a:gd name="connsiteX5" fmla="*/ 254656 w 254167"/>
                <a:gd name="connsiteY5" fmla="*/ 684823 h 781538"/>
                <a:gd name="connsiteX6" fmla="*/ 254656 w 254167"/>
                <a:gd name="connsiteY6" fmla="*/ 61058 h 781538"/>
                <a:gd name="connsiteX7" fmla="*/ 235594 w 254167"/>
                <a:gd name="connsiteY7" fmla="*/ 61058 h 781538"/>
                <a:gd name="connsiteX8" fmla="*/ 24439 w 254167"/>
                <a:gd name="connsiteY8" fmla="*/ 0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781538">
                  <a:moveTo>
                    <a:pt x="24439" y="0"/>
                  </a:moveTo>
                  <a:cubicBezTo>
                    <a:pt x="16130" y="0"/>
                    <a:pt x="8309" y="0"/>
                    <a:pt x="0" y="489"/>
                  </a:cubicBezTo>
                  <a:lnTo>
                    <a:pt x="0" y="785446"/>
                  </a:lnTo>
                  <a:cubicBezTo>
                    <a:pt x="8309" y="785935"/>
                    <a:pt x="16619" y="785935"/>
                    <a:pt x="25417" y="785935"/>
                  </a:cubicBezTo>
                  <a:cubicBezTo>
                    <a:pt x="151523" y="785446"/>
                    <a:pt x="253679" y="740508"/>
                    <a:pt x="254656" y="684823"/>
                  </a:cubicBezTo>
                  <a:lnTo>
                    <a:pt x="254656" y="684823"/>
                  </a:lnTo>
                  <a:lnTo>
                    <a:pt x="254656" y="61058"/>
                  </a:lnTo>
                  <a:lnTo>
                    <a:pt x="235594" y="61058"/>
                  </a:lnTo>
                  <a:cubicBezTo>
                    <a:pt x="200401" y="24912"/>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7" name="Freeform 176">
              <a:extLst>
                <a:ext uri="{FF2B5EF4-FFF2-40B4-BE49-F238E27FC236}">
                  <a16:creationId xmlns:a16="http://schemas.microsoft.com/office/drawing/2014/main" id="{D8367EF3-9C4B-4849-ABD6-A727255138F3}"/>
                </a:ext>
              </a:extLst>
            </p:cNvPr>
            <p:cNvSpPr/>
            <p:nvPr/>
          </p:nvSpPr>
          <p:spPr>
            <a:xfrm>
              <a:off x="-2963907" y="3176465"/>
              <a:ext cx="136859" cy="766885"/>
            </a:xfrm>
            <a:custGeom>
              <a:avLst/>
              <a:gdLst>
                <a:gd name="connsiteX0" fmla="*/ 0 w 136859"/>
                <a:gd name="connsiteY0" fmla="*/ 0 h 766884"/>
                <a:gd name="connsiteX1" fmla="*/ 0 w 136859"/>
                <a:gd name="connsiteY1" fmla="*/ 769816 h 766884"/>
                <a:gd name="connsiteX2" fmla="*/ 139303 w 136859"/>
                <a:gd name="connsiteY2" fmla="*/ 677008 h 766884"/>
                <a:gd name="connsiteX3" fmla="*/ 139303 w 136859"/>
                <a:gd name="connsiteY3" fmla="*/ 677008 h 766884"/>
                <a:gd name="connsiteX4" fmla="*/ 139303 w 136859"/>
                <a:gd name="connsiteY4" fmla="*/ 52754 h 766884"/>
                <a:gd name="connsiteX5" fmla="*/ 120241 w 136859"/>
                <a:gd name="connsiteY5" fmla="*/ 52754 h 766884"/>
                <a:gd name="connsiteX6" fmla="*/ 0 w 136859"/>
                <a:gd name="connsiteY6" fmla="*/ 0 h 7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766884">
                  <a:moveTo>
                    <a:pt x="0" y="0"/>
                  </a:moveTo>
                  <a:lnTo>
                    <a:pt x="0" y="769816"/>
                  </a:lnTo>
                  <a:cubicBezTo>
                    <a:pt x="81627" y="754185"/>
                    <a:pt x="138326" y="718527"/>
                    <a:pt x="139303" y="677008"/>
                  </a:cubicBezTo>
                  <a:lnTo>
                    <a:pt x="139303" y="677008"/>
                  </a:lnTo>
                  <a:lnTo>
                    <a:pt x="139303" y="52754"/>
                  </a:lnTo>
                  <a:lnTo>
                    <a:pt x="120241" y="52754"/>
                  </a:lnTo>
                  <a:cubicBezTo>
                    <a:pt x="97268" y="29308"/>
                    <a:pt x="54255"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8" name="Freeform 177">
              <a:extLst>
                <a:ext uri="{FF2B5EF4-FFF2-40B4-BE49-F238E27FC236}">
                  <a16:creationId xmlns:a16="http://schemas.microsoft.com/office/drawing/2014/main" id="{26D0C8BC-33FD-2F4F-86B9-A032461857D1}"/>
                </a:ext>
              </a:extLst>
            </p:cNvPr>
            <p:cNvSpPr/>
            <p:nvPr/>
          </p:nvSpPr>
          <p:spPr>
            <a:xfrm>
              <a:off x="-3283574" y="3127615"/>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6"/>
                    <a:pt x="2" y="102092"/>
                  </a:cubicBezTo>
                  <a:cubicBezTo>
                    <a:pt x="-487" y="45919"/>
                    <a:pt x="102646" y="4"/>
                    <a:pt x="229241" y="4"/>
                  </a:cubicBezTo>
                  <a:cubicBezTo>
                    <a:pt x="355836" y="-484"/>
                    <a:pt x="458969"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9" name="Freeform 178">
              <a:extLst>
                <a:ext uri="{FF2B5EF4-FFF2-40B4-BE49-F238E27FC236}">
                  <a16:creationId xmlns:a16="http://schemas.microsoft.com/office/drawing/2014/main" id="{BC2DA5C4-D70D-9648-A97B-A5663FD90558}"/>
                </a:ext>
              </a:extLst>
            </p:cNvPr>
            <p:cNvSpPr/>
            <p:nvPr/>
          </p:nvSpPr>
          <p:spPr>
            <a:xfrm>
              <a:off x="-3261577" y="3137388"/>
              <a:ext cx="410578" cy="180731"/>
            </a:xfrm>
            <a:custGeom>
              <a:avLst/>
              <a:gdLst>
                <a:gd name="connsiteX0" fmla="*/ 414977 w 410577"/>
                <a:gd name="connsiteY0" fmla="*/ 91342 h 180730"/>
                <a:gd name="connsiteX1" fmla="*/ 207733 w 410577"/>
                <a:gd name="connsiteY1" fmla="*/ 183662 h 180730"/>
                <a:gd name="connsiteX2" fmla="*/ 0 w 410577"/>
                <a:gd name="connsiteY2" fmla="*/ 92319 h 180730"/>
                <a:gd name="connsiteX3" fmla="*/ 207244 w 410577"/>
                <a:gd name="connsiteY3" fmla="*/ 0 h 180730"/>
                <a:gd name="connsiteX4" fmla="*/ 414977 w 410577"/>
                <a:gd name="connsiteY4" fmla="*/ 91342 h 180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77" h="180730">
                  <a:moveTo>
                    <a:pt x="414977" y="91342"/>
                  </a:moveTo>
                  <a:cubicBezTo>
                    <a:pt x="414977" y="142142"/>
                    <a:pt x="322597" y="183173"/>
                    <a:pt x="207733" y="183662"/>
                  </a:cubicBezTo>
                  <a:cubicBezTo>
                    <a:pt x="93357" y="183662"/>
                    <a:pt x="0" y="143119"/>
                    <a:pt x="0" y="92319"/>
                  </a:cubicBezTo>
                  <a:cubicBezTo>
                    <a:pt x="0" y="41519"/>
                    <a:pt x="92380" y="489"/>
                    <a:pt x="207244" y="0"/>
                  </a:cubicBezTo>
                  <a:cubicBezTo>
                    <a:pt x="321619" y="0"/>
                    <a:pt x="414488" y="41031"/>
                    <a:pt x="414977" y="9134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0" name="Freeform 179">
              <a:extLst>
                <a:ext uri="{FF2B5EF4-FFF2-40B4-BE49-F238E27FC236}">
                  <a16:creationId xmlns:a16="http://schemas.microsoft.com/office/drawing/2014/main" id="{80CE865A-6A13-224F-917F-A4035FCE679A}"/>
                </a:ext>
              </a:extLst>
            </p:cNvPr>
            <p:cNvSpPr/>
            <p:nvPr/>
          </p:nvSpPr>
          <p:spPr>
            <a:xfrm>
              <a:off x="-3226873" y="3107592"/>
              <a:ext cx="342148" cy="190500"/>
            </a:xfrm>
            <a:custGeom>
              <a:avLst/>
              <a:gdLst>
                <a:gd name="connsiteX0" fmla="*/ 330906 w 342148"/>
                <a:gd name="connsiteY0" fmla="*/ 45915 h 190500"/>
                <a:gd name="connsiteX1" fmla="*/ 172052 w 342148"/>
                <a:gd name="connsiteY1" fmla="*/ 0 h 190500"/>
                <a:gd name="connsiteX2" fmla="*/ 14663 w 342148"/>
                <a:gd name="connsiteY2" fmla="*/ 45915 h 190500"/>
                <a:gd name="connsiteX3" fmla="*/ 0 w 342148"/>
                <a:gd name="connsiteY3" fmla="*/ 45915 h 190500"/>
                <a:gd name="connsiteX4" fmla="*/ 0 w 342148"/>
                <a:gd name="connsiteY4" fmla="*/ 116254 h 190500"/>
                <a:gd name="connsiteX5" fmla="*/ 172541 w 342148"/>
                <a:gd name="connsiteY5" fmla="*/ 191965 h 190500"/>
                <a:gd name="connsiteX6" fmla="*/ 344592 w 342148"/>
                <a:gd name="connsiteY6" fmla="*/ 116254 h 190500"/>
                <a:gd name="connsiteX7" fmla="*/ 344592 w 342148"/>
                <a:gd name="connsiteY7" fmla="*/ 116254 h 190500"/>
                <a:gd name="connsiteX8" fmla="*/ 344592 w 342148"/>
                <a:gd name="connsiteY8" fmla="*/ 45915 h 190500"/>
                <a:gd name="connsiteX9" fmla="*/ 330906 w 342148"/>
                <a:gd name="connsiteY9" fmla="*/ 4591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0500">
                  <a:moveTo>
                    <a:pt x="330906" y="45915"/>
                  </a:moveTo>
                  <a:cubicBezTo>
                    <a:pt x="304512" y="19050"/>
                    <a:pt x="243414" y="0"/>
                    <a:pt x="172052" y="0"/>
                  </a:cubicBezTo>
                  <a:cubicBezTo>
                    <a:pt x="101667" y="0"/>
                    <a:pt x="41058" y="19050"/>
                    <a:pt x="14663" y="45915"/>
                  </a:cubicBezTo>
                  <a:lnTo>
                    <a:pt x="0" y="45915"/>
                  </a:lnTo>
                  <a:lnTo>
                    <a:pt x="0" y="116254"/>
                  </a:lnTo>
                  <a:cubicBezTo>
                    <a:pt x="0" y="158261"/>
                    <a:pt x="77717" y="192454"/>
                    <a:pt x="172541" y="191965"/>
                  </a:cubicBezTo>
                  <a:cubicBezTo>
                    <a:pt x="267365" y="191965"/>
                    <a:pt x="344104" y="157773"/>
                    <a:pt x="344592" y="116254"/>
                  </a:cubicBezTo>
                  <a:lnTo>
                    <a:pt x="344592" y="116254"/>
                  </a:lnTo>
                  <a:lnTo>
                    <a:pt x="344592" y="45915"/>
                  </a:lnTo>
                  <a:lnTo>
                    <a:pt x="330906" y="459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1" name="Freeform 180">
              <a:extLst>
                <a:ext uri="{FF2B5EF4-FFF2-40B4-BE49-F238E27FC236}">
                  <a16:creationId xmlns:a16="http://schemas.microsoft.com/office/drawing/2014/main" id="{857D8C51-68A3-524A-AA98-26D252F753C6}"/>
                </a:ext>
              </a:extLst>
            </p:cNvPr>
            <p:cNvSpPr/>
            <p:nvPr/>
          </p:nvSpPr>
          <p:spPr>
            <a:xfrm>
              <a:off x="-3072906" y="3107592"/>
              <a:ext cx="190625" cy="190500"/>
            </a:xfrm>
            <a:custGeom>
              <a:avLst/>
              <a:gdLst>
                <a:gd name="connsiteX0" fmla="*/ 18085 w 190625"/>
                <a:gd name="connsiteY0" fmla="*/ 0 h 190500"/>
                <a:gd name="connsiteX1" fmla="*/ 0 w 190625"/>
                <a:gd name="connsiteY1" fmla="*/ 488 h 190500"/>
                <a:gd name="connsiteX2" fmla="*/ 0 w 190625"/>
                <a:gd name="connsiteY2" fmla="*/ 191477 h 190500"/>
                <a:gd name="connsiteX3" fmla="*/ 19063 w 190625"/>
                <a:gd name="connsiteY3" fmla="*/ 191965 h 190500"/>
                <a:gd name="connsiteX4" fmla="*/ 191114 w 190625"/>
                <a:gd name="connsiteY4" fmla="*/ 116254 h 190500"/>
                <a:gd name="connsiteX5" fmla="*/ 191114 w 190625"/>
                <a:gd name="connsiteY5" fmla="*/ 116254 h 190500"/>
                <a:gd name="connsiteX6" fmla="*/ 191114 w 190625"/>
                <a:gd name="connsiteY6" fmla="*/ 45915 h 190500"/>
                <a:gd name="connsiteX7" fmla="*/ 176940 w 190625"/>
                <a:gd name="connsiteY7" fmla="*/ 45915 h 190500"/>
                <a:gd name="connsiteX8" fmla="*/ 18085 w 190625"/>
                <a:gd name="connsiteY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625" h="190500">
                  <a:moveTo>
                    <a:pt x="18085" y="0"/>
                  </a:moveTo>
                  <a:cubicBezTo>
                    <a:pt x="11731" y="0"/>
                    <a:pt x="5865" y="0"/>
                    <a:pt x="0" y="488"/>
                  </a:cubicBezTo>
                  <a:lnTo>
                    <a:pt x="0" y="191477"/>
                  </a:lnTo>
                  <a:cubicBezTo>
                    <a:pt x="6354" y="191965"/>
                    <a:pt x="12709" y="191965"/>
                    <a:pt x="19063" y="191965"/>
                  </a:cubicBezTo>
                  <a:cubicBezTo>
                    <a:pt x="113887" y="191965"/>
                    <a:pt x="190625" y="157773"/>
                    <a:pt x="191114" y="116254"/>
                  </a:cubicBezTo>
                  <a:lnTo>
                    <a:pt x="191114" y="116254"/>
                  </a:lnTo>
                  <a:lnTo>
                    <a:pt x="191114" y="45915"/>
                  </a:lnTo>
                  <a:lnTo>
                    <a:pt x="176940" y="45915"/>
                  </a:lnTo>
                  <a:cubicBezTo>
                    <a:pt x="150545" y="18561"/>
                    <a:pt x="89448" y="0"/>
                    <a:pt x="18085"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2" name="Freeform 181">
              <a:extLst>
                <a:ext uri="{FF2B5EF4-FFF2-40B4-BE49-F238E27FC236}">
                  <a16:creationId xmlns:a16="http://schemas.microsoft.com/office/drawing/2014/main" id="{157D55D9-21E1-5A47-BD32-B449DF1DB67B}"/>
                </a:ext>
              </a:extLst>
            </p:cNvPr>
            <p:cNvSpPr/>
            <p:nvPr/>
          </p:nvSpPr>
          <p:spPr>
            <a:xfrm>
              <a:off x="-2986392" y="3113454"/>
              <a:ext cx="102644" cy="175846"/>
            </a:xfrm>
            <a:custGeom>
              <a:avLst/>
              <a:gdLst>
                <a:gd name="connsiteX0" fmla="*/ 0 w 102644"/>
                <a:gd name="connsiteY0" fmla="*/ 0 h 175846"/>
                <a:gd name="connsiteX1" fmla="*/ 0 w 102644"/>
                <a:gd name="connsiteY1" fmla="*/ 179754 h 175846"/>
                <a:gd name="connsiteX2" fmla="*/ 104600 w 102644"/>
                <a:gd name="connsiteY2" fmla="*/ 109904 h 175846"/>
                <a:gd name="connsiteX3" fmla="*/ 104600 w 102644"/>
                <a:gd name="connsiteY3" fmla="*/ 109904 h 175846"/>
                <a:gd name="connsiteX4" fmla="*/ 104600 w 102644"/>
                <a:gd name="connsiteY4" fmla="*/ 39565 h 175846"/>
                <a:gd name="connsiteX5" fmla="*/ 90425 w 102644"/>
                <a:gd name="connsiteY5" fmla="*/ 39565 h 175846"/>
                <a:gd name="connsiteX6" fmla="*/ 0 w 102644"/>
                <a:gd name="connsiteY6" fmla="*/ 0 h 17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44" h="175846">
                  <a:moveTo>
                    <a:pt x="0" y="0"/>
                  </a:moveTo>
                  <a:lnTo>
                    <a:pt x="0" y="179754"/>
                  </a:lnTo>
                  <a:cubicBezTo>
                    <a:pt x="61098" y="168031"/>
                    <a:pt x="104111" y="141165"/>
                    <a:pt x="104600" y="109904"/>
                  </a:cubicBezTo>
                  <a:lnTo>
                    <a:pt x="104600" y="109904"/>
                  </a:lnTo>
                  <a:lnTo>
                    <a:pt x="104600" y="39565"/>
                  </a:lnTo>
                  <a:lnTo>
                    <a:pt x="90425" y="39565"/>
                  </a:lnTo>
                  <a:cubicBezTo>
                    <a:pt x="72829" y="21981"/>
                    <a:pt x="40569" y="781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3" name="Freeform 182">
              <a:extLst>
                <a:ext uri="{FF2B5EF4-FFF2-40B4-BE49-F238E27FC236}">
                  <a16:creationId xmlns:a16="http://schemas.microsoft.com/office/drawing/2014/main" id="{724D0CAC-A5CD-7549-9DA9-F5D5B1004DB2}"/>
                </a:ext>
              </a:extLst>
            </p:cNvPr>
            <p:cNvSpPr/>
            <p:nvPr/>
          </p:nvSpPr>
          <p:spPr>
            <a:xfrm>
              <a:off x="-3226384" y="3077302"/>
              <a:ext cx="342148" cy="151423"/>
            </a:xfrm>
            <a:custGeom>
              <a:avLst/>
              <a:gdLst>
                <a:gd name="connsiteX0" fmla="*/ 344592 w 342148"/>
                <a:gd name="connsiteY0" fmla="*/ 75717 h 151423"/>
                <a:gd name="connsiteX1" fmla="*/ 172540 w 342148"/>
                <a:gd name="connsiteY1" fmla="*/ 152405 h 151423"/>
                <a:gd name="connsiteX2" fmla="*/ 0 w 342148"/>
                <a:gd name="connsiteY2" fmla="*/ 76694 h 151423"/>
                <a:gd name="connsiteX3" fmla="*/ 172052 w 342148"/>
                <a:gd name="connsiteY3" fmla="*/ 5 h 151423"/>
                <a:gd name="connsiteX4" fmla="*/ 344592 w 342148"/>
                <a:gd name="connsiteY4" fmla="*/ 75717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8" h="151423">
                  <a:moveTo>
                    <a:pt x="344592" y="75717"/>
                  </a:moveTo>
                  <a:cubicBezTo>
                    <a:pt x="344592" y="117724"/>
                    <a:pt x="267853" y="152405"/>
                    <a:pt x="172540" y="152405"/>
                  </a:cubicBezTo>
                  <a:cubicBezTo>
                    <a:pt x="77228" y="152405"/>
                    <a:pt x="0" y="118701"/>
                    <a:pt x="0" y="76694"/>
                  </a:cubicBezTo>
                  <a:cubicBezTo>
                    <a:pt x="0" y="34686"/>
                    <a:pt x="76739" y="5"/>
                    <a:pt x="172052" y="5"/>
                  </a:cubicBezTo>
                  <a:cubicBezTo>
                    <a:pt x="266876" y="-483"/>
                    <a:pt x="344592" y="33221"/>
                    <a:pt x="344592" y="7571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4" name="Freeform 183">
              <a:extLst>
                <a:ext uri="{FF2B5EF4-FFF2-40B4-BE49-F238E27FC236}">
                  <a16:creationId xmlns:a16="http://schemas.microsoft.com/office/drawing/2014/main" id="{991BD3AC-CAAF-B64D-923A-72E0E25E91D3}"/>
                </a:ext>
              </a:extLst>
            </p:cNvPr>
            <p:cNvSpPr/>
            <p:nvPr/>
          </p:nvSpPr>
          <p:spPr>
            <a:xfrm>
              <a:off x="-3205366" y="3086583"/>
              <a:ext cx="298158" cy="131885"/>
            </a:xfrm>
            <a:custGeom>
              <a:avLst/>
              <a:gdLst>
                <a:gd name="connsiteX0" fmla="*/ 302068 w 298157"/>
                <a:gd name="connsiteY0" fmla="*/ 66437 h 131884"/>
                <a:gd name="connsiteX1" fmla="*/ 151523 w 298157"/>
                <a:gd name="connsiteY1" fmla="*/ 133356 h 131884"/>
                <a:gd name="connsiteX2" fmla="*/ 0 w 298157"/>
                <a:gd name="connsiteY2" fmla="*/ 66925 h 131884"/>
                <a:gd name="connsiteX3" fmla="*/ 150545 w 298157"/>
                <a:gd name="connsiteY3" fmla="*/ 6 h 131884"/>
                <a:gd name="connsiteX4" fmla="*/ 302068 w 298157"/>
                <a:gd name="connsiteY4" fmla="*/ 66437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57" h="131884">
                  <a:moveTo>
                    <a:pt x="302068" y="66437"/>
                  </a:moveTo>
                  <a:cubicBezTo>
                    <a:pt x="302068" y="103560"/>
                    <a:pt x="234616" y="133356"/>
                    <a:pt x="151523" y="133356"/>
                  </a:cubicBezTo>
                  <a:cubicBezTo>
                    <a:pt x="67941" y="133356"/>
                    <a:pt x="489" y="103560"/>
                    <a:pt x="0" y="66925"/>
                  </a:cubicBezTo>
                  <a:cubicBezTo>
                    <a:pt x="0" y="29802"/>
                    <a:pt x="67452" y="6"/>
                    <a:pt x="150545" y="6"/>
                  </a:cubicBezTo>
                  <a:cubicBezTo>
                    <a:pt x="234127" y="-483"/>
                    <a:pt x="302068" y="29314"/>
                    <a:pt x="302068" y="6643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5" name="Freeform 184">
              <a:extLst>
                <a:ext uri="{FF2B5EF4-FFF2-40B4-BE49-F238E27FC236}">
                  <a16:creationId xmlns:a16="http://schemas.microsoft.com/office/drawing/2014/main" id="{F4128830-E52A-B444-B4BB-270964B863A7}"/>
                </a:ext>
              </a:extLst>
            </p:cNvPr>
            <p:cNvSpPr/>
            <p:nvPr/>
          </p:nvSpPr>
          <p:spPr>
            <a:xfrm>
              <a:off x="-4399953" y="2372946"/>
              <a:ext cx="1339266" cy="903654"/>
            </a:xfrm>
            <a:custGeom>
              <a:avLst/>
              <a:gdLst>
                <a:gd name="connsiteX0" fmla="*/ 0 w 1339266"/>
                <a:gd name="connsiteY0" fmla="*/ 0 h 903653"/>
                <a:gd name="connsiteX1" fmla="*/ 0 w 1339266"/>
                <a:gd name="connsiteY1" fmla="*/ 139212 h 903653"/>
                <a:gd name="connsiteX2" fmla="*/ 1343665 w 1339266"/>
                <a:gd name="connsiteY2" fmla="*/ 906096 h 903653"/>
                <a:gd name="connsiteX3" fmla="*/ 1343665 w 1339266"/>
                <a:gd name="connsiteY3" fmla="*/ 767862 h 903653"/>
              </a:gdLst>
              <a:ahLst/>
              <a:cxnLst>
                <a:cxn ang="0">
                  <a:pos x="connsiteX0" y="connsiteY0"/>
                </a:cxn>
                <a:cxn ang="0">
                  <a:pos x="connsiteX1" y="connsiteY1"/>
                </a:cxn>
                <a:cxn ang="0">
                  <a:pos x="connsiteX2" y="connsiteY2"/>
                </a:cxn>
                <a:cxn ang="0">
                  <a:pos x="connsiteX3" y="connsiteY3"/>
                </a:cxn>
              </a:cxnLst>
              <a:rect l="l" t="t" r="r" b="b"/>
              <a:pathLst>
                <a:path w="1339266" h="903653">
                  <a:moveTo>
                    <a:pt x="0" y="0"/>
                  </a:moveTo>
                  <a:lnTo>
                    <a:pt x="0" y="139212"/>
                  </a:lnTo>
                  <a:lnTo>
                    <a:pt x="1343665" y="906096"/>
                  </a:lnTo>
                  <a:lnTo>
                    <a:pt x="1343665" y="7678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6" name="Freeform 185">
              <a:extLst>
                <a:ext uri="{FF2B5EF4-FFF2-40B4-BE49-F238E27FC236}">
                  <a16:creationId xmlns:a16="http://schemas.microsoft.com/office/drawing/2014/main" id="{3D8BD2B4-DFF0-2E40-A6A3-3B54A5B64A83}"/>
                </a:ext>
              </a:extLst>
            </p:cNvPr>
            <p:cNvSpPr/>
            <p:nvPr/>
          </p:nvSpPr>
          <p:spPr>
            <a:xfrm>
              <a:off x="-4399953" y="1607527"/>
              <a:ext cx="2673645" cy="1528885"/>
            </a:xfrm>
            <a:custGeom>
              <a:avLst/>
              <a:gdLst>
                <a:gd name="connsiteX0" fmla="*/ 1334867 w 2673644"/>
                <a:gd name="connsiteY0" fmla="*/ 0 h 1528884"/>
                <a:gd name="connsiteX1" fmla="*/ 0 w 2673644"/>
                <a:gd name="connsiteY1" fmla="*/ 766396 h 1528884"/>
                <a:gd name="connsiteX2" fmla="*/ 1343665 w 2673644"/>
                <a:gd name="connsiteY2" fmla="*/ 1533281 h 1528884"/>
                <a:gd name="connsiteX3" fmla="*/ 2678532 w 2673644"/>
                <a:gd name="connsiteY3" fmla="*/ 766396 h 1528884"/>
              </a:gdLst>
              <a:ahLst/>
              <a:cxnLst>
                <a:cxn ang="0">
                  <a:pos x="connsiteX0" y="connsiteY0"/>
                </a:cxn>
                <a:cxn ang="0">
                  <a:pos x="connsiteX1" y="connsiteY1"/>
                </a:cxn>
                <a:cxn ang="0">
                  <a:pos x="connsiteX2" y="connsiteY2"/>
                </a:cxn>
                <a:cxn ang="0">
                  <a:pos x="connsiteX3" y="connsiteY3"/>
                </a:cxn>
              </a:cxnLst>
              <a:rect l="l" t="t" r="r" b="b"/>
              <a:pathLst>
                <a:path w="2673644" h="1528884">
                  <a:moveTo>
                    <a:pt x="1334867" y="0"/>
                  </a:moveTo>
                  <a:lnTo>
                    <a:pt x="0" y="766396"/>
                  </a:lnTo>
                  <a:lnTo>
                    <a:pt x="1343665" y="1533281"/>
                  </a:lnTo>
                  <a:lnTo>
                    <a:pt x="2678532" y="7663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7" name="Freeform 186">
              <a:extLst>
                <a:ext uri="{FF2B5EF4-FFF2-40B4-BE49-F238E27FC236}">
                  <a16:creationId xmlns:a16="http://schemas.microsoft.com/office/drawing/2014/main" id="{29BB1276-E9ED-3D49-A201-5E4999AB1762}"/>
                </a:ext>
              </a:extLst>
            </p:cNvPr>
            <p:cNvSpPr/>
            <p:nvPr/>
          </p:nvSpPr>
          <p:spPr>
            <a:xfrm>
              <a:off x="-3056288" y="2373923"/>
              <a:ext cx="1334378" cy="903654"/>
            </a:xfrm>
            <a:custGeom>
              <a:avLst/>
              <a:gdLst>
                <a:gd name="connsiteX0" fmla="*/ 1334867 w 1334378"/>
                <a:gd name="connsiteY0" fmla="*/ 0 h 903653"/>
                <a:gd name="connsiteX1" fmla="*/ 0 w 1334378"/>
                <a:gd name="connsiteY1" fmla="*/ 766885 h 903653"/>
                <a:gd name="connsiteX2" fmla="*/ 0 w 1334378"/>
                <a:gd name="connsiteY2" fmla="*/ 905119 h 903653"/>
                <a:gd name="connsiteX3" fmla="*/ 1334867 w 1334378"/>
                <a:gd name="connsiteY3" fmla="*/ 138235 h 903653"/>
              </a:gdLst>
              <a:ahLst/>
              <a:cxnLst>
                <a:cxn ang="0">
                  <a:pos x="connsiteX0" y="connsiteY0"/>
                </a:cxn>
                <a:cxn ang="0">
                  <a:pos x="connsiteX1" y="connsiteY1"/>
                </a:cxn>
                <a:cxn ang="0">
                  <a:pos x="connsiteX2" y="connsiteY2"/>
                </a:cxn>
                <a:cxn ang="0">
                  <a:pos x="connsiteX3" y="connsiteY3"/>
                </a:cxn>
              </a:cxnLst>
              <a:rect l="l" t="t" r="r" b="b"/>
              <a:pathLst>
                <a:path w="1334378" h="903653">
                  <a:moveTo>
                    <a:pt x="1334867" y="0"/>
                  </a:moveTo>
                  <a:lnTo>
                    <a:pt x="0" y="766885"/>
                  </a:lnTo>
                  <a:lnTo>
                    <a:pt x="0" y="905119"/>
                  </a:lnTo>
                  <a:lnTo>
                    <a:pt x="1334867" y="138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8" name="Freeform 187">
              <a:extLst>
                <a:ext uri="{FF2B5EF4-FFF2-40B4-BE49-F238E27FC236}">
                  <a16:creationId xmlns:a16="http://schemas.microsoft.com/office/drawing/2014/main" id="{351B400A-53DA-DE47-AFD8-3ED2DB5645BA}"/>
                </a:ext>
              </a:extLst>
            </p:cNvPr>
            <p:cNvSpPr/>
            <p:nvPr/>
          </p:nvSpPr>
          <p:spPr>
            <a:xfrm>
              <a:off x="-4332990" y="1645627"/>
              <a:ext cx="2541673" cy="1455615"/>
            </a:xfrm>
            <a:custGeom>
              <a:avLst/>
              <a:gdLst>
                <a:gd name="connsiteX0" fmla="*/ 1267904 w 2541673"/>
                <a:gd name="connsiteY0" fmla="*/ 0 h 1455615"/>
                <a:gd name="connsiteX1" fmla="*/ 0 w 2541673"/>
                <a:gd name="connsiteY1" fmla="*/ 728296 h 1455615"/>
                <a:gd name="connsiteX2" fmla="*/ 1276702 w 2541673"/>
                <a:gd name="connsiteY2" fmla="*/ 1457081 h 1455615"/>
                <a:gd name="connsiteX3" fmla="*/ 2544606 w 2541673"/>
                <a:gd name="connsiteY3" fmla="*/ 728296 h 1455615"/>
              </a:gdLst>
              <a:ahLst/>
              <a:cxnLst>
                <a:cxn ang="0">
                  <a:pos x="connsiteX0" y="connsiteY0"/>
                </a:cxn>
                <a:cxn ang="0">
                  <a:pos x="connsiteX1" y="connsiteY1"/>
                </a:cxn>
                <a:cxn ang="0">
                  <a:pos x="connsiteX2" y="connsiteY2"/>
                </a:cxn>
                <a:cxn ang="0">
                  <a:pos x="connsiteX3" y="connsiteY3"/>
                </a:cxn>
              </a:cxnLst>
              <a:rect l="l" t="t" r="r" b="b"/>
              <a:pathLst>
                <a:path w="2541673" h="1455615">
                  <a:moveTo>
                    <a:pt x="1267904" y="0"/>
                  </a:moveTo>
                  <a:lnTo>
                    <a:pt x="0" y="728296"/>
                  </a:lnTo>
                  <a:lnTo>
                    <a:pt x="1276702" y="1457081"/>
                  </a:lnTo>
                  <a:lnTo>
                    <a:pt x="2544606" y="7282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9" name="Freeform 188">
              <a:extLst>
                <a:ext uri="{FF2B5EF4-FFF2-40B4-BE49-F238E27FC236}">
                  <a16:creationId xmlns:a16="http://schemas.microsoft.com/office/drawing/2014/main" id="{68EEA3F2-D4E9-364E-9B0B-33B10EA5C977}"/>
                </a:ext>
              </a:extLst>
            </p:cNvPr>
            <p:cNvSpPr/>
            <p:nvPr/>
          </p:nvSpPr>
          <p:spPr>
            <a:xfrm>
              <a:off x="-3400391" y="1784838"/>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9"/>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0" name="Freeform 189">
              <a:extLst>
                <a:ext uri="{FF2B5EF4-FFF2-40B4-BE49-F238E27FC236}">
                  <a16:creationId xmlns:a16="http://schemas.microsoft.com/office/drawing/2014/main" id="{4C646A62-7833-5D42-BB05-C3410F79B4C3}"/>
                </a:ext>
              </a:extLst>
            </p:cNvPr>
            <p:cNvSpPr/>
            <p:nvPr/>
          </p:nvSpPr>
          <p:spPr>
            <a:xfrm>
              <a:off x="-3456112" y="1774581"/>
              <a:ext cx="131971" cy="156308"/>
            </a:xfrm>
            <a:custGeom>
              <a:avLst/>
              <a:gdLst>
                <a:gd name="connsiteX0" fmla="*/ 0 w 131971"/>
                <a:gd name="connsiteY0" fmla="*/ 79131 h 156307"/>
                <a:gd name="connsiteX1" fmla="*/ 0 w 131971"/>
                <a:gd name="connsiteY1" fmla="*/ 0 h 156307"/>
                <a:gd name="connsiteX2" fmla="*/ 134904 w 131971"/>
                <a:gd name="connsiteY2" fmla="*/ 77177 h 156307"/>
                <a:gd name="connsiteX3" fmla="*/ 134904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0" y="79131"/>
                  </a:moveTo>
                  <a:lnTo>
                    <a:pt x="0" y="0"/>
                  </a:lnTo>
                  <a:lnTo>
                    <a:pt x="134904" y="77177"/>
                  </a:lnTo>
                  <a:lnTo>
                    <a:pt x="134904"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1" name="Freeform 190">
              <a:extLst>
                <a:ext uri="{FF2B5EF4-FFF2-40B4-BE49-F238E27FC236}">
                  <a16:creationId xmlns:a16="http://schemas.microsoft.com/office/drawing/2014/main" id="{1CA8EC5B-22BD-0246-9B61-68A25E30FF7A}"/>
                </a:ext>
              </a:extLst>
            </p:cNvPr>
            <p:cNvSpPr/>
            <p:nvPr/>
          </p:nvSpPr>
          <p:spPr>
            <a:xfrm>
              <a:off x="-3321208" y="1774581"/>
              <a:ext cx="131971" cy="156308"/>
            </a:xfrm>
            <a:custGeom>
              <a:avLst/>
              <a:gdLst>
                <a:gd name="connsiteX0" fmla="*/ 134904 w 131971"/>
                <a:gd name="connsiteY0" fmla="*/ 79131 h 156307"/>
                <a:gd name="connsiteX1" fmla="*/ 134904 w 131971"/>
                <a:gd name="connsiteY1" fmla="*/ 0 h 156307"/>
                <a:gd name="connsiteX2" fmla="*/ 0 w 131971"/>
                <a:gd name="connsiteY2" fmla="*/ 77177 h 156307"/>
                <a:gd name="connsiteX3" fmla="*/ 0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134904" y="79131"/>
                  </a:moveTo>
                  <a:lnTo>
                    <a:pt x="134904" y="0"/>
                  </a:lnTo>
                  <a:lnTo>
                    <a:pt x="0" y="77177"/>
                  </a:lnTo>
                  <a:lnTo>
                    <a:pt x="0"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2" name="Freeform 191">
              <a:extLst>
                <a:ext uri="{FF2B5EF4-FFF2-40B4-BE49-F238E27FC236}">
                  <a16:creationId xmlns:a16="http://schemas.microsoft.com/office/drawing/2014/main" id="{F533A482-90C3-284A-B6D1-2A36A8C051FE}"/>
                </a:ext>
              </a:extLst>
            </p:cNvPr>
            <p:cNvSpPr/>
            <p:nvPr/>
          </p:nvSpPr>
          <p:spPr>
            <a:xfrm>
              <a:off x="-3454157" y="1119065"/>
              <a:ext cx="78205" cy="693615"/>
            </a:xfrm>
            <a:custGeom>
              <a:avLst/>
              <a:gdLst>
                <a:gd name="connsiteX0" fmla="*/ 79183 w 78205"/>
                <a:gd name="connsiteY0" fmla="*/ 0 h 693615"/>
                <a:gd name="connsiteX1" fmla="*/ 0 w 78205"/>
                <a:gd name="connsiteY1" fmla="*/ 0 h 693615"/>
                <a:gd name="connsiteX2" fmla="*/ 0 w 78205"/>
                <a:gd name="connsiteY2" fmla="*/ 626208 h 693615"/>
                <a:gd name="connsiteX3" fmla="*/ 79183 w 78205"/>
                <a:gd name="connsiteY3" fmla="*/ 696546 h 693615"/>
                <a:gd name="connsiteX4" fmla="*/ 79183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79183" y="0"/>
                  </a:moveTo>
                  <a:lnTo>
                    <a:pt x="0" y="0"/>
                  </a:lnTo>
                  <a:cubicBezTo>
                    <a:pt x="0" y="0"/>
                    <a:pt x="0" y="621323"/>
                    <a:pt x="0" y="626208"/>
                  </a:cubicBezTo>
                  <a:cubicBezTo>
                    <a:pt x="0" y="657469"/>
                    <a:pt x="32748" y="684823"/>
                    <a:pt x="79183" y="696546"/>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3" name="Freeform 192">
              <a:extLst>
                <a:ext uri="{FF2B5EF4-FFF2-40B4-BE49-F238E27FC236}">
                  <a16:creationId xmlns:a16="http://schemas.microsoft.com/office/drawing/2014/main" id="{524D237F-0014-064C-A3D6-E72C234069C4}"/>
                </a:ext>
              </a:extLst>
            </p:cNvPr>
            <p:cNvSpPr/>
            <p:nvPr/>
          </p:nvSpPr>
          <p:spPr>
            <a:xfrm>
              <a:off x="-3267442" y="1119554"/>
              <a:ext cx="78205" cy="693615"/>
            </a:xfrm>
            <a:custGeom>
              <a:avLst/>
              <a:gdLst>
                <a:gd name="connsiteX0" fmla="*/ 0 w 78205"/>
                <a:gd name="connsiteY0" fmla="*/ 0 h 693615"/>
                <a:gd name="connsiteX1" fmla="*/ 0 w 78205"/>
                <a:gd name="connsiteY1" fmla="*/ 696058 h 693615"/>
                <a:gd name="connsiteX2" fmla="*/ 79672 w 78205"/>
                <a:gd name="connsiteY2" fmla="*/ 625719 h 693615"/>
                <a:gd name="connsiteX3" fmla="*/ 79672 w 78205"/>
                <a:gd name="connsiteY3" fmla="*/ 0 h 693615"/>
                <a:gd name="connsiteX4" fmla="*/ 0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0" y="0"/>
                  </a:moveTo>
                  <a:lnTo>
                    <a:pt x="0" y="696058"/>
                  </a:lnTo>
                  <a:cubicBezTo>
                    <a:pt x="46923" y="684335"/>
                    <a:pt x="79672" y="656981"/>
                    <a:pt x="79672" y="625719"/>
                  </a:cubicBezTo>
                  <a:cubicBezTo>
                    <a:pt x="79672" y="583223"/>
                    <a:pt x="79672" y="0"/>
                    <a:pt x="79672" y="0"/>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4" name="Freeform 193">
              <a:extLst>
                <a:ext uri="{FF2B5EF4-FFF2-40B4-BE49-F238E27FC236}">
                  <a16:creationId xmlns:a16="http://schemas.microsoft.com/office/drawing/2014/main" id="{97C4A84C-91E0-1D4F-8F08-975FAC0B3BCD}"/>
                </a:ext>
              </a:extLst>
            </p:cNvPr>
            <p:cNvSpPr/>
            <p:nvPr/>
          </p:nvSpPr>
          <p:spPr>
            <a:xfrm>
              <a:off x="-3375463" y="1119065"/>
              <a:ext cx="107532" cy="698500"/>
            </a:xfrm>
            <a:custGeom>
              <a:avLst/>
              <a:gdLst>
                <a:gd name="connsiteX0" fmla="*/ 489 w 107532"/>
                <a:gd name="connsiteY0" fmla="*/ 696546 h 698500"/>
                <a:gd name="connsiteX1" fmla="*/ 54255 w 107532"/>
                <a:gd name="connsiteY1" fmla="*/ 702896 h 698500"/>
                <a:gd name="connsiteX2" fmla="*/ 107532 w 107532"/>
                <a:gd name="connsiteY2" fmla="*/ 696546 h 698500"/>
                <a:gd name="connsiteX3" fmla="*/ 107532 w 107532"/>
                <a:gd name="connsiteY3" fmla="*/ 488 h 698500"/>
                <a:gd name="connsiteX4" fmla="*/ 0 w 107532"/>
                <a:gd name="connsiteY4" fmla="*/ 0 h 698500"/>
                <a:gd name="connsiteX5" fmla="*/ 489 w 107532"/>
                <a:gd name="connsiteY5" fmla="*/ 696546 h 698500"/>
                <a:gd name="connsiteX6" fmla="*/ 489 w 107532"/>
                <a:gd name="connsiteY6" fmla="*/ 696546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698500">
                  <a:moveTo>
                    <a:pt x="489" y="696546"/>
                  </a:moveTo>
                  <a:cubicBezTo>
                    <a:pt x="17107" y="700942"/>
                    <a:pt x="35192" y="702896"/>
                    <a:pt x="54255" y="702896"/>
                  </a:cubicBezTo>
                  <a:cubicBezTo>
                    <a:pt x="73317" y="702896"/>
                    <a:pt x="91403" y="700454"/>
                    <a:pt x="107532" y="696546"/>
                  </a:cubicBezTo>
                  <a:lnTo>
                    <a:pt x="107532" y="488"/>
                  </a:lnTo>
                  <a:lnTo>
                    <a:pt x="0" y="0"/>
                  </a:lnTo>
                  <a:lnTo>
                    <a:pt x="489" y="696546"/>
                  </a:lnTo>
                  <a:lnTo>
                    <a:pt x="489" y="6965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5" name="Freeform 194">
              <a:extLst>
                <a:ext uri="{FF2B5EF4-FFF2-40B4-BE49-F238E27FC236}">
                  <a16:creationId xmlns:a16="http://schemas.microsoft.com/office/drawing/2014/main" id="{04CC4A9C-1AB0-B944-880D-A40F4606570C}"/>
                </a:ext>
              </a:extLst>
            </p:cNvPr>
            <p:cNvSpPr/>
            <p:nvPr/>
          </p:nvSpPr>
          <p:spPr>
            <a:xfrm>
              <a:off x="-3212698" y="1769696"/>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6" name="Freeform 195">
              <a:extLst>
                <a:ext uri="{FF2B5EF4-FFF2-40B4-BE49-F238E27FC236}">
                  <a16:creationId xmlns:a16="http://schemas.microsoft.com/office/drawing/2014/main" id="{8DE8ECA1-97BB-3E44-B009-FBB74975C3A9}"/>
                </a:ext>
              </a:extLst>
            </p:cNvPr>
            <p:cNvSpPr/>
            <p:nvPr/>
          </p:nvSpPr>
          <p:spPr>
            <a:xfrm>
              <a:off x="-3330006" y="1808285"/>
              <a:ext cx="83093" cy="39077"/>
            </a:xfrm>
            <a:custGeom>
              <a:avLst/>
              <a:gdLst>
                <a:gd name="connsiteX0" fmla="*/ 48878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8878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8878" y="10258"/>
                  </a:moveTo>
                  <a:lnTo>
                    <a:pt x="0" y="38100"/>
                  </a:lnTo>
                  <a:lnTo>
                    <a:pt x="8798" y="43473"/>
                  </a:lnTo>
                  <a:lnTo>
                    <a:pt x="85048" y="0"/>
                  </a:lnTo>
                  <a:cubicBezTo>
                    <a:pt x="74295" y="4396"/>
                    <a:pt x="62076" y="7815"/>
                    <a:pt x="48878"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7" name="Freeform 196">
              <a:extLst>
                <a:ext uri="{FF2B5EF4-FFF2-40B4-BE49-F238E27FC236}">
                  <a16:creationId xmlns:a16="http://schemas.microsoft.com/office/drawing/2014/main" id="{EBC84979-94B5-4948-A46F-86560D9E063D}"/>
                </a:ext>
              </a:extLst>
            </p:cNvPr>
            <p:cNvSpPr/>
            <p:nvPr/>
          </p:nvSpPr>
          <p:spPr>
            <a:xfrm>
              <a:off x="-3456112" y="1769696"/>
              <a:ext cx="24439" cy="19538"/>
            </a:xfrm>
            <a:custGeom>
              <a:avLst/>
              <a:gdLst>
                <a:gd name="connsiteX0" fmla="*/ 8798 w 24439"/>
                <a:gd name="connsiteY0" fmla="*/ 0 h 19538"/>
                <a:gd name="connsiteX1" fmla="*/ 0 w 24439"/>
                <a:gd name="connsiteY1" fmla="*/ 5373 h 19538"/>
                <a:gd name="connsiteX2" fmla="*/ 27372 w 24439"/>
                <a:gd name="connsiteY2" fmla="*/ 21004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5373"/>
                  </a:lnTo>
                  <a:lnTo>
                    <a:pt x="27372" y="21004"/>
                  </a:lnTo>
                  <a:cubicBezTo>
                    <a:pt x="19551" y="14654"/>
                    <a:pt x="13197" y="7327"/>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8" name="Freeform 197">
              <a:extLst>
                <a:ext uri="{FF2B5EF4-FFF2-40B4-BE49-F238E27FC236}">
                  <a16:creationId xmlns:a16="http://schemas.microsoft.com/office/drawing/2014/main" id="{93754B09-9CC2-4C4F-91BA-7366D4F15A93}"/>
                </a:ext>
              </a:extLst>
            </p:cNvPr>
            <p:cNvSpPr/>
            <p:nvPr/>
          </p:nvSpPr>
          <p:spPr>
            <a:xfrm>
              <a:off x="-3398436" y="1807796"/>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1242" y="4396"/>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9" name="Freeform 198">
              <a:extLst>
                <a:ext uri="{FF2B5EF4-FFF2-40B4-BE49-F238E27FC236}">
                  <a16:creationId xmlns:a16="http://schemas.microsoft.com/office/drawing/2014/main" id="{BA21BEA2-50A7-984B-8934-6DB69CA895D4}"/>
                </a:ext>
              </a:extLst>
            </p:cNvPr>
            <p:cNvSpPr/>
            <p:nvPr/>
          </p:nvSpPr>
          <p:spPr>
            <a:xfrm>
              <a:off x="-3454157" y="1042865"/>
              <a:ext cx="263943" cy="151423"/>
            </a:xfrm>
            <a:custGeom>
              <a:avLst/>
              <a:gdLst>
                <a:gd name="connsiteX0" fmla="*/ 0 w 263942"/>
                <a:gd name="connsiteY0" fmla="*/ 76688 h 151423"/>
                <a:gd name="connsiteX1" fmla="*/ 132949 w 263942"/>
                <a:gd name="connsiteY1" fmla="*/ 0 h 151423"/>
                <a:gd name="connsiteX2" fmla="*/ 265898 w 263942"/>
                <a:gd name="connsiteY2" fmla="*/ 76688 h 151423"/>
                <a:gd name="connsiteX3" fmla="*/ 132460 w 263942"/>
                <a:gd name="connsiteY3" fmla="*/ 153865 h 151423"/>
                <a:gd name="connsiteX4" fmla="*/ 0 w 263942"/>
                <a:gd name="connsiteY4" fmla="*/ 76688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6688"/>
                  </a:moveTo>
                  <a:cubicBezTo>
                    <a:pt x="0" y="34192"/>
                    <a:pt x="59631" y="0"/>
                    <a:pt x="132949" y="0"/>
                  </a:cubicBezTo>
                  <a:cubicBezTo>
                    <a:pt x="206266" y="0"/>
                    <a:pt x="265898" y="34192"/>
                    <a:pt x="265898" y="76688"/>
                  </a:cubicBezTo>
                  <a:cubicBezTo>
                    <a:pt x="265898" y="119185"/>
                    <a:pt x="206266" y="153865"/>
                    <a:pt x="132460" y="153865"/>
                  </a:cubicBezTo>
                  <a:cubicBezTo>
                    <a:pt x="59631" y="153377"/>
                    <a:pt x="0" y="119185"/>
                    <a:pt x="0" y="766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0" name="Freeform 199">
              <a:extLst>
                <a:ext uri="{FF2B5EF4-FFF2-40B4-BE49-F238E27FC236}">
                  <a16:creationId xmlns:a16="http://schemas.microsoft.com/office/drawing/2014/main" id="{651174DC-B5BA-8646-B5BE-6275C3AF8398}"/>
                </a:ext>
              </a:extLst>
            </p:cNvPr>
            <p:cNvSpPr/>
            <p:nvPr/>
          </p:nvSpPr>
          <p:spPr>
            <a:xfrm>
              <a:off x="-3450247" y="1035050"/>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0890" y="149469"/>
                    <a:pt x="129528" y="149469"/>
                  </a:cubicBezTo>
                  <a:cubicBezTo>
                    <a:pt x="58165" y="149469"/>
                    <a:pt x="0" y="115765"/>
                    <a:pt x="0" y="74735"/>
                  </a:cubicBezTo>
                  <a:cubicBezTo>
                    <a:pt x="0" y="33215"/>
                    <a:pt x="58165" y="0"/>
                    <a:pt x="129528" y="0"/>
                  </a:cubicBezTo>
                  <a:cubicBezTo>
                    <a:pt x="200890" y="0"/>
                    <a:pt x="259055" y="33215"/>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1" name="Freeform 200">
              <a:extLst>
                <a:ext uri="{FF2B5EF4-FFF2-40B4-BE49-F238E27FC236}">
                  <a16:creationId xmlns:a16="http://schemas.microsoft.com/office/drawing/2014/main" id="{632DACDC-9765-8243-AEE4-ED62656C1A2F}"/>
                </a:ext>
              </a:extLst>
            </p:cNvPr>
            <p:cNvSpPr/>
            <p:nvPr/>
          </p:nvSpPr>
          <p:spPr>
            <a:xfrm>
              <a:off x="-3450736" y="1035050"/>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2"/>
                    <a:pt x="124640" y="0"/>
                  </a:cubicBezTo>
                  <a:cubicBezTo>
                    <a:pt x="55233"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2" name="Freeform 201">
              <a:extLst>
                <a:ext uri="{FF2B5EF4-FFF2-40B4-BE49-F238E27FC236}">
                  <a16:creationId xmlns:a16="http://schemas.microsoft.com/office/drawing/2014/main" id="{3B9CD078-01D5-1049-84B8-F206299CEB42}"/>
                </a:ext>
              </a:extLst>
            </p:cNvPr>
            <p:cNvSpPr/>
            <p:nvPr/>
          </p:nvSpPr>
          <p:spPr>
            <a:xfrm>
              <a:off x="-3323652" y="1035538"/>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201" y="131396"/>
                    <a:pt x="132460" y="105019"/>
                    <a:pt x="132460" y="74735"/>
                  </a:cubicBezTo>
                  <a:cubicBezTo>
                    <a:pt x="132460" y="34192"/>
                    <a:pt x="76250" y="977"/>
                    <a:pt x="5865" y="0"/>
                  </a:cubicBezTo>
                  <a:cubicBezTo>
                    <a:pt x="2444"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3" name="Freeform 202">
              <a:extLst>
                <a:ext uri="{FF2B5EF4-FFF2-40B4-BE49-F238E27FC236}">
                  <a16:creationId xmlns:a16="http://schemas.microsoft.com/office/drawing/2014/main" id="{97997C48-92CD-1A44-9A66-64261AEC1D1B}"/>
                </a:ext>
              </a:extLst>
            </p:cNvPr>
            <p:cNvSpPr/>
            <p:nvPr/>
          </p:nvSpPr>
          <p:spPr>
            <a:xfrm>
              <a:off x="-3374974" y="1050681"/>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4"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4" name="Freeform 203">
              <a:extLst>
                <a:ext uri="{FF2B5EF4-FFF2-40B4-BE49-F238E27FC236}">
                  <a16:creationId xmlns:a16="http://schemas.microsoft.com/office/drawing/2014/main" id="{38148013-640D-3541-98EC-0EFE7869E44F}"/>
                </a:ext>
              </a:extLst>
            </p:cNvPr>
            <p:cNvSpPr/>
            <p:nvPr/>
          </p:nvSpPr>
          <p:spPr>
            <a:xfrm>
              <a:off x="-3366176" y="1059962"/>
              <a:ext cx="87981" cy="34192"/>
            </a:xfrm>
            <a:custGeom>
              <a:avLst/>
              <a:gdLst>
                <a:gd name="connsiteX0" fmla="*/ 45457 w 87980"/>
                <a:gd name="connsiteY0" fmla="*/ 24423 h 34192"/>
                <a:gd name="connsiteX1" fmla="*/ 0 w 87980"/>
                <a:gd name="connsiteY1" fmla="*/ 0 h 34192"/>
                <a:gd name="connsiteX2" fmla="*/ 0 w 87980"/>
                <a:gd name="connsiteY2" fmla="*/ 11235 h 34192"/>
                <a:gd name="connsiteX3" fmla="*/ 45457 w 87980"/>
                <a:gd name="connsiteY3" fmla="*/ 37612 h 34192"/>
                <a:gd name="connsiteX4" fmla="*/ 90914 w 87980"/>
                <a:gd name="connsiteY4" fmla="*/ 11235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6" y="24423"/>
                    <a:pt x="1466" y="13677"/>
                    <a:pt x="0" y="0"/>
                  </a:cubicBezTo>
                  <a:cubicBezTo>
                    <a:pt x="0" y="488"/>
                    <a:pt x="0" y="10746"/>
                    <a:pt x="0" y="11235"/>
                  </a:cubicBezTo>
                  <a:cubicBezTo>
                    <a:pt x="0" y="25888"/>
                    <a:pt x="20529" y="37612"/>
                    <a:pt x="45457" y="37612"/>
                  </a:cubicBezTo>
                  <a:cubicBezTo>
                    <a:pt x="70385" y="37612"/>
                    <a:pt x="90914" y="25888"/>
                    <a:pt x="90914" y="11235"/>
                  </a:cubicBezTo>
                  <a:cubicBezTo>
                    <a:pt x="90914" y="10746"/>
                    <a:pt x="90914" y="977"/>
                    <a:pt x="90914" y="0"/>
                  </a:cubicBezTo>
                  <a:cubicBezTo>
                    <a:pt x="88958" y="13677"/>
                    <a:pt x="69407"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5" name="Freeform 204">
              <a:extLst>
                <a:ext uri="{FF2B5EF4-FFF2-40B4-BE49-F238E27FC236}">
                  <a16:creationId xmlns:a16="http://schemas.microsoft.com/office/drawing/2014/main" id="{52CF5768-760B-EB48-8220-00B111AF59B0}"/>
                </a:ext>
              </a:extLst>
            </p:cNvPr>
            <p:cNvSpPr/>
            <p:nvPr/>
          </p:nvSpPr>
          <p:spPr>
            <a:xfrm>
              <a:off x="-3366176" y="1034562"/>
              <a:ext cx="87981" cy="48846"/>
            </a:xfrm>
            <a:custGeom>
              <a:avLst/>
              <a:gdLst>
                <a:gd name="connsiteX0" fmla="*/ 90914 w 87980"/>
                <a:gd name="connsiteY0" fmla="*/ 25888 h 48846"/>
                <a:gd name="connsiteX1" fmla="*/ 45457 w 87980"/>
                <a:gd name="connsiteY1" fmla="*/ 52265 h 48846"/>
                <a:gd name="connsiteX2" fmla="*/ 0 w 87980"/>
                <a:gd name="connsiteY2" fmla="*/ 25888 h 48846"/>
                <a:gd name="connsiteX3" fmla="*/ 45457 w 87980"/>
                <a:gd name="connsiteY3" fmla="*/ 0 h 48846"/>
                <a:gd name="connsiteX4" fmla="*/ 90914 w 87980"/>
                <a:gd name="connsiteY4" fmla="*/ 25888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5888"/>
                  </a:moveTo>
                  <a:cubicBezTo>
                    <a:pt x="90914" y="40542"/>
                    <a:pt x="70385" y="52265"/>
                    <a:pt x="45457" y="52265"/>
                  </a:cubicBezTo>
                  <a:cubicBezTo>
                    <a:pt x="20529" y="52265"/>
                    <a:pt x="0" y="40542"/>
                    <a:pt x="0" y="25888"/>
                  </a:cubicBezTo>
                  <a:cubicBezTo>
                    <a:pt x="0" y="11723"/>
                    <a:pt x="20529" y="0"/>
                    <a:pt x="45457" y="0"/>
                  </a:cubicBezTo>
                  <a:cubicBezTo>
                    <a:pt x="70385" y="0"/>
                    <a:pt x="90914" y="11723"/>
                    <a:pt x="90914" y="258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6" name="Freeform 205">
              <a:extLst>
                <a:ext uri="{FF2B5EF4-FFF2-40B4-BE49-F238E27FC236}">
                  <a16:creationId xmlns:a16="http://schemas.microsoft.com/office/drawing/2014/main" id="{67E9922D-829C-0E42-A130-89549AE27D3A}"/>
                </a:ext>
              </a:extLst>
            </p:cNvPr>
            <p:cNvSpPr/>
            <p:nvPr/>
          </p:nvSpPr>
          <p:spPr>
            <a:xfrm>
              <a:off x="-3456112" y="1774581"/>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7177 h 156307"/>
                <a:gd name="connsiteX4" fmla="*/ 0 w 131971"/>
                <a:gd name="connsiteY4" fmla="*/ 0 h 156307"/>
                <a:gd name="connsiteX5" fmla="*/ 120241 w 131971"/>
                <a:gd name="connsiteY5" fmla="*/ 130908 h 156307"/>
                <a:gd name="connsiteX6" fmla="*/ 14663 w 131971"/>
                <a:gd name="connsiteY6" fmla="*/ 70827 h 156307"/>
                <a:gd name="connsiteX7" fmla="*/ 14663 w 131971"/>
                <a:gd name="connsiteY7" fmla="*/ 25889 h 156307"/>
                <a:gd name="connsiteX8" fmla="*/ 120241 w 131971"/>
                <a:gd name="connsiteY8" fmla="*/ 85969 h 156307"/>
                <a:gd name="connsiteX9" fmla="*/ 120241 w 131971"/>
                <a:gd name="connsiteY9" fmla="*/ 130908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7177"/>
                  </a:lnTo>
                  <a:lnTo>
                    <a:pt x="0" y="0"/>
                  </a:lnTo>
                  <a:close/>
                  <a:moveTo>
                    <a:pt x="120241" y="130908"/>
                  </a:moveTo>
                  <a:lnTo>
                    <a:pt x="14663" y="70827"/>
                  </a:lnTo>
                  <a:lnTo>
                    <a:pt x="14663" y="25889"/>
                  </a:lnTo>
                  <a:lnTo>
                    <a:pt x="120241" y="85969"/>
                  </a:lnTo>
                  <a:lnTo>
                    <a:pt x="120241" y="1309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7" name="Freeform 206">
              <a:extLst>
                <a:ext uri="{FF2B5EF4-FFF2-40B4-BE49-F238E27FC236}">
                  <a16:creationId xmlns:a16="http://schemas.microsoft.com/office/drawing/2014/main" id="{429D142C-FA19-894D-AD1D-C87609BB3960}"/>
                </a:ext>
              </a:extLst>
            </p:cNvPr>
            <p:cNvSpPr/>
            <p:nvPr/>
          </p:nvSpPr>
          <p:spPr>
            <a:xfrm>
              <a:off x="-3321208" y="1774581"/>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330 w 131971"/>
                <a:gd name="connsiteY5" fmla="*/ 68385 h 156307"/>
                <a:gd name="connsiteX6" fmla="*/ 18085 w 131971"/>
                <a:gd name="connsiteY6" fmla="*/ 124069 h 156307"/>
                <a:gd name="connsiteX7" fmla="*/ 18085 w 131971"/>
                <a:gd name="connsiteY7" fmla="*/ 87435 h 156307"/>
                <a:gd name="connsiteX8" fmla="*/ 116330 w 131971"/>
                <a:gd name="connsiteY8" fmla="*/ 31262 h 156307"/>
                <a:gd name="connsiteX9" fmla="*/ 116330 w 131971"/>
                <a:gd name="connsiteY9" fmla="*/ 68385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330" y="68385"/>
                  </a:moveTo>
                  <a:lnTo>
                    <a:pt x="18085" y="124069"/>
                  </a:lnTo>
                  <a:lnTo>
                    <a:pt x="18085" y="87435"/>
                  </a:lnTo>
                  <a:lnTo>
                    <a:pt x="116330" y="31262"/>
                  </a:lnTo>
                  <a:lnTo>
                    <a:pt x="116330" y="683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8" name="Freeform 207">
              <a:extLst>
                <a:ext uri="{FF2B5EF4-FFF2-40B4-BE49-F238E27FC236}">
                  <a16:creationId xmlns:a16="http://schemas.microsoft.com/office/drawing/2014/main" id="{94F1CFBF-A06E-3246-BE60-F0F398A8CD58}"/>
                </a:ext>
              </a:extLst>
            </p:cNvPr>
            <p:cNvSpPr/>
            <p:nvPr/>
          </p:nvSpPr>
          <p:spPr>
            <a:xfrm>
              <a:off x="-3631097" y="1921119"/>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9"/>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9" name="Freeform 208">
              <a:extLst>
                <a:ext uri="{FF2B5EF4-FFF2-40B4-BE49-F238E27FC236}">
                  <a16:creationId xmlns:a16="http://schemas.microsoft.com/office/drawing/2014/main" id="{AABA4640-84C4-1840-9222-C641648834B1}"/>
                </a:ext>
              </a:extLst>
            </p:cNvPr>
            <p:cNvSpPr/>
            <p:nvPr/>
          </p:nvSpPr>
          <p:spPr>
            <a:xfrm>
              <a:off x="-3686818" y="1911350"/>
              <a:ext cx="131971" cy="151423"/>
            </a:xfrm>
            <a:custGeom>
              <a:avLst/>
              <a:gdLst>
                <a:gd name="connsiteX0" fmla="*/ 0 w 131971"/>
                <a:gd name="connsiteY0" fmla="*/ 78642 h 151423"/>
                <a:gd name="connsiteX1" fmla="*/ 0 w 131971"/>
                <a:gd name="connsiteY1" fmla="*/ 0 h 151423"/>
                <a:gd name="connsiteX2" fmla="*/ 134904 w 131971"/>
                <a:gd name="connsiteY2" fmla="*/ 76689 h 151423"/>
                <a:gd name="connsiteX3" fmla="*/ 134904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0" y="78642"/>
                  </a:moveTo>
                  <a:lnTo>
                    <a:pt x="0" y="0"/>
                  </a:lnTo>
                  <a:lnTo>
                    <a:pt x="134904" y="76689"/>
                  </a:lnTo>
                  <a:lnTo>
                    <a:pt x="134904"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0" name="Freeform 209">
              <a:extLst>
                <a:ext uri="{FF2B5EF4-FFF2-40B4-BE49-F238E27FC236}">
                  <a16:creationId xmlns:a16="http://schemas.microsoft.com/office/drawing/2014/main" id="{EDCB9772-53C0-6044-9E84-BFF3349D0093}"/>
                </a:ext>
              </a:extLst>
            </p:cNvPr>
            <p:cNvSpPr/>
            <p:nvPr/>
          </p:nvSpPr>
          <p:spPr>
            <a:xfrm>
              <a:off x="-3551914" y="1911350"/>
              <a:ext cx="131971" cy="151423"/>
            </a:xfrm>
            <a:custGeom>
              <a:avLst/>
              <a:gdLst>
                <a:gd name="connsiteX0" fmla="*/ 134904 w 131971"/>
                <a:gd name="connsiteY0" fmla="*/ 78642 h 151423"/>
                <a:gd name="connsiteX1" fmla="*/ 134904 w 131971"/>
                <a:gd name="connsiteY1" fmla="*/ 0 h 151423"/>
                <a:gd name="connsiteX2" fmla="*/ 0 w 131971"/>
                <a:gd name="connsiteY2" fmla="*/ 76689 h 151423"/>
                <a:gd name="connsiteX3" fmla="*/ 0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134904" y="78642"/>
                  </a:moveTo>
                  <a:lnTo>
                    <a:pt x="134904" y="0"/>
                  </a:lnTo>
                  <a:lnTo>
                    <a:pt x="0" y="76689"/>
                  </a:lnTo>
                  <a:lnTo>
                    <a:pt x="0"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1" name="Freeform 210">
              <a:extLst>
                <a:ext uri="{FF2B5EF4-FFF2-40B4-BE49-F238E27FC236}">
                  <a16:creationId xmlns:a16="http://schemas.microsoft.com/office/drawing/2014/main" id="{9253E2A5-0218-F047-9CBC-2C861B2C03D1}"/>
                </a:ext>
              </a:extLst>
            </p:cNvPr>
            <p:cNvSpPr/>
            <p:nvPr/>
          </p:nvSpPr>
          <p:spPr>
            <a:xfrm>
              <a:off x="-3684374" y="1255346"/>
              <a:ext cx="78205" cy="693615"/>
            </a:xfrm>
            <a:custGeom>
              <a:avLst/>
              <a:gdLst>
                <a:gd name="connsiteX0" fmla="*/ 79183 w 78205"/>
                <a:gd name="connsiteY0" fmla="*/ 0 h 693615"/>
                <a:gd name="connsiteX1" fmla="*/ 0 w 78205"/>
                <a:gd name="connsiteY1" fmla="*/ 0 h 693615"/>
                <a:gd name="connsiteX2" fmla="*/ 0 w 78205"/>
                <a:gd name="connsiteY2" fmla="*/ 626208 h 693615"/>
                <a:gd name="connsiteX3" fmla="*/ 79183 w 78205"/>
                <a:gd name="connsiteY3" fmla="*/ 696546 h 693615"/>
                <a:gd name="connsiteX4" fmla="*/ 79183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79183" y="0"/>
                  </a:moveTo>
                  <a:lnTo>
                    <a:pt x="0" y="0"/>
                  </a:lnTo>
                  <a:cubicBezTo>
                    <a:pt x="0" y="0"/>
                    <a:pt x="0" y="621323"/>
                    <a:pt x="0" y="626208"/>
                  </a:cubicBezTo>
                  <a:cubicBezTo>
                    <a:pt x="0" y="657469"/>
                    <a:pt x="32749" y="684335"/>
                    <a:pt x="79183" y="696546"/>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2" name="Freeform 211">
              <a:extLst>
                <a:ext uri="{FF2B5EF4-FFF2-40B4-BE49-F238E27FC236}">
                  <a16:creationId xmlns:a16="http://schemas.microsoft.com/office/drawing/2014/main" id="{9B14A257-499B-AB4D-B7EB-56BFAC03F6E8}"/>
                </a:ext>
              </a:extLst>
            </p:cNvPr>
            <p:cNvSpPr/>
            <p:nvPr/>
          </p:nvSpPr>
          <p:spPr>
            <a:xfrm>
              <a:off x="-3498148" y="1255835"/>
              <a:ext cx="78205" cy="693615"/>
            </a:xfrm>
            <a:custGeom>
              <a:avLst/>
              <a:gdLst>
                <a:gd name="connsiteX0" fmla="*/ 0 w 78205"/>
                <a:gd name="connsiteY0" fmla="*/ 0 h 693615"/>
                <a:gd name="connsiteX1" fmla="*/ 0 w 78205"/>
                <a:gd name="connsiteY1" fmla="*/ 696058 h 693615"/>
                <a:gd name="connsiteX2" fmla="*/ 79672 w 78205"/>
                <a:gd name="connsiteY2" fmla="*/ 625719 h 693615"/>
                <a:gd name="connsiteX3" fmla="*/ 79672 w 78205"/>
                <a:gd name="connsiteY3" fmla="*/ 0 h 693615"/>
                <a:gd name="connsiteX4" fmla="*/ 0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0" y="0"/>
                  </a:moveTo>
                  <a:lnTo>
                    <a:pt x="0" y="696058"/>
                  </a:lnTo>
                  <a:cubicBezTo>
                    <a:pt x="46923" y="684335"/>
                    <a:pt x="79672" y="656981"/>
                    <a:pt x="79672" y="625719"/>
                  </a:cubicBezTo>
                  <a:cubicBezTo>
                    <a:pt x="79672" y="583223"/>
                    <a:pt x="79672" y="0"/>
                    <a:pt x="79672" y="0"/>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3" name="Freeform 212">
              <a:extLst>
                <a:ext uri="{FF2B5EF4-FFF2-40B4-BE49-F238E27FC236}">
                  <a16:creationId xmlns:a16="http://schemas.microsoft.com/office/drawing/2014/main" id="{A09FD7AE-10BB-7E42-B110-05A2FF4CAA4D}"/>
                </a:ext>
              </a:extLst>
            </p:cNvPr>
            <p:cNvSpPr/>
            <p:nvPr/>
          </p:nvSpPr>
          <p:spPr>
            <a:xfrm>
              <a:off x="-3605680" y="1255835"/>
              <a:ext cx="107532" cy="698500"/>
            </a:xfrm>
            <a:custGeom>
              <a:avLst/>
              <a:gdLst>
                <a:gd name="connsiteX0" fmla="*/ 489 w 107532"/>
                <a:gd name="connsiteY0" fmla="*/ 696058 h 698500"/>
                <a:gd name="connsiteX1" fmla="*/ 54255 w 107532"/>
                <a:gd name="connsiteY1" fmla="*/ 702408 h 698500"/>
                <a:gd name="connsiteX2" fmla="*/ 107532 w 107532"/>
                <a:gd name="connsiteY2" fmla="*/ 696058 h 698500"/>
                <a:gd name="connsiteX3" fmla="*/ 107532 w 107532"/>
                <a:gd name="connsiteY3" fmla="*/ 0 h 698500"/>
                <a:gd name="connsiteX4" fmla="*/ 0 w 107532"/>
                <a:gd name="connsiteY4" fmla="*/ 0 h 698500"/>
                <a:gd name="connsiteX5" fmla="*/ 0 w 107532"/>
                <a:gd name="connsiteY5" fmla="*/ 696058 h 698500"/>
                <a:gd name="connsiteX6" fmla="*/ 489 w 107532"/>
                <a:gd name="connsiteY6" fmla="*/ 696058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698500">
                  <a:moveTo>
                    <a:pt x="489" y="696058"/>
                  </a:moveTo>
                  <a:cubicBezTo>
                    <a:pt x="17107" y="700454"/>
                    <a:pt x="35192" y="702408"/>
                    <a:pt x="54255" y="702408"/>
                  </a:cubicBezTo>
                  <a:cubicBezTo>
                    <a:pt x="73317" y="702408"/>
                    <a:pt x="91402" y="699965"/>
                    <a:pt x="107532" y="696058"/>
                  </a:cubicBezTo>
                  <a:lnTo>
                    <a:pt x="107532" y="0"/>
                  </a:lnTo>
                  <a:lnTo>
                    <a:pt x="0" y="0"/>
                  </a:lnTo>
                  <a:lnTo>
                    <a:pt x="0" y="696058"/>
                  </a:lnTo>
                  <a:lnTo>
                    <a:pt x="489" y="696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4" name="Freeform 213">
              <a:extLst>
                <a:ext uri="{FF2B5EF4-FFF2-40B4-BE49-F238E27FC236}">
                  <a16:creationId xmlns:a16="http://schemas.microsoft.com/office/drawing/2014/main" id="{B05EC46D-FF55-BE4A-AA7A-7A6E26646D3F}"/>
                </a:ext>
              </a:extLst>
            </p:cNvPr>
            <p:cNvSpPr/>
            <p:nvPr/>
          </p:nvSpPr>
          <p:spPr>
            <a:xfrm>
              <a:off x="-3443404" y="1906465"/>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5" name="Freeform 214">
              <a:extLst>
                <a:ext uri="{FF2B5EF4-FFF2-40B4-BE49-F238E27FC236}">
                  <a16:creationId xmlns:a16="http://schemas.microsoft.com/office/drawing/2014/main" id="{39C3AE0E-7761-4B49-95A1-30A0E8BBCCB3}"/>
                </a:ext>
              </a:extLst>
            </p:cNvPr>
            <p:cNvSpPr/>
            <p:nvPr/>
          </p:nvSpPr>
          <p:spPr>
            <a:xfrm>
              <a:off x="-3560712" y="1944565"/>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295" y="4396"/>
                    <a:pt x="62076" y="7815"/>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6" name="Freeform 215">
              <a:extLst>
                <a:ext uri="{FF2B5EF4-FFF2-40B4-BE49-F238E27FC236}">
                  <a16:creationId xmlns:a16="http://schemas.microsoft.com/office/drawing/2014/main" id="{4EA973F3-0B43-6D43-B9D0-7833C1AEE22C}"/>
                </a:ext>
              </a:extLst>
            </p:cNvPr>
            <p:cNvSpPr/>
            <p:nvPr/>
          </p:nvSpPr>
          <p:spPr>
            <a:xfrm>
              <a:off x="-3686329" y="1905977"/>
              <a:ext cx="24439" cy="19538"/>
            </a:xfrm>
            <a:custGeom>
              <a:avLst/>
              <a:gdLst>
                <a:gd name="connsiteX0" fmla="*/ 8798 w 24439"/>
                <a:gd name="connsiteY0" fmla="*/ 0 h 19538"/>
                <a:gd name="connsiteX1" fmla="*/ 0 w 24439"/>
                <a:gd name="connsiteY1" fmla="*/ 4885 h 19538"/>
                <a:gd name="connsiteX2" fmla="*/ 27861 w 24439"/>
                <a:gd name="connsiteY2" fmla="*/ 20515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4885"/>
                  </a:lnTo>
                  <a:lnTo>
                    <a:pt x="27861" y="20515"/>
                  </a:lnTo>
                  <a:cubicBezTo>
                    <a:pt x="19551" y="14654"/>
                    <a:pt x="13197" y="7327"/>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7" name="Freeform 216">
              <a:extLst>
                <a:ext uri="{FF2B5EF4-FFF2-40B4-BE49-F238E27FC236}">
                  <a16:creationId xmlns:a16="http://schemas.microsoft.com/office/drawing/2014/main" id="{395983FD-3C83-9945-AD87-CA9A7865D856}"/>
                </a:ext>
              </a:extLst>
            </p:cNvPr>
            <p:cNvSpPr/>
            <p:nvPr/>
          </p:nvSpPr>
          <p:spPr>
            <a:xfrm>
              <a:off x="-3628653" y="1944077"/>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0753" y="488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8" name="Freeform 217">
              <a:extLst>
                <a:ext uri="{FF2B5EF4-FFF2-40B4-BE49-F238E27FC236}">
                  <a16:creationId xmlns:a16="http://schemas.microsoft.com/office/drawing/2014/main" id="{23BC9B75-9C3A-D641-82C3-17A3D0A078D8}"/>
                </a:ext>
              </a:extLst>
            </p:cNvPr>
            <p:cNvSpPr/>
            <p:nvPr/>
          </p:nvSpPr>
          <p:spPr>
            <a:xfrm>
              <a:off x="-3684863" y="1178658"/>
              <a:ext cx="263943" cy="151423"/>
            </a:xfrm>
            <a:custGeom>
              <a:avLst/>
              <a:gdLst>
                <a:gd name="connsiteX0" fmla="*/ 0 w 263942"/>
                <a:gd name="connsiteY0" fmla="*/ 77177 h 151423"/>
                <a:gd name="connsiteX1" fmla="*/ 132949 w 263942"/>
                <a:gd name="connsiteY1" fmla="*/ 0 h 151423"/>
                <a:gd name="connsiteX2" fmla="*/ 265898 w 263942"/>
                <a:gd name="connsiteY2" fmla="*/ 77177 h 151423"/>
                <a:gd name="connsiteX3" fmla="*/ 132949 w 263942"/>
                <a:gd name="connsiteY3" fmla="*/ 154354 h 151423"/>
                <a:gd name="connsiteX4" fmla="*/ 0 w 263942"/>
                <a:gd name="connsiteY4" fmla="*/ 77177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7177"/>
                  </a:moveTo>
                  <a:cubicBezTo>
                    <a:pt x="0" y="34681"/>
                    <a:pt x="59632" y="0"/>
                    <a:pt x="132949" y="0"/>
                  </a:cubicBezTo>
                  <a:cubicBezTo>
                    <a:pt x="206755" y="0"/>
                    <a:pt x="265898" y="34681"/>
                    <a:pt x="265898" y="77177"/>
                  </a:cubicBezTo>
                  <a:cubicBezTo>
                    <a:pt x="265898" y="119673"/>
                    <a:pt x="206267" y="154354"/>
                    <a:pt x="132949" y="154354"/>
                  </a:cubicBezTo>
                  <a:cubicBezTo>
                    <a:pt x="59632" y="153865"/>
                    <a:pt x="0" y="119673"/>
                    <a:pt x="0" y="771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9" name="Freeform 218">
              <a:extLst>
                <a:ext uri="{FF2B5EF4-FFF2-40B4-BE49-F238E27FC236}">
                  <a16:creationId xmlns:a16="http://schemas.microsoft.com/office/drawing/2014/main" id="{D6732227-8E05-774E-BD02-DF9DA9A864FA}"/>
                </a:ext>
              </a:extLst>
            </p:cNvPr>
            <p:cNvSpPr/>
            <p:nvPr/>
          </p:nvSpPr>
          <p:spPr>
            <a:xfrm>
              <a:off x="-3680953" y="1171331"/>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0890" y="149469"/>
                    <a:pt x="129528" y="149469"/>
                  </a:cubicBezTo>
                  <a:cubicBezTo>
                    <a:pt x="58165" y="149469"/>
                    <a:pt x="0" y="115765"/>
                    <a:pt x="0" y="74735"/>
                  </a:cubicBezTo>
                  <a:cubicBezTo>
                    <a:pt x="0" y="33215"/>
                    <a:pt x="58165" y="0"/>
                    <a:pt x="129528" y="0"/>
                  </a:cubicBezTo>
                  <a:cubicBezTo>
                    <a:pt x="200890" y="0"/>
                    <a:pt x="259055" y="33704"/>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0" name="Freeform 219">
              <a:extLst>
                <a:ext uri="{FF2B5EF4-FFF2-40B4-BE49-F238E27FC236}">
                  <a16:creationId xmlns:a16="http://schemas.microsoft.com/office/drawing/2014/main" id="{05106791-2351-2C48-B559-E8C04F4B7CE4}"/>
                </a:ext>
              </a:extLst>
            </p:cNvPr>
            <p:cNvSpPr/>
            <p:nvPr/>
          </p:nvSpPr>
          <p:spPr>
            <a:xfrm>
              <a:off x="-3680953" y="1171331"/>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2"/>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1" name="Freeform 220">
              <a:extLst>
                <a:ext uri="{FF2B5EF4-FFF2-40B4-BE49-F238E27FC236}">
                  <a16:creationId xmlns:a16="http://schemas.microsoft.com/office/drawing/2014/main" id="{A65DC988-64CC-5044-AFE5-D1AB943FDAA6}"/>
                </a:ext>
              </a:extLst>
            </p:cNvPr>
            <p:cNvSpPr/>
            <p:nvPr/>
          </p:nvSpPr>
          <p:spPr>
            <a:xfrm>
              <a:off x="-3554358" y="1171819"/>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689" y="131396"/>
                    <a:pt x="132460" y="105019"/>
                    <a:pt x="132460" y="74735"/>
                  </a:cubicBezTo>
                  <a:cubicBezTo>
                    <a:pt x="132460" y="34192"/>
                    <a:pt x="76250" y="977"/>
                    <a:pt x="5865" y="0"/>
                  </a:cubicBezTo>
                  <a:cubicBezTo>
                    <a:pt x="2444"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2" name="Freeform 221">
              <a:extLst>
                <a:ext uri="{FF2B5EF4-FFF2-40B4-BE49-F238E27FC236}">
                  <a16:creationId xmlns:a16="http://schemas.microsoft.com/office/drawing/2014/main" id="{F29B14F1-EC5E-804F-A33D-9F6E3BA3A741}"/>
                </a:ext>
              </a:extLst>
            </p:cNvPr>
            <p:cNvSpPr/>
            <p:nvPr/>
          </p:nvSpPr>
          <p:spPr>
            <a:xfrm>
              <a:off x="-3605191" y="1186962"/>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3" y="134327"/>
                    <a:pt x="53766" y="134327"/>
                  </a:cubicBezTo>
                  <a:cubicBezTo>
                    <a:pt x="72340" y="134327"/>
                    <a:pt x="89936" y="132373"/>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3" name="Freeform 222">
              <a:extLst>
                <a:ext uri="{FF2B5EF4-FFF2-40B4-BE49-F238E27FC236}">
                  <a16:creationId xmlns:a16="http://schemas.microsoft.com/office/drawing/2014/main" id="{0DC63B77-7F5B-9240-919A-E5828EB6BE3E}"/>
                </a:ext>
              </a:extLst>
            </p:cNvPr>
            <p:cNvSpPr/>
            <p:nvPr/>
          </p:nvSpPr>
          <p:spPr>
            <a:xfrm>
              <a:off x="-3596393" y="1196242"/>
              <a:ext cx="87981" cy="34192"/>
            </a:xfrm>
            <a:custGeom>
              <a:avLst/>
              <a:gdLst>
                <a:gd name="connsiteX0" fmla="*/ 44968 w 87980"/>
                <a:gd name="connsiteY0" fmla="*/ 24423 h 34192"/>
                <a:gd name="connsiteX1" fmla="*/ 0 w 87980"/>
                <a:gd name="connsiteY1" fmla="*/ 0 h 34192"/>
                <a:gd name="connsiteX2" fmla="*/ 0 w 87980"/>
                <a:gd name="connsiteY2" fmla="*/ 11235 h 34192"/>
                <a:gd name="connsiteX3" fmla="*/ 45457 w 87980"/>
                <a:gd name="connsiteY3" fmla="*/ 37612 h 34192"/>
                <a:gd name="connsiteX4" fmla="*/ 90914 w 87980"/>
                <a:gd name="connsiteY4" fmla="*/ 11235 h 34192"/>
                <a:gd name="connsiteX5" fmla="*/ 90914 w 87980"/>
                <a:gd name="connsiteY5" fmla="*/ 0 h 34192"/>
                <a:gd name="connsiteX6" fmla="*/ 44968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4968" y="24423"/>
                  </a:moveTo>
                  <a:cubicBezTo>
                    <a:pt x="21018" y="24423"/>
                    <a:pt x="978" y="13677"/>
                    <a:pt x="0" y="0"/>
                  </a:cubicBezTo>
                  <a:cubicBezTo>
                    <a:pt x="0" y="488"/>
                    <a:pt x="0" y="10258"/>
                    <a:pt x="0" y="11235"/>
                  </a:cubicBezTo>
                  <a:cubicBezTo>
                    <a:pt x="0" y="25888"/>
                    <a:pt x="20529" y="37612"/>
                    <a:pt x="45457" y="37612"/>
                  </a:cubicBezTo>
                  <a:cubicBezTo>
                    <a:pt x="70385" y="37612"/>
                    <a:pt x="90914" y="25888"/>
                    <a:pt x="90914" y="11235"/>
                  </a:cubicBezTo>
                  <a:cubicBezTo>
                    <a:pt x="90914" y="10746"/>
                    <a:pt x="90914" y="977"/>
                    <a:pt x="90914" y="0"/>
                  </a:cubicBezTo>
                  <a:cubicBezTo>
                    <a:pt x="88470" y="13677"/>
                    <a:pt x="68918" y="24423"/>
                    <a:pt x="44968"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4" name="Freeform 223">
              <a:extLst>
                <a:ext uri="{FF2B5EF4-FFF2-40B4-BE49-F238E27FC236}">
                  <a16:creationId xmlns:a16="http://schemas.microsoft.com/office/drawing/2014/main" id="{D53B719F-4297-9A4D-AA25-7C0BE0411B47}"/>
                </a:ext>
              </a:extLst>
            </p:cNvPr>
            <p:cNvSpPr/>
            <p:nvPr/>
          </p:nvSpPr>
          <p:spPr>
            <a:xfrm>
              <a:off x="-3596882" y="1170842"/>
              <a:ext cx="87981" cy="48846"/>
            </a:xfrm>
            <a:custGeom>
              <a:avLst/>
              <a:gdLst>
                <a:gd name="connsiteX0" fmla="*/ 90914 w 87980"/>
                <a:gd name="connsiteY0" fmla="*/ 26377 h 48846"/>
                <a:gd name="connsiteX1" fmla="*/ 45457 w 87980"/>
                <a:gd name="connsiteY1" fmla="*/ 52754 h 48846"/>
                <a:gd name="connsiteX2" fmla="*/ 0 w 87980"/>
                <a:gd name="connsiteY2" fmla="*/ 26377 h 48846"/>
                <a:gd name="connsiteX3" fmla="*/ 45457 w 87980"/>
                <a:gd name="connsiteY3" fmla="*/ 0 h 48846"/>
                <a:gd name="connsiteX4" fmla="*/ 90914 w 87980"/>
                <a:gd name="connsiteY4" fmla="*/ 26377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6377"/>
                  </a:moveTo>
                  <a:cubicBezTo>
                    <a:pt x="90914" y="41031"/>
                    <a:pt x="70874" y="52754"/>
                    <a:pt x="45457" y="52754"/>
                  </a:cubicBezTo>
                  <a:cubicBezTo>
                    <a:pt x="20529" y="52754"/>
                    <a:pt x="0" y="41031"/>
                    <a:pt x="0" y="26377"/>
                  </a:cubicBezTo>
                  <a:cubicBezTo>
                    <a:pt x="0" y="11723"/>
                    <a:pt x="20040" y="0"/>
                    <a:pt x="45457" y="0"/>
                  </a:cubicBezTo>
                  <a:cubicBezTo>
                    <a:pt x="70385" y="0"/>
                    <a:pt x="90914" y="11723"/>
                    <a:pt x="90914" y="263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5" name="Freeform 224">
              <a:extLst>
                <a:ext uri="{FF2B5EF4-FFF2-40B4-BE49-F238E27FC236}">
                  <a16:creationId xmlns:a16="http://schemas.microsoft.com/office/drawing/2014/main" id="{7C54D34C-656F-774B-92A2-13DCCD3A03ED}"/>
                </a:ext>
              </a:extLst>
            </p:cNvPr>
            <p:cNvSpPr/>
            <p:nvPr/>
          </p:nvSpPr>
          <p:spPr>
            <a:xfrm>
              <a:off x="-3686818" y="1911350"/>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6689 h 156307"/>
                <a:gd name="connsiteX4" fmla="*/ 0 w 131971"/>
                <a:gd name="connsiteY4" fmla="*/ 0 h 156307"/>
                <a:gd name="connsiteX5" fmla="*/ 120241 w 131971"/>
                <a:gd name="connsiteY5" fmla="*/ 130419 h 156307"/>
                <a:gd name="connsiteX6" fmla="*/ 14663 w 131971"/>
                <a:gd name="connsiteY6" fmla="*/ 70339 h 156307"/>
                <a:gd name="connsiteX7" fmla="*/ 14663 w 131971"/>
                <a:gd name="connsiteY7" fmla="*/ 25400 h 156307"/>
                <a:gd name="connsiteX8" fmla="*/ 120241 w 131971"/>
                <a:gd name="connsiteY8" fmla="*/ 85481 h 156307"/>
                <a:gd name="connsiteX9" fmla="*/ 120241 w 131971"/>
                <a:gd name="connsiteY9" fmla="*/ 130419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6689"/>
                  </a:lnTo>
                  <a:lnTo>
                    <a:pt x="0" y="0"/>
                  </a:lnTo>
                  <a:close/>
                  <a:moveTo>
                    <a:pt x="120241" y="130419"/>
                  </a:moveTo>
                  <a:lnTo>
                    <a:pt x="14663" y="70339"/>
                  </a:lnTo>
                  <a:lnTo>
                    <a:pt x="14663" y="25400"/>
                  </a:lnTo>
                  <a:lnTo>
                    <a:pt x="120241" y="85481"/>
                  </a:lnTo>
                  <a:lnTo>
                    <a:pt x="120241" y="1304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6" name="Freeform 225">
              <a:extLst>
                <a:ext uri="{FF2B5EF4-FFF2-40B4-BE49-F238E27FC236}">
                  <a16:creationId xmlns:a16="http://schemas.microsoft.com/office/drawing/2014/main" id="{22B1ACA9-4E93-C04E-8F23-C8D452BA9BE5}"/>
                </a:ext>
              </a:extLst>
            </p:cNvPr>
            <p:cNvSpPr/>
            <p:nvPr/>
          </p:nvSpPr>
          <p:spPr>
            <a:xfrm>
              <a:off x="-3551914" y="1910862"/>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819 w 131971"/>
                <a:gd name="connsiteY5" fmla="*/ 68873 h 156307"/>
                <a:gd name="connsiteX6" fmla="*/ 18574 w 131971"/>
                <a:gd name="connsiteY6" fmla="*/ 125046 h 156307"/>
                <a:gd name="connsiteX7" fmla="*/ 18574 w 131971"/>
                <a:gd name="connsiteY7" fmla="*/ 88411 h 156307"/>
                <a:gd name="connsiteX8" fmla="*/ 116819 w 131971"/>
                <a:gd name="connsiteY8" fmla="*/ 32238 h 156307"/>
                <a:gd name="connsiteX9" fmla="*/ 116819 w 131971"/>
                <a:gd name="connsiteY9" fmla="*/ 68873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819" y="68873"/>
                  </a:moveTo>
                  <a:lnTo>
                    <a:pt x="18574" y="125046"/>
                  </a:lnTo>
                  <a:lnTo>
                    <a:pt x="18574" y="88411"/>
                  </a:lnTo>
                  <a:lnTo>
                    <a:pt x="116819" y="32238"/>
                  </a:lnTo>
                  <a:lnTo>
                    <a:pt x="116819" y="688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7" name="Freeform 226">
              <a:extLst>
                <a:ext uri="{FF2B5EF4-FFF2-40B4-BE49-F238E27FC236}">
                  <a16:creationId xmlns:a16="http://schemas.microsoft.com/office/drawing/2014/main" id="{7FEC9A01-61D1-2F45-858C-B2EDC7C66821}"/>
                </a:ext>
              </a:extLst>
            </p:cNvPr>
            <p:cNvSpPr/>
            <p:nvPr/>
          </p:nvSpPr>
          <p:spPr>
            <a:xfrm>
              <a:off x="-3829054" y="2037373"/>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8"/>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8" name="Freeform 227">
              <a:extLst>
                <a:ext uri="{FF2B5EF4-FFF2-40B4-BE49-F238E27FC236}">
                  <a16:creationId xmlns:a16="http://schemas.microsoft.com/office/drawing/2014/main" id="{83DEC73B-A75A-AB4F-B2A8-EA53400369B9}"/>
                </a:ext>
              </a:extLst>
            </p:cNvPr>
            <p:cNvSpPr/>
            <p:nvPr/>
          </p:nvSpPr>
          <p:spPr>
            <a:xfrm>
              <a:off x="-3884775" y="2027604"/>
              <a:ext cx="131971" cy="151423"/>
            </a:xfrm>
            <a:custGeom>
              <a:avLst/>
              <a:gdLst>
                <a:gd name="connsiteX0" fmla="*/ 0 w 131971"/>
                <a:gd name="connsiteY0" fmla="*/ 79131 h 151423"/>
                <a:gd name="connsiteX1" fmla="*/ 0 w 131971"/>
                <a:gd name="connsiteY1" fmla="*/ 0 h 151423"/>
                <a:gd name="connsiteX2" fmla="*/ 134904 w 131971"/>
                <a:gd name="connsiteY2" fmla="*/ 76688 h 151423"/>
                <a:gd name="connsiteX3" fmla="*/ 134904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0" y="79131"/>
                  </a:moveTo>
                  <a:lnTo>
                    <a:pt x="0" y="0"/>
                  </a:lnTo>
                  <a:lnTo>
                    <a:pt x="134904" y="76688"/>
                  </a:lnTo>
                  <a:lnTo>
                    <a:pt x="134904"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9" name="Freeform 228">
              <a:extLst>
                <a:ext uri="{FF2B5EF4-FFF2-40B4-BE49-F238E27FC236}">
                  <a16:creationId xmlns:a16="http://schemas.microsoft.com/office/drawing/2014/main" id="{CF64E3BF-DFB8-FD4A-A232-47C5D235DCA9}"/>
                </a:ext>
              </a:extLst>
            </p:cNvPr>
            <p:cNvSpPr/>
            <p:nvPr/>
          </p:nvSpPr>
          <p:spPr>
            <a:xfrm>
              <a:off x="-3749871" y="2027604"/>
              <a:ext cx="131971" cy="151423"/>
            </a:xfrm>
            <a:custGeom>
              <a:avLst/>
              <a:gdLst>
                <a:gd name="connsiteX0" fmla="*/ 134904 w 131971"/>
                <a:gd name="connsiteY0" fmla="*/ 79131 h 151423"/>
                <a:gd name="connsiteX1" fmla="*/ 134904 w 131971"/>
                <a:gd name="connsiteY1" fmla="*/ 0 h 151423"/>
                <a:gd name="connsiteX2" fmla="*/ 0 w 131971"/>
                <a:gd name="connsiteY2" fmla="*/ 76688 h 151423"/>
                <a:gd name="connsiteX3" fmla="*/ 0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134904" y="79131"/>
                  </a:moveTo>
                  <a:lnTo>
                    <a:pt x="134904" y="0"/>
                  </a:lnTo>
                  <a:lnTo>
                    <a:pt x="0" y="76688"/>
                  </a:lnTo>
                  <a:lnTo>
                    <a:pt x="0"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0" name="Freeform 229">
              <a:extLst>
                <a:ext uri="{FF2B5EF4-FFF2-40B4-BE49-F238E27FC236}">
                  <a16:creationId xmlns:a16="http://schemas.microsoft.com/office/drawing/2014/main" id="{048215EF-B4F6-E74A-B283-CA2FDA969F16}"/>
                </a:ext>
              </a:extLst>
            </p:cNvPr>
            <p:cNvSpPr/>
            <p:nvPr/>
          </p:nvSpPr>
          <p:spPr>
            <a:xfrm>
              <a:off x="-3882820" y="1600689"/>
              <a:ext cx="78205" cy="464038"/>
            </a:xfrm>
            <a:custGeom>
              <a:avLst/>
              <a:gdLst>
                <a:gd name="connsiteX0" fmla="*/ 79183 w 78205"/>
                <a:gd name="connsiteY0" fmla="*/ 0 h 464038"/>
                <a:gd name="connsiteX1" fmla="*/ 0 w 78205"/>
                <a:gd name="connsiteY1" fmla="*/ 0 h 464038"/>
                <a:gd name="connsiteX2" fmla="*/ 0 w 78205"/>
                <a:gd name="connsiteY2" fmla="*/ 397119 h 464038"/>
                <a:gd name="connsiteX3" fmla="*/ 79183 w 78205"/>
                <a:gd name="connsiteY3" fmla="*/ 467458 h 464038"/>
                <a:gd name="connsiteX4" fmla="*/ 79183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79183" y="0"/>
                  </a:moveTo>
                  <a:lnTo>
                    <a:pt x="0" y="0"/>
                  </a:lnTo>
                  <a:cubicBezTo>
                    <a:pt x="0" y="0"/>
                    <a:pt x="0" y="392235"/>
                    <a:pt x="0" y="397119"/>
                  </a:cubicBezTo>
                  <a:cubicBezTo>
                    <a:pt x="0" y="428381"/>
                    <a:pt x="32749" y="455735"/>
                    <a:pt x="79183" y="467458"/>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1" name="Freeform 230">
              <a:extLst>
                <a:ext uri="{FF2B5EF4-FFF2-40B4-BE49-F238E27FC236}">
                  <a16:creationId xmlns:a16="http://schemas.microsoft.com/office/drawing/2014/main" id="{DE04387C-FB84-2B4D-B7B0-A895F908C54D}"/>
                </a:ext>
              </a:extLst>
            </p:cNvPr>
            <p:cNvSpPr/>
            <p:nvPr/>
          </p:nvSpPr>
          <p:spPr>
            <a:xfrm>
              <a:off x="-3696105" y="1601177"/>
              <a:ext cx="78205" cy="464038"/>
            </a:xfrm>
            <a:custGeom>
              <a:avLst/>
              <a:gdLst>
                <a:gd name="connsiteX0" fmla="*/ 0 w 78205"/>
                <a:gd name="connsiteY0" fmla="*/ 0 h 464038"/>
                <a:gd name="connsiteX1" fmla="*/ 0 w 78205"/>
                <a:gd name="connsiteY1" fmla="*/ 467458 h 464038"/>
                <a:gd name="connsiteX2" fmla="*/ 79672 w 78205"/>
                <a:gd name="connsiteY2" fmla="*/ 397119 h 464038"/>
                <a:gd name="connsiteX3" fmla="*/ 79672 w 78205"/>
                <a:gd name="connsiteY3" fmla="*/ 488 h 464038"/>
                <a:gd name="connsiteX4" fmla="*/ 0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0" y="0"/>
                  </a:moveTo>
                  <a:lnTo>
                    <a:pt x="0" y="467458"/>
                  </a:lnTo>
                  <a:cubicBezTo>
                    <a:pt x="46923" y="455735"/>
                    <a:pt x="79672" y="428381"/>
                    <a:pt x="79672" y="397119"/>
                  </a:cubicBezTo>
                  <a:cubicBezTo>
                    <a:pt x="79672" y="354623"/>
                    <a:pt x="79672" y="488"/>
                    <a:pt x="79672"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2" name="Freeform 231">
              <a:extLst>
                <a:ext uri="{FF2B5EF4-FFF2-40B4-BE49-F238E27FC236}">
                  <a16:creationId xmlns:a16="http://schemas.microsoft.com/office/drawing/2014/main" id="{DC07CC27-F4D9-EA49-AF5F-AB55C9978D8B}"/>
                </a:ext>
              </a:extLst>
            </p:cNvPr>
            <p:cNvSpPr/>
            <p:nvPr/>
          </p:nvSpPr>
          <p:spPr>
            <a:xfrm>
              <a:off x="-3804126" y="1600200"/>
              <a:ext cx="107532" cy="473808"/>
            </a:xfrm>
            <a:custGeom>
              <a:avLst/>
              <a:gdLst>
                <a:gd name="connsiteX0" fmla="*/ 489 w 107532"/>
                <a:gd name="connsiteY0" fmla="*/ 467946 h 473807"/>
                <a:gd name="connsiteX1" fmla="*/ 54255 w 107532"/>
                <a:gd name="connsiteY1" fmla="*/ 474296 h 473807"/>
                <a:gd name="connsiteX2" fmla="*/ 107532 w 107532"/>
                <a:gd name="connsiteY2" fmla="*/ 467946 h 473807"/>
                <a:gd name="connsiteX3" fmla="*/ 107532 w 107532"/>
                <a:gd name="connsiteY3" fmla="*/ 488 h 473807"/>
                <a:gd name="connsiteX4" fmla="*/ 0 w 107532"/>
                <a:gd name="connsiteY4" fmla="*/ 0 h 473807"/>
                <a:gd name="connsiteX5" fmla="*/ 0 w 107532"/>
                <a:gd name="connsiteY5" fmla="*/ 467946 h 473807"/>
                <a:gd name="connsiteX6" fmla="*/ 489 w 107532"/>
                <a:gd name="connsiteY6" fmla="*/ 467946 h 47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473807">
                  <a:moveTo>
                    <a:pt x="489" y="467946"/>
                  </a:moveTo>
                  <a:cubicBezTo>
                    <a:pt x="17107" y="472342"/>
                    <a:pt x="35192" y="474296"/>
                    <a:pt x="54255" y="474296"/>
                  </a:cubicBezTo>
                  <a:cubicBezTo>
                    <a:pt x="73317" y="474296"/>
                    <a:pt x="91403" y="471854"/>
                    <a:pt x="107532" y="467946"/>
                  </a:cubicBezTo>
                  <a:lnTo>
                    <a:pt x="107532" y="488"/>
                  </a:lnTo>
                  <a:lnTo>
                    <a:pt x="0" y="0"/>
                  </a:lnTo>
                  <a:lnTo>
                    <a:pt x="0" y="467946"/>
                  </a:lnTo>
                  <a:lnTo>
                    <a:pt x="489" y="467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3" name="Freeform 232">
              <a:extLst>
                <a:ext uri="{FF2B5EF4-FFF2-40B4-BE49-F238E27FC236}">
                  <a16:creationId xmlns:a16="http://schemas.microsoft.com/office/drawing/2014/main" id="{C636E6DD-90EB-CA4E-A2DE-88083FFD1D1D}"/>
                </a:ext>
              </a:extLst>
            </p:cNvPr>
            <p:cNvSpPr/>
            <p:nvPr/>
          </p:nvSpPr>
          <p:spPr>
            <a:xfrm>
              <a:off x="-3641361" y="2022719"/>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4" name="Freeform 233">
              <a:extLst>
                <a:ext uri="{FF2B5EF4-FFF2-40B4-BE49-F238E27FC236}">
                  <a16:creationId xmlns:a16="http://schemas.microsoft.com/office/drawing/2014/main" id="{FAB55050-A50D-4144-A928-5CC768C05598}"/>
                </a:ext>
              </a:extLst>
            </p:cNvPr>
            <p:cNvSpPr/>
            <p:nvPr/>
          </p:nvSpPr>
          <p:spPr>
            <a:xfrm>
              <a:off x="-3759158" y="2060819"/>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784" y="4396"/>
                    <a:pt x="62564" y="8304"/>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5" name="Freeform 234">
              <a:extLst>
                <a:ext uri="{FF2B5EF4-FFF2-40B4-BE49-F238E27FC236}">
                  <a16:creationId xmlns:a16="http://schemas.microsoft.com/office/drawing/2014/main" id="{7F8B88FA-0C0C-074E-8F6A-7E2B741CF24F}"/>
                </a:ext>
              </a:extLst>
            </p:cNvPr>
            <p:cNvSpPr/>
            <p:nvPr/>
          </p:nvSpPr>
          <p:spPr>
            <a:xfrm>
              <a:off x="-3884775" y="2022231"/>
              <a:ext cx="24439" cy="19538"/>
            </a:xfrm>
            <a:custGeom>
              <a:avLst/>
              <a:gdLst>
                <a:gd name="connsiteX0" fmla="*/ 8798 w 24439"/>
                <a:gd name="connsiteY0" fmla="*/ 0 h 19538"/>
                <a:gd name="connsiteX1" fmla="*/ 0 w 24439"/>
                <a:gd name="connsiteY1" fmla="*/ 5373 h 19538"/>
                <a:gd name="connsiteX2" fmla="*/ 27861 w 24439"/>
                <a:gd name="connsiteY2" fmla="*/ 21004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5373"/>
                  </a:lnTo>
                  <a:lnTo>
                    <a:pt x="27861" y="21004"/>
                  </a:lnTo>
                  <a:cubicBezTo>
                    <a:pt x="19551" y="14654"/>
                    <a:pt x="13197" y="7815"/>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6" name="Freeform 235">
              <a:extLst>
                <a:ext uri="{FF2B5EF4-FFF2-40B4-BE49-F238E27FC236}">
                  <a16:creationId xmlns:a16="http://schemas.microsoft.com/office/drawing/2014/main" id="{14CB6245-B432-594A-85EF-FE58EFA61683}"/>
                </a:ext>
              </a:extLst>
            </p:cNvPr>
            <p:cNvSpPr/>
            <p:nvPr/>
          </p:nvSpPr>
          <p:spPr>
            <a:xfrm>
              <a:off x="-3827099" y="2060331"/>
              <a:ext cx="83093" cy="43962"/>
            </a:xfrm>
            <a:custGeom>
              <a:avLst/>
              <a:gdLst>
                <a:gd name="connsiteX0" fmla="*/ 0 w 83093"/>
                <a:gd name="connsiteY0" fmla="*/ 0 h 43961"/>
                <a:gd name="connsiteX1" fmla="*/ 77228 w 83093"/>
                <a:gd name="connsiteY1" fmla="*/ 43962 h 43961"/>
                <a:gd name="connsiteX2" fmla="*/ 86026 w 83093"/>
                <a:gd name="connsiteY2" fmla="*/ 38589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9"/>
                  </a:lnTo>
                  <a:lnTo>
                    <a:pt x="36659" y="10258"/>
                  </a:lnTo>
                  <a:cubicBezTo>
                    <a:pt x="23462" y="8304"/>
                    <a:pt x="11242" y="488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7" name="Freeform 236">
              <a:extLst>
                <a:ext uri="{FF2B5EF4-FFF2-40B4-BE49-F238E27FC236}">
                  <a16:creationId xmlns:a16="http://schemas.microsoft.com/office/drawing/2014/main" id="{15CBB099-BF64-4040-9459-58F70EEC2C2B}"/>
                </a:ext>
              </a:extLst>
            </p:cNvPr>
            <p:cNvSpPr/>
            <p:nvPr/>
          </p:nvSpPr>
          <p:spPr>
            <a:xfrm>
              <a:off x="-3882820" y="1524488"/>
              <a:ext cx="263943" cy="151423"/>
            </a:xfrm>
            <a:custGeom>
              <a:avLst/>
              <a:gdLst>
                <a:gd name="connsiteX0" fmla="*/ 0 w 263942"/>
                <a:gd name="connsiteY0" fmla="*/ 76688 h 151423"/>
                <a:gd name="connsiteX1" fmla="*/ 132949 w 263942"/>
                <a:gd name="connsiteY1" fmla="*/ 0 h 151423"/>
                <a:gd name="connsiteX2" fmla="*/ 265898 w 263942"/>
                <a:gd name="connsiteY2" fmla="*/ 76688 h 151423"/>
                <a:gd name="connsiteX3" fmla="*/ 132949 w 263942"/>
                <a:gd name="connsiteY3" fmla="*/ 153865 h 151423"/>
                <a:gd name="connsiteX4" fmla="*/ 0 w 263942"/>
                <a:gd name="connsiteY4" fmla="*/ 76688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6688"/>
                  </a:moveTo>
                  <a:cubicBezTo>
                    <a:pt x="0" y="34192"/>
                    <a:pt x="59632" y="0"/>
                    <a:pt x="132949" y="0"/>
                  </a:cubicBezTo>
                  <a:cubicBezTo>
                    <a:pt x="206267" y="0"/>
                    <a:pt x="265898" y="34192"/>
                    <a:pt x="265898" y="76688"/>
                  </a:cubicBezTo>
                  <a:cubicBezTo>
                    <a:pt x="265898" y="119185"/>
                    <a:pt x="206267" y="153865"/>
                    <a:pt x="132949" y="153865"/>
                  </a:cubicBezTo>
                  <a:cubicBezTo>
                    <a:pt x="59632" y="153377"/>
                    <a:pt x="0" y="119185"/>
                    <a:pt x="0" y="766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8" name="Freeform 237">
              <a:extLst>
                <a:ext uri="{FF2B5EF4-FFF2-40B4-BE49-F238E27FC236}">
                  <a16:creationId xmlns:a16="http://schemas.microsoft.com/office/drawing/2014/main" id="{550E284E-0A19-DC4B-BF4F-638B16A0EEB1}"/>
                </a:ext>
              </a:extLst>
            </p:cNvPr>
            <p:cNvSpPr/>
            <p:nvPr/>
          </p:nvSpPr>
          <p:spPr>
            <a:xfrm>
              <a:off x="-3879399" y="1516673"/>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1379" y="149469"/>
                    <a:pt x="129528" y="149469"/>
                  </a:cubicBezTo>
                  <a:cubicBezTo>
                    <a:pt x="58165" y="149469"/>
                    <a:pt x="0" y="116254"/>
                    <a:pt x="0" y="74735"/>
                  </a:cubicBezTo>
                  <a:cubicBezTo>
                    <a:pt x="0" y="33215"/>
                    <a:pt x="58165" y="0"/>
                    <a:pt x="129528" y="0"/>
                  </a:cubicBezTo>
                  <a:cubicBezTo>
                    <a:pt x="201379" y="0"/>
                    <a:pt x="259055" y="33704"/>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9" name="Freeform 238">
              <a:extLst>
                <a:ext uri="{FF2B5EF4-FFF2-40B4-BE49-F238E27FC236}">
                  <a16:creationId xmlns:a16="http://schemas.microsoft.com/office/drawing/2014/main" id="{9166E0E9-3949-6F4D-B378-29DFD71D3F3F}"/>
                </a:ext>
              </a:extLst>
            </p:cNvPr>
            <p:cNvSpPr/>
            <p:nvPr/>
          </p:nvSpPr>
          <p:spPr>
            <a:xfrm>
              <a:off x="-3879399" y="1516673"/>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7572" y="6350"/>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0" name="Freeform 239">
              <a:extLst>
                <a:ext uri="{FF2B5EF4-FFF2-40B4-BE49-F238E27FC236}">
                  <a16:creationId xmlns:a16="http://schemas.microsoft.com/office/drawing/2014/main" id="{120D86F3-4AA7-B649-9974-C99F9E318FA2}"/>
                </a:ext>
              </a:extLst>
            </p:cNvPr>
            <p:cNvSpPr/>
            <p:nvPr/>
          </p:nvSpPr>
          <p:spPr>
            <a:xfrm>
              <a:off x="-3752315" y="1517162"/>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201" y="131396"/>
                    <a:pt x="132460" y="105019"/>
                    <a:pt x="132460" y="74735"/>
                  </a:cubicBezTo>
                  <a:cubicBezTo>
                    <a:pt x="132460" y="34192"/>
                    <a:pt x="76250" y="977"/>
                    <a:pt x="5865" y="0"/>
                  </a:cubicBezTo>
                  <a:cubicBezTo>
                    <a:pt x="2444"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1" name="Freeform 240">
              <a:extLst>
                <a:ext uri="{FF2B5EF4-FFF2-40B4-BE49-F238E27FC236}">
                  <a16:creationId xmlns:a16="http://schemas.microsoft.com/office/drawing/2014/main" id="{62151751-B240-C141-BF50-133C4DD839D3}"/>
                </a:ext>
              </a:extLst>
            </p:cNvPr>
            <p:cNvSpPr/>
            <p:nvPr/>
          </p:nvSpPr>
          <p:spPr>
            <a:xfrm>
              <a:off x="-3803148" y="1532304"/>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3"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2" name="Freeform 241">
              <a:extLst>
                <a:ext uri="{FF2B5EF4-FFF2-40B4-BE49-F238E27FC236}">
                  <a16:creationId xmlns:a16="http://schemas.microsoft.com/office/drawing/2014/main" id="{5BB44A4D-8587-7348-903A-E90339116840}"/>
                </a:ext>
              </a:extLst>
            </p:cNvPr>
            <p:cNvSpPr/>
            <p:nvPr/>
          </p:nvSpPr>
          <p:spPr>
            <a:xfrm>
              <a:off x="-3794839" y="1542073"/>
              <a:ext cx="87981" cy="34192"/>
            </a:xfrm>
            <a:custGeom>
              <a:avLst/>
              <a:gdLst>
                <a:gd name="connsiteX0" fmla="*/ 45457 w 87980"/>
                <a:gd name="connsiteY0" fmla="*/ 24423 h 34192"/>
                <a:gd name="connsiteX1" fmla="*/ 0 w 87980"/>
                <a:gd name="connsiteY1" fmla="*/ 0 h 34192"/>
                <a:gd name="connsiteX2" fmla="*/ 0 w 87980"/>
                <a:gd name="connsiteY2" fmla="*/ 11235 h 34192"/>
                <a:gd name="connsiteX3" fmla="*/ 45457 w 87980"/>
                <a:gd name="connsiteY3" fmla="*/ 37611 h 34192"/>
                <a:gd name="connsiteX4" fmla="*/ 90914 w 87980"/>
                <a:gd name="connsiteY4" fmla="*/ 11235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6" y="24423"/>
                    <a:pt x="1466" y="13677"/>
                    <a:pt x="0" y="0"/>
                  </a:cubicBezTo>
                  <a:cubicBezTo>
                    <a:pt x="0" y="488"/>
                    <a:pt x="0" y="10258"/>
                    <a:pt x="0" y="11235"/>
                  </a:cubicBezTo>
                  <a:cubicBezTo>
                    <a:pt x="0" y="25888"/>
                    <a:pt x="20040" y="37611"/>
                    <a:pt x="45457" y="37611"/>
                  </a:cubicBezTo>
                  <a:cubicBezTo>
                    <a:pt x="70385" y="37611"/>
                    <a:pt x="90914" y="25888"/>
                    <a:pt x="90914" y="11235"/>
                  </a:cubicBezTo>
                  <a:cubicBezTo>
                    <a:pt x="90914" y="10746"/>
                    <a:pt x="90914" y="488"/>
                    <a:pt x="90914" y="0"/>
                  </a:cubicBezTo>
                  <a:cubicBezTo>
                    <a:pt x="88959" y="13188"/>
                    <a:pt x="69407"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3" name="Freeform 242">
              <a:extLst>
                <a:ext uri="{FF2B5EF4-FFF2-40B4-BE49-F238E27FC236}">
                  <a16:creationId xmlns:a16="http://schemas.microsoft.com/office/drawing/2014/main" id="{9A7CA832-35ED-E248-85F8-F87B19C112D2}"/>
                </a:ext>
              </a:extLst>
            </p:cNvPr>
            <p:cNvSpPr/>
            <p:nvPr/>
          </p:nvSpPr>
          <p:spPr>
            <a:xfrm>
              <a:off x="-3794839" y="1516658"/>
              <a:ext cx="87981" cy="48846"/>
            </a:xfrm>
            <a:custGeom>
              <a:avLst/>
              <a:gdLst>
                <a:gd name="connsiteX0" fmla="*/ 90914 w 87980"/>
                <a:gd name="connsiteY0" fmla="*/ 25903 h 48846"/>
                <a:gd name="connsiteX1" fmla="*/ 45457 w 87980"/>
                <a:gd name="connsiteY1" fmla="*/ 52280 h 48846"/>
                <a:gd name="connsiteX2" fmla="*/ 0 w 87980"/>
                <a:gd name="connsiteY2" fmla="*/ 25903 h 48846"/>
                <a:gd name="connsiteX3" fmla="*/ 45457 w 87980"/>
                <a:gd name="connsiteY3" fmla="*/ 15 h 48846"/>
                <a:gd name="connsiteX4" fmla="*/ 90914 w 87980"/>
                <a:gd name="connsiteY4" fmla="*/ 25903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5903"/>
                  </a:moveTo>
                  <a:cubicBezTo>
                    <a:pt x="90914" y="40557"/>
                    <a:pt x="70385" y="52280"/>
                    <a:pt x="45457" y="52280"/>
                  </a:cubicBezTo>
                  <a:cubicBezTo>
                    <a:pt x="20529" y="52280"/>
                    <a:pt x="0" y="40557"/>
                    <a:pt x="0" y="25903"/>
                  </a:cubicBezTo>
                  <a:cubicBezTo>
                    <a:pt x="0" y="11249"/>
                    <a:pt x="20040" y="15"/>
                    <a:pt x="45457" y="15"/>
                  </a:cubicBezTo>
                  <a:cubicBezTo>
                    <a:pt x="70385" y="-474"/>
                    <a:pt x="90914" y="11249"/>
                    <a:pt x="90914" y="2590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4" name="Freeform 243">
              <a:extLst>
                <a:ext uri="{FF2B5EF4-FFF2-40B4-BE49-F238E27FC236}">
                  <a16:creationId xmlns:a16="http://schemas.microsoft.com/office/drawing/2014/main" id="{5C71E170-7BCA-C340-9F0C-4342347067F7}"/>
                </a:ext>
              </a:extLst>
            </p:cNvPr>
            <p:cNvSpPr/>
            <p:nvPr/>
          </p:nvSpPr>
          <p:spPr>
            <a:xfrm>
              <a:off x="-3884775" y="2027604"/>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7177 h 156307"/>
                <a:gd name="connsiteX4" fmla="*/ 0 w 131971"/>
                <a:gd name="connsiteY4" fmla="*/ 0 h 156307"/>
                <a:gd name="connsiteX5" fmla="*/ 120241 w 131971"/>
                <a:gd name="connsiteY5" fmla="*/ 130419 h 156307"/>
                <a:gd name="connsiteX6" fmla="*/ 14663 w 131971"/>
                <a:gd name="connsiteY6" fmla="*/ 70338 h 156307"/>
                <a:gd name="connsiteX7" fmla="*/ 14663 w 131971"/>
                <a:gd name="connsiteY7" fmla="*/ 25400 h 156307"/>
                <a:gd name="connsiteX8" fmla="*/ 120241 w 131971"/>
                <a:gd name="connsiteY8" fmla="*/ 85481 h 156307"/>
                <a:gd name="connsiteX9" fmla="*/ 120241 w 131971"/>
                <a:gd name="connsiteY9" fmla="*/ 130419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7177"/>
                  </a:lnTo>
                  <a:lnTo>
                    <a:pt x="0" y="0"/>
                  </a:lnTo>
                  <a:close/>
                  <a:moveTo>
                    <a:pt x="120241" y="130419"/>
                  </a:moveTo>
                  <a:lnTo>
                    <a:pt x="14663" y="70338"/>
                  </a:lnTo>
                  <a:lnTo>
                    <a:pt x="14663" y="25400"/>
                  </a:lnTo>
                  <a:lnTo>
                    <a:pt x="120241" y="85481"/>
                  </a:lnTo>
                  <a:lnTo>
                    <a:pt x="120241" y="1304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5" name="Freeform 244">
              <a:extLst>
                <a:ext uri="{FF2B5EF4-FFF2-40B4-BE49-F238E27FC236}">
                  <a16:creationId xmlns:a16="http://schemas.microsoft.com/office/drawing/2014/main" id="{644C8A89-AF57-1646-A635-D06E1A6C06E7}"/>
                </a:ext>
              </a:extLst>
            </p:cNvPr>
            <p:cNvSpPr/>
            <p:nvPr/>
          </p:nvSpPr>
          <p:spPr>
            <a:xfrm>
              <a:off x="-3749871" y="2027115"/>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819 w 131971"/>
                <a:gd name="connsiteY5" fmla="*/ 68873 h 156307"/>
                <a:gd name="connsiteX6" fmla="*/ 18574 w 131971"/>
                <a:gd name="connsiteY6" fmla="*/ 125046 h 156307"/>
                <a:gd name="connsiteX7" fmla="*/ 18574 w 131971"/>
                <a:gd name="connsiteY7" fmla="*/ 87923 h 156307"/>
                <a:gd name="connsiteX8" fmla="*/ 116819 w 131971"/>
                <a:gd name="connsiteY8" fmla="*/ 31750 h 156307"/>
                <a:gd name="connsiteX9" fmla="*/ 116819 w 131971"/>
                <a:gd name="connsiteY9" fmla="*/ 68873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819" y="68873"/>
                  </a:moveTo>
                  <a:lnTo>
                    <a:pt x="18574" y="125046"/>
                  </a:lnTo>
                  <a:lnTo>
                    <a:pt x="18574" y="87923"/>
                  </a:lnTo>
                  <a:lnTo>
                    <a:pt x="116819" y="31750"/>
                  </a:lnTo>
                  <a:lnTo>
                    <a:pt x="116819" y="688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6" name="Freeform 245">
              <a:extLst>
                <a:ext uri="{FF2B5EF4-FFF2-40B4-BE49-F238E27FC236}">
                  <a16:creationId xmlns:a16="http://schemas.microsoft.com/office/drawing/2014/main" id="{053849CA-4350-C543-93D3-740519AE9D86}"/>
                </a:ext>
              </a:extLst>
            </p:cNvPr>
            <p:cNvSpPr/>
            <p:nvPr/>
          </p:nvSpPr>
          <p:spPr>
            <a:xfrm>
              <a:off x="-2869572" y="1799981"/>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8"/>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7" name="Freeform 246">
              <a:extLst>
                <a:ext uri="{FF2B5EF4-FFF2-40B4-BE49-F238E27FC236}">
                  <a16:creationId xmlns:a16="http://schemas.microsoft.com/office/drawing/2014/main" id="{F8BF25DA-CD8C-F649-884F-94DB790AFC2D}"/>
                </a:ext>
              </a:extLst>
            </p:cNvPr>
            <p:cNvSpPr/>
            <p:nvPr/>
          </p:nvSpPr>
          <p:spPr>
            <a:xfrm>
              <a:off x="-2924805" y="1789723"/>
              <a:ext cx="131971" cy="156308"/>
            </a:xfrm>
            <a:custGeom>
              <a:avLst/>
              <a:gdLst>
                <a:gd name="connsiteX0" fmla="*/ 0 w 131971"/>
                <a:gd name="connsiteY0" fmla="*/ 79131 h 156307"/>
                <a:gd name="connsiteX1" fmla="*/ 0 w 131971"/>
                <a:gd name="connsiteY1" fmla="*/ 0 h 156307"/>
                <a:gd name="connsiteX2" fmla="*/ 134904 w 131971"/>
                <a:gd name="connsiteY2" fmla="*/ 77177 h 156307"/>
                <a:gd name="connsiteX3" fmla="*/ 134904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0" y="79131"/>
                  </a:moveTo>
                  <a:lnTo>
                    <a:pt x="0" y="0"/>
                  </a:lnTo>
                  <a:lnTo>
                    <a:pt x="134904" y="77177"/>
                  </a:lnTo>
                  <a:lnTo>
                    <a:pt x="134904"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8" name="Freeform 247">
              <a:extLst>
                <a:ext uri="{FF2B5EF4-FFF2-40B4-BE49-F238E27FC236}">
                  <a16:creationId xmlns:a16="http://schemas.microsoft.com/office/drawing/2014/main" id="{3768AA2C-B234-5545-A511-0284094195BC}"/>
                </a:ext>
              </a:extLst>
            </p:cNvPr>
            <p:cNvSpPr/>
            <p:nvPr/>
          </p:nvSpPr>
          <p:spPr>
            <a:xfrm>
              <a:off x="-2789901" y="1789723"/>
              <a:ext cx="131971" cy="156308"/>
            </a:xfrm>
            <a:custGeom>
              <a:avLst/>
              <a:gdLst>
                <a:gd name="connsiteX0" fmla="*/ 134904 w 131971"/>
                <a:gd name="connsiteY0" fmla="*/ 79131 h 156307"/>
                <a:gd name="connsiteX1" fmla="*/ 134904 w 131971"/>
                <a:gd name="connsiteY1" fmla="*/ 0 h 156307"/>
                <a:gd name="connsiteX2" fmla="*/ 0 w 131971"/>
                <a:gd name="connsiteY2" fmla="*/ 77177 h 156307"/>
                <a:gd name="connsiteX3" fmla="*/ 0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134904" y="79131"/>
                  </a:moveTo>
                  <a:lnTo>
                    <a:pt x="134904" y="0"/>
                  </a:lnTo>
                  <a:lnTo>
                    <a:pt x="0" y="77177"/>
                  </a:lnTo>
                  <a:lnTo>
                    <a:pt x="0"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9" name="Freeform 248">
              <a:extLst>
                <a:ext uri="{FF2B5EF4-FFF2-40B4-BE49-F238E27FC236}">
                  <a16:creationId xmlns:a16="http://schemas.microsoft.com/office/drawing/2014/main" id="{03A7087E-2041-7048-A0E5-948726831796}"/>
                </a:ext>
              </a:extLst>
            </p:cNvPr>
            <p:cNvSpPr/>
            <p:nvPr/>
          </p:nvSpPr>
          <p:spPr>
            <a:xfrm>
              <a:off x="-2922850" y="1363296"/>
              <a:ext cx="78205" cy="464038"/>
            </a:xfrm>
            <a:custGeom>
              <a:avLst/>
              <a:gdLst>
                <a:gd name="connsiteX0" fmla="*/ 79183 w 78205"/>
                <a:gd name="connsiteY0" fmla="*/ 0 h 464038"/>
                <a:gd name="connsiteX1" fmla="*/ 0 w 78205"/>
                <a:gd name="connsiteY1" fmla="*/ 0 h 464038"/>
                <a:gd name="connsiteX2" fmla="*/ 0 w 78205"/>
                <a:gd name="connsiteY2" fmla="*/ 397119 h 464038"/>
                <a:gd name="connsiteX3" fmla="*/ 79183 w 78205"/>
                <a:gd name="connsiteY3" fmla="*/ 467458 h 464038"/>
                <a:gd name="connsiteX4" fmla="*/ 79183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79183" y="0"/>
                  </a:moveTo>
                  <a:lnTo>
                    <a:pt x="0" y="0"/>
                  </a:lnTo>
                  <a:cubicBezTo>
                    <a:pt x="0" y="0"/>
                    <a:pt x="0" y="392235"/>
                    <a:pt x="0" y="397119"/>
                  </a:cubicBezTo>
                  <a:cubicBezTo>
                    <a:pt x="0" y="428381"/>
                    <a:pt x="32749" y="455735"/>
                    <a:pt x="79183" y="467458"/>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0" name="Freeform 249">
              <a:extLst>
                <a:ext uri="{FF2B5EF4-FFF2-40B4-BE49-F238E27FC236}">
                  <a16:creationId xmlns:a16="http://schemas.microsoft.com/office/drawing/2014/main" id="{4B01661F-A6A4-6144-A3C2-A2117E44A8B9}"/>
                </a:ext>
              </a:extLst>
            </p:cNvPr>
            <p:cNvSpPr/>
            <p:nvPr/>
          </p:nvSpPr>
          <p:spPr>
            <a:xfrm>
              <a:off x="-2736135" y="1363296"/>
              <a:ext cx="78205" cy="464038"/>
            </a:xfrm>
            <a:custGeom>
              <a:avLst/>
              <a:gdLst>
                <a:gd name="connsiteX0" fmla="*/ 0 w 78205"/>
                <a:gd name="connsiteY0" fmla="*/ 0 h 464038"/>
                <a:gd name="connsiteX1" fmla="*/ 0 w 78205"/>
                <a:gd name="connsiteY1" fmla="*/ 467458 h 464038"/>
                <a:gd name="connsiteX2" fmla="*/ 79672 w 78205"/>
                <a:gd name="connsiteY2" fmla="*/ 397119 h 464038"/>
                <a:gd name="connsiteX3" fmla="*/ 79672 w 78205"/>
                <a:gd name="connsiteY3" fmla="*/ 488 h 464038"/>
                <a:gd name="connsiteX4" fmla="*/ 0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0" y="0"/>
                  </a:moveTo>
                  <a:lnTo>
                    <a:pt x="0" y="467458"/>
                  </a:lnTo>
                  <a:cubicBezTo>
                    <a:pt x="46923" y="455735"/>
                    <a:pt x="79672" y="428381"/>
                    <a:pt x="79672" y="397119"/>
                  </a:cubicBezTo>
                  <a:cubicBezTo>
                    <a:pt x="79672" y="354623"/>
                    <a:pt x="79672" y="488"/>
                    <a:pt x="79672"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1" name="Freeform 250">
              <a:extLst>
                <a:ext uri="{FF2B5EF4-FFF2-40B4-BE49-F238E27FC236}">
                  <a16:creationId xmlns:a16="http://schemas.microsoft.com/office/drawing/2014/main" id="{8B4A997E-CFC8-6745-B8A2-60698EA526DB}"/>
                </a:ext>
              </a:extLst>
            </p:cNvPr>
            <p:cNvSpPr/>
            <p:nvPr/>
          </p:nvSpPr>
          <p:spPr>
            <a:xfrm>
              <a:off x="-2844156" y="1362808"/>
              <a:ext cx="107532" cy="473808"/>
            </a:xfrm>
            <a:custGeom>
              <a:avLst/>
              <a:gdLst>
                <a:gd name="connsiteX0" fmla="*/ 489 w 107532"/>
                <a:gd name="connsiteY0" fmla="*/ 467946 h 473807"/>
                <a:gd name="connsiteX1" fmla="*/ 54255 w 107532"/>
                <a:gd name="connsiteY1" fmla="*/ 474296 h 473807"/>
                <a:gd name="connsiteX2" fmla="*/ 107532 w 107532"/>
                <a:gd name="connsiteY2" fmla="*/ 467946 h 473807"/>
                <a:gd name="connsiteX3" fmla="*/ 107532 w 107532"/>
                <a:gd name="connsiteY3" fmla="*/ 488 h 473807"/>
                <a:gd name="connsiteX4" fmla="*/ 0 w 107532"/>
                <a:gd name="connsiteY4" fmla="*/ 0 h 473807"/>
                <a:gd name="connsiteX5" fmla="*/ 489 w 107532"/>
                <a:gd name="connsiteY5" fmla="*/ 467946 h 473807"/>
                <a:gd name="connsiteX6" fmla="*/ 489 w 107532"/>
                <a:gd name="connsiteY6" fmla="*/ 467946 h 47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473807">
                  <a:moveTo>
                    <a:pt x="489" y="467946"/>
                  </a:moveTo>
                  <a:cubicBezTo>
                    <a:pt x="17107" y="472342"/>
                    <a:pt x="35192" y="474296"/>
                    <a:pt x="54255" y="474296"/>
                  </a:cubicBezTo>
                  <a:cubicBezTo>
                    <a:pt x="73317" y="474296"/>
                    <a:pt x="91402" y="471854"/>
                    <a:pt x="107532" y="467946"/>
                  </a:cubicBezTo>
                  <a:lnTo>
                    <a:pt x="107532" y="488"/>
                  </a:lnTo>
                  <a:lnTo>
                    <a:pt x="0" y="0"/>
                  </a:lnTo>
                  <a:lnTo>
                    <a:pt x="489" y="467946"/>
                  </a:lnTo>
                  <a:lnTo>
                    <a:pt x="489" y="467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2" name="Freeform 251">
              <a:extLst>
                <a:ext uri="{FF2B5EF4-FFF2-40B4-BE49-F238E27FC236}">
                  <a16:creationId xmlns:a16="http://schemas.microsoft.com/office/drawing/2014/main" id="{2F993991-11F4-BF49-AF9E-390D95244CC8}"/>
                </a:ext>
              </a:extLst>
            </p:cNvPr>
            <p:cNvSpPr/>
            <p:nvPr/>
          </p:nvSpPr>
          <p:spPr>
            <a:xfrm>
              <a:off x="-2681391" y="1784838"/>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3" name="Freeform 252">
              <a:extLst>
                <a:ext uri="{FF2B5EF4-FFF2-40B4-BE49-F238E27FC236}">
                  <a16:creationId xmlns:a16="http://schemas.microsoft.com/office/drawing/2014/main" id="{45BB7E35-01DB-A74F-917A-649A598B9DA5}"/>
                </a:ext>
              </a:extLst>
            </p:cNvPr>
            <p:cNvSpPr/>
            <p:nvPr/>
          </p:nvSpPr>
          <p:spPr>
            <a:xfrm>
              <a:off x="-2799188" y="1823427"/>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295" y="4396"/>
                    <a:pt x="62565" y="7815"/>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4" name="Freeform 253">
              <a:extLst>
                <a:ext uri="{FF2B5EF4-FFF2-40B4-BE49-F238E27FC236}">
                  <a16:creationId xmlns:a16="http://schemas.microsoft.com/office/drawing/2014/main" id="{6107A61D-FA76-464B-8B7C-F22B3B7BE25E}"/>
                </a:ext>
              </a:extLst>
            </p:cNvPr>
            <p:cNvSpPr/>
            <p:nvPr/>
          </p:nvSpPr>
          <p:spPr>
            <a:xfrm>
              <a:off x="-2924805" y="1784838"/>
              <a:ext cx="24439" cy="19538"/>
            </a:xfrm>
            <a:custGeom>
              <a:avLst/>
              <a:gdLst>
                <a:gd name="connsiteX0" fmla="*/ 8798 w 24439"/>
                <a:gd name="connsiteY0" fmla="*/ 0 h 19538"/>
                <a:gd name="connsiteX1" fmla="*/ 0 w 24439"/>
                <a:gd name="connsiteY1" fmla="*/ 5373 h 19538"/>
                <a:gd name="connsiteX2" fmla="*/ 27860 w 24439"/>
                <a:gd name="connsiteY2" fmla="*/ 21004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5373"/>
                  </a:lnTo>
                  <a:lnTo>
                    <a:pt x="27860" y="21004"/>
                  </a:lnTo>
                  <a:cubicBezTo>
                    <a:pt x="19551" y="14654"/>
                    <a:pt x="13197" y="7327"/>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5" name="Freeform 254">
              <a:extLst>
                <a:ext uri="{FF2B5EF4-FFF2-40B4-BE49-F238E27FC236}">
                  <a16:creationId xmlns:a16="http://schemas.microsoft.com/office/drawing/2014/main" id="{5CA5AAD9-1EB5-8C44-9DEE-23F23B23683D}"/>
                </a:ext>
              </a:extLst>
            </p:cNvPr>
            <p:cNvSpPr/>
            <p:nvPr/>
          </p:nvSpPr>
          <p:spPr>
            <a:xfrm>
              <a:off x="-2867128" y="1822939"/>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1242" y="4396"/>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6" name="Freeform 255">
              <a:extLst>
                <a:ext uri="{FF2B5EF4-FFF2-40B4-BE49-F238E27FC236}">
                  <a16:creationId xmlns:a16="http://schemas.microsoft.com/office/drawing/2014/main" id="{0662CA2E-9F3D-354A-ACBB-5860D8C1A11D}"/>
                </a:ext>
              </a:extLst>
            </p:cNvPr>
            <p:cNvSpPr/>
            <p:nvPr/>
          </p:nvSpPr>
          <p:spPr>
            <a:xfrm>
              <a:off x="-2922850" y="1286119"/>
              <a:ext cx="263943" cy="151423"/>
            </a:xfrm>
            <a:custGeom>
              <a:avLst/>
              <a:gdLst>
                <a:gd name="connsiteX0" fmla="*/ 0 w 263942"/>
                <a:gd name="connsiteY0" fmla="*/ 77177 h 151423"/>
                <a:gd name="connsiteX1" fmla="*/ 132949 w 263942"/>
                <a:gd name="connsiteY1" fmla="*/ 0 h 151423"/>
                <a:gd name="connsiteX2" fmla="*/ 265898 w 263942"/>
                <a:gd name="connsiteY2" fmla="*/ 77177 h 151423"/>
                <a:gd name="connsiteX3" fmla="*/ 132460 w 263942"/>
                <a:gd name="connsiteY3" fmla="*/ 154354 h 151423"/>
                <a:gd name="connsiteX4" fmla="*/ 0 w 263942"/>
                <a:gd name="connsiteY4" fmla="*/ 77177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7177"/>
                  </a:moveTo>
                  <a:cubicBezTo>
                    <a:pt x="0" y="34681"/>
                    <a:pt x="59632" y="0"/>
                    <a:pt x="132949" y="0"/>
                  </a:cubicBezTo>
                  <a:cubicBezTo>
                    <a:pt x="206267" y="0"/>
                    <a:pt x="265898" y="34681"/>
                    <a:pt x="265898" y="77177"/>
                  </a:cubicBezTo>
                  <a:cubicBezTo>
                    <a:pt x="265898" y="119673"/>
                    <a:pt x="206267" y="154354"/>
                    <a:pt x="132460" y="154354"/>
                  </a:cubicBezTo>
                  <a:cubicBezTo>
                    <a:pt x="59632" y="154354"/>
                    <a:pt x="0" y="119673"/>
                    <a:pt x="0" y="771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7" name="Freeform 256">
              <a:extLst>
                <a:ext uri="{FF2B5EF4-FFF2-40B4-BE49-F238E27FC236}">
                  <a16:creationId xmlns:a16="http://schemas.microsoft.com/office/drawing/2014/main" id="{4C91ECE2-11CA-D44A-9B9B-BE41C4FECC5F}"/>
                </a:ext>
              </a:extLst>
            </p:cNvPr>
            <p:cNvSpPr/>
            <p:nvPr/>
          </p:nvSpPr>
          <p:spPr>
            <a:xfrm>
              <a:off x="-2919428" y="1279275"/>
              <a:ext cx="259055" cy="146538"/>
            </a:xfrm>
            <a:custGeom>
              <a:avLst/>
              <a:gdLst>
                <a:gd name="connsiteX0" fmla="*/ 259055 w 259055"/>
                <a:gd name="connsiteY0" fmla="*/ 74740 h 146538"/>
                <a:gd name="connsiteX1" fmla="*/ 129528 w 259055"/>
                <a:gd name="connsiteY1" fmla="*/ 149475 h 146538"/>
                <a:gd name="connsiteX2" fmla="*/ 0 w 259055"/>
                <a:gd name="connsiteY2" fmla="*/ 74740 h 146538"/>
                <a:gd name="connsiteX3" fmla="*/ 129528 w 259055"/>
                <a:gd name="connsiteY3" fmla="*/ 5 h 146538"/>
                <a:gd name="connsiteX4" fmla="*/ 259055 w 259055"/>
                <a:gd name="connsiteY4" fmla="*/ 74740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40"/>
                  </a:moveTo>
                  <a:cubicBezTo>
                    <a:pt x="259055" y="116259"/>
                    <a:pt x="200890" y="149475"/>
                    <a:pt x="129528" y="149475"/>
                  </a:cubicBezTo>
                  <a:cubicBezTo>
                    <a:pt x="58165" y="149475"/>
                    <a:pt x="0" y="115771"/>
                    <a:pt x="0" y="74740"/>
                  </a:cubicBezTo>
                  <a:cubicBezTo>
                    <a:pt x="0" y="33221"/>
                    <a:pt x="58165" y="5"/>
                    <a:pt x="129528" y="5"/>
                  </a:cubicBezTo>
                  <a:cubicBezTo>
                    <a:pt x="201379" y="-483"/>
                    <a:pt x="259055" y="33221"/>
                    <a:pt x="259055" y="7474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8" name="Freeform 257">
              <a:extLst>
                <a:ext uri="{FF2B5EF4-FFF2-40B4-BE49-F238E27FC236}">
                  <a16:creationId xmlns:a16="http://schemas.microsoft.com/office/drawing/2014/main" id="{96F55EC5-DD48-FE4F-B35A-B64D57DCCB0A}"/>
                </a:ext>
              </a:extLst>
            </p:cNvPr>
            <p:cNvSpPr/>
            <p:nvPr/>
          </p:nvSpPr>
          <p:spPr>
            <a:xfrm>
              <a:off x="-2919428" y="1278792"/>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2"/>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9" name="Freeform 258">
              <a:extLst>
                <a:ext uri="{FF2B5EF4-FFF2-40B4-BE49-F238E27FC236}">
                  <a16:creationId xmlns:a16="http://schemas.microsoft.com/office/drawing/2014/main" id="{4BB7E0C0-5DFB-B74A-807C-208E44355A31}"/>
                </a:ext>
              </a:extLst>
            </p:cNvPr>
            <p:cNvSpPr/>
            <p:nvPr/>
          </p:nvSpPr>
          <p:spPr>
            <a:xfrm>
              <a:off x="-2792833" y="1279281"/>
              <a:ext cx="131971" cy="141654"/>
            </a:xfrm>
            <a:custGeom>
              <a:avLst/>
              <a:gdLst>
                <a:gd name="connsiteX0" fmla="*/ 0 w 131971"/>
                <a:gd name="connsiteY0" fmla="*/ 10746 h 141653"/>
                <a:gd name="connsiteX1" fmla="*/ 54743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3" y="143119"/>
                  </a:lnTo>
                  <a:cubicBezTo>
                    <a:pt x="100689" y="131396"/>
                    <a:pt x="132460" y="105508"/>
                    <a:pt x="132460" y="74735"/>
                  </a:cubicBezTo>
                  <a:cubicBezTo>
                    <a:pt x="132460" y="34192"/>
                    <a:pt x="76250" y="977"/>
                    <a:pt x="5865" y="0"/>
                  </a:cubicBezTo>
                  <a:cubicBezTo>
                    <a:pt x="2933" y="5862"/>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0" name="Freeform 259">
              <a:extLst>
                <a:ext uri="{FF2B5EF4-FFF2-40B4-BE49-F238E27FC236}">
                  <a16:creationId xmlns:a16="http://schemas.microsoft.com/office/drawing/2014/main" id="{F53706FB-872A-034A-A08E-6DC4024ED367}"/>
                </a:ext>
              </a:extLst>
            </p:cNvPr>
            <p:cNvSpPr/>
            <p:nvPr/>
          </p:nvSpPr>
          <p:spPr>
            <a:xfrm>
              <a:off x="-2843667" y="1294423"/>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3"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1" name="Freeform 260">
              <a:extLst>
                <a:ext uri="{FF2B5EF4-FFF2-40B4-BE49-F238E27FC236}">
                  <a16:creationId xmlns:a16="http://schemas.microsoft.com/office/drawing/2014/main" id="{CE2F1959-0F4B-7742-AFE7-70F15E0EC164}"/>
                </a:ext>
              </a:extLst>
            </p:cNvPr>
            <p:cNvSpPr/>
            <p:nvPr/>
          </p:nvSpPr>
          <p:spPr>
            <a:xfrm>
              <a:off x="-2835357" y="1304192"/>
              <a:ext cx="87981" cy="34192"/>
            </a:xfrm>
            <a:custGeom>
              <a:avLst/>
              <a:gdLst>
                <a:gd name="connsiteX0" fmla="*/ 45457 w 87980"/>
                <a:gd name="connsiteY0" fmla="*/ 24423 h 34192"/>
                <a:gd name="connsiteX1" fmla="*/ 0 w 87980"/>
                <a:gd name="connsiteY1" fmla="*/ 0 h 34192"/>
                <a:gd name="connsiteX2" fmla="*/ 0 w 87980"/>
                <a:gd name="connsiteY2" fmla="*/ 11235 h 34192"/>
                <a:gd name="connsiteX3" fmla="*/ 45457 w 87980"/>
                <a:gd name="connsiteY3" fmla="*/ 37612 h 34192"/>
                <a:gd name="connsiteX4" fmla="*/ 90914 w 87980"/>
                <a:gd name="connsiteY4" fmla="*/ 11235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6" y="24423"/>
                    <a:pt x="1466" y="13677"/>
                    <a:pt x="0" y="0"/>
                  </a:cubicBezTo>
                  <a:cubicBezTo>
                    <a:pt x="0" y="488"/>
                    <a:pt x="0" y="10746"/>
                    <a:pt x="0" y="11235"/>
                  </a:cubicBezTo>
                  <a:cubicBezTo>
                    <a:pt x="0" y="25888"/>
                    <a:pt x="20040" y="37612"/>
                    <a:pt x="45457" y="37612"/>
                  </a:cubicBezTo>
                  <a:cubicBezTo>
                    <a:pt x="70385" y="37612"/>
                    <a:pt x="90914" y="25888"/>
                    <a:pt x="90914" y="11235"/>
                  </a:cubicBezTo>
                  <a:cubicBezTo>
                    <a:pt x="90914" y="10746"/>
                    <a:pt x="90914" y="488"/>
                    <a:pt x="90914" y="0"/>
                  </a:cubicBezTo>
                  <a:cubicBezTo>
                    <a:pt x="89447" y="13677"/>
                    <a:pt x="69896"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2" name="Freeform 261">
              <a:extLst>
                <a:ext uri="{FF2B5EF4-FFF2-40B4-BE49-F238E27FC236}">
                  <a16:creationId xmlns:a16="http://schemas.microsoft.com/office/drawing/2014/main" id="{01BAA274-66F0-8F4E-BD19-EA52DBBD7ADD}"/>
                </a:ext>
              </a:extLst>
            </p:cNvPr>
            <p:cNvSpPr/>
            <p:nvPr/>
          </p:nvSpPr>
          <p:spPr>
            <a:xfrm>
              <a:off x="-2835357" y="1278304"/>
              <a:ext cx="87981" cy="48846"/>
            </a:xfrm>
            <a:custGeom>
              <a:avLst/>
              <a:gdLst>
                <a:gd name="connsiteX0" fmla="*/ 90914 w 87980"/>
                <a:gd name="connsiteY0" fmla="*/ 26377 h 48846"/>
                <a:gd name="connsiteX1" fmla="*/ 45457 w 87980"/>
                <a:gd name="connsiteY1" fmla="*/ 52754 h 48846"/>
                <a:gd name="connsiteX2" fmla="*/ 0 w 87980"/>
                <a:gd name="connsiteY2" fmla="*/ 26377 h 48846"/>
                <a:gd name="connsiteX3" fmla="*/ 45457 w 87980"/>
                <a:gd name="connsiteY3" fmla="*/ 0 h 48846"/>
                <a:gd name="connsiteX4" fmla="*/ 90914 w 87980"/>
                <a:gd name="connsiteY4" fmla="*/ 26377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6377"/>
                  </a:moveTo>
                  <a:cubicBezTo>
                    <a:pt x="90914" y="41031"/>
                    <a:pt x="70874" y="52754"/>
                    <a:pt x="45457" y="52754"/>
                  </a:cubicBezTo>
                  <a:cubicBezTo>
                    <a:pt x="20529" y="52754"/>
                    <a:pt x="0" y="41031"/>
                    <a:pt x="0" y="26377"/>
                  </a:cubicBezTo>
                  <a:cubicBezTo>
                    <a:pt x="0" y="11723"/>
                    <a:pt x="20529" y="0"/>
                    <a:pt x="45457" y="0"/>
                  </a:cubicBezTo>
                  <a:cubicBezTo>
                    <a:pt x="70874" y="488"/>
                    <a:pt x="90914" y="11723"/>
                    <a:pt x="90914" y="263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3" name="Freeform 262">
              <a:extLst>
                <a:ext uri="{FF2B5EF4-FFF2-40B4-BE49-F238E27FC236}">
                  <a16:creationId xmlns:a16="http://schemas.microsoft.com/office/drawing/2014/main" id="{39AFC174-6634-A342-A843-BA8A9955A8D7}"/>
                </a:ext>
              </a:extLst>
            </p:cNvPr>
            <p:cNvSpPr/>
            <p:nvPr/>
          </p:nvSpPr>
          <p:spPr>
            <a:xfrm>
              <a:off x="-2924805" y="1789723"/>
              <a:ext cx="131971" cy="151423"/>
            </a:xfrm>
            <a:custGeom>
              <a:avLst/>
              <a:gdLst>
                <a:gd name="connsiteX0" fmla="*/ 0 w 131971"/>
                <a:gd name="connsiteY0" fmla="*/ 0 h 151423"/>
                <a:gd name="connsiteX1" fmla="*/ 0 w 131971"/>
                <a:gd name="connsiteY1" fmla="*/ 79131 h 151423"/>
                <a:gd name="connsiteX2" fmla="*/ 134904 w 131971"/>
                <a:gd name="connsiteY2" fmla="*/ 155819 h 151423"/>
                <a:gd name="connsiteX3" fmla="*/ 134904 w 131971"/>
                <a:gd name="connsiteY3" fmla="*/ 76689 h 151423"/>
                <a:gd name="connsiteX4" fmla="*/ 0 w 131971"/>
                <a:gd name="connsiteY4" fmla="*/ 0 h 151423"/>
                <a:gd name="connsiteX5" fmla="*/ 120241 w 131971"/>
                <a:gd name="connsiteY5" fmla="*/ 130908 h 151423"/>
                <a:gd name="connsiteX6" fmla="*/ 14663 w 131971"/>
                <a:gd name="connsiteY6" fmla="*/ 70827 h 151423"/>
                <a:gd name="connsiteX7" fmla="*/ 14663 w 131971"/>
                <a:gd name="connsiteY7" fmla="*/ 25889 h 151423"/>
                <a:gd name="connsiteX8" fmla="*/ 120241 w 131971"/>
                <a:gd name="connsiteY8" fmla="*/ 85969 h 151423"/>
                <a:gd name="connsiteX9" fmla="*/ 120241 w 131971"/>
                <a:gd name="connsiteY9" fmla="*/ 130908 h 15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1423">
                  <a:moveTo>
                    <a:pt x="0" y="0"/>
                  </a:moveTo>
                  <a:lnTo>
                    <a:pt x="0" y="79131"/>
                  </a:lnTo>
                  <a:lnTo>
                    <a:pt x="134904" y="155819"/>
                  </a:lnTo>
                  <a:lnTo>
                    <a:pt x="134904" y="76689"/>
                  </a:lnTo>
                  <a:lnTo>
                    <a:pt x="0" y="0"/>
                  </a:lnTo>
                  <a:close/>
                  <a:moveTo>
                    <a:pt x="120241" y="130908"/>
                  </a:moveTo>
                  <a:lnTo>
                    <a:pt x="14663" y="70827"/>
                  </a:lnTo>
                  <a:lnTo>
                    <a:pt x="14663" y="25889"/>
                  </a:lnTo>
                  <a:lnTo>
                    <a:pt x="120241" y="85969"/>
                  </a:lnTo>
                  <a:lnTo>
                    <a:pt x="120241" y="1309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4" name="Freeform 263">
              <a:extLst>
                <a:ext uri="{FF2B5EF4-FFF2-40B4-BE49-F238E27FC236}">
                  <a16:creationId xmlns:a16="http://schemas.microsoft.com/office/drawing/2014/main" id="{FCAFE274-E558-D244-B468-FC9048701E1E}"/>
                </a:ext>
              </a:extLst>
            </p:cNvPr>
            <p:cNvSpPr/>
            <p:nvPr/>
          </p:nvSpPr>
          <p:spPr>
            <a:xfrm>
              <a:off x="-2789901" y="1790212"/>
              <a:ext cx="131971" cy="151423"/>
            </a:xfrm>
            <a:custGeom>
              <a:avLst/>
              <a:gdLst>
                <a:gd name="connsiteX0" fmla="*/ 0 w 131971"/>
                <a:gd name="connsiteY0" fmla="*/ 76689 h 151423"/>
                <a:gd name="connsiteX1" fmla="*/ 0 w 131971"/>
                <a:gd name="connsiteY1" fmla="*/ 155819 h 151423"/>
                <a:gd name="connsiteX2" fmla="*/ 134904 w 131971"/>
                <a:gd name="connsiteY2" fmla="*/ 79131 h 151423"/>
                <a:gd name="connsiteX3" fmla="*/ 134904 w 131971"/>
                <a:gd name="connsiteY3" fmla="*/ 0 h 151423"/>
                <a:gd name="connsiteX4" fmla="*/ 0 w 131971"/>
                <a:gd name="connsiteY4" fmla="*/ 76689 h 151423"/>
                <a:gd name="connsiteX5" fmla="*/ 116330 w 131971"/>
                <a:gd name="connsiteY5" fmla="*/ 67896 h 151423"/>
                <a:gd name="connsiteX6" fmla="*/ 18085 w 131971"/>
                <a:gd name="connsiteY6" fmla="*/ 124069 h 151423"/>
                <a:gd name="connsiteX7" fmla="*/ 18085 w 131971"/>
                <a:gd name="connsiteY7" fmla="*/ 87435 h 151423"/>
                <a:gd name="connsiteX8" fmla="*/ 116330 w 131971"/>
                <a:gd name="connsiteY8" fmla="*/ 31262 h 151423"/>
                <a:gd name="connsiteX9" fmla="*/ 116330 w 131971"/>
                <a:gd name="connsiteY9" fmla="*/ 67896 h 15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1423">
                  <a:moveTo>
                    <a:pt x="0" y="76689"/>
                  </a:moveTo>
                  <a:lnTo>
                    <a:pt x="0" y="155819"/>
                  </a:lnTo>
                  <a:lnTo>
                    <a:pt x="134904" y="79131"/>
                  </a:lnTo>
                  <a:lnTo>
                    <a:pt x="134904" y="0"/>
                  </a:lnTo>
                  <a:lnTo>
                    <a:pt x="0" y="76689"/>
                  </a:lnTo>
                  <a:close/>
                  <a:moveTo>
                    <a:pt x="116330" y="67896"/>
                  </a:moveTo>
                  <a:lnTo>
                    <a:pt x="18085" y="124069"/>
                  </a:lnTo>
                  <a:lnTo>
                    <a:pt x="18085" y="87435"/>
                  </a:lnTo>
                  <a:lnTo>
                    <a:pt x="116330" y="31262"/>
                  </a:lnTo>
                  <a:lnTo>
                    <a:pt x="116330" y="678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5" name="Freeform 264">
              <a:extLst>
                <a:ext uri="{FF2B5EF4-FFF2-40B4-BE49-F238E27FC236}">
                  <a16:creationId xmlns:a16="http://schemas.microsoft.com/office/drawing/2014/main" id="{5DA14169-32C3-2446-9B22-EE6CAE44D090}"/>
                </a:ext>
              </a:extLst>
            </p:cNvPr>
            <p:cNvSpPr/>
            <p:nvPr/>
          </p:nvSpPr>
          <p:spPr>
            <a:xfrm>
              <a:off x="-2579724" y="1949939"/>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8"/>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6" name="Freeform 265">
              <a:extLst>
                <a:ext uri="{FF2B5EF4-FFF2-40B4-BE49-F238E27FC236}">
                  <a16:creationId xmlns:a16="http://schemas.microsoft.com/office/drawing/2014/main" id="{BA6DEA09-92FB-CA4E-8B8A-7802A41D304F}"/>
                </a:ext>
              </a:extLst>
            </p:cNvPr>
            <p:cNvSpPr/>
            <p:nvPr/>
          </p:nvSpPr>
          <p:spPr>
            <a:xfrm>
              <a:off x="-2634956" y="1940169"/>
              <a:ext cx="131971" cy="151423"/>
            </a:xfrm>
            <a:custGeom>
              <a:avLst/>
              <a:gdLst>
                <a:gd name="connsiteX0" fmla="*/ 0 w 131971"/>
                <a:gd name="connsiteY0" fmla="*/ 78642 h 151423"/>
                <a:gd name="connsiteX1" fmla="*/ 0 w 131971"/>
                <a:gd name="connsiteY1" fmla="*/ 0 h 151423"/>
                <a:gd name="connsiteX2" fmla="*/ 134904 w 131971"/>
                <a:gd name="connsiteY2" fmla="*/ 76688 h 151423"/>
                <a:gd name="connsiteX3" fmla="*/ 134904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0" y="78642"/>
                  </a:moveTo>
                  <a:lnTo>
                    <a:pt x="0" y="0"/>
                  </a:lnTo>
                  <a:lnTo>
                    <a:pt x="134904" y="76688"/>
                  </a:lnTo>
                  <a:lnTo>
                    <a:pt x="134904"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7" name="Freeform 266">
              <a:extLst>
                <a:ext uri="{FF2B5EF4-FFF2-40B4-BE49-F238E27FC236}">
                  <a16:creationId xmlns:a16="http://schemas.microsoft.com/office/drawing/2014/main" id="{DD2CF069-B5F9-0648-A876-2E61544DE9FF}"/>
                </a:ext>
              </a:extLst>
            </p:cNvPr>
            <p:cNvSpPr/>
            <p:nvPr/>
          </p:nvSpPr>
          <p:spPr>
            <a:xfrm>
              <a:off x="-2500052" y="1940169"/>
              <a:ext cx="131971" cy="151423"/>
            </a:xfrm>
            <a:custGeom>
              <a:avLst/>
              <a:gdLst>
                <a:gd name="connsiteX0" fmla="*/ 134904 w 131971"/>
                <a:gd name="connsiteY0" fmla="*/ 78642 h 151423"/>
                <a:gd name="connsiteX1" fmla="*/ 134904 w 131971"/>
                <a:gd name="connsiteY1" fmla="*/ 0 h 151423"/>
                <a:gd name="connsiteX2" fmla="*/ 0 w 131971"/>
                <a:gd name="connsiteY2" fmla="*/ 76688 h 151423"/>
                <a:gd name="connsiteX3" fmla="*/ 0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134904" y="78642"/>
                  </a:moveTo>
                  <a:lnTo>
                    <a:pt x="134904" y="0"/>
                  </a:lnTo>
                  <a:lnTo>
                    <a:pt x="0" y="76688"/>
                  </a:lnTo>
                  <a:lnTo>
                    <a:pt x="0"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8" name="Freeform 267">
              <a:extLst>
                <a:ext uri="{FF2B5EF4-FFF2-40B4-BE49-F238E27FC236}">
                  <a16:creationId xmlns:a16="http://schemas.microsoft.com/office/drawing/2014/main" id="{BD212797-225F-6845-A5C3-D8A3973CE03D}"/>
                </a:ext>
              </a:extLst>
            </p:cNvPr>
            <p:cNvSpPr/>
            <p:nvPr/>
          </p:nvSpPr>
          <p:spPr>
            <a:xfrm>
              <a:off x="-2633001" y="1513254"/>
              <a:ext cx="78205" cy="464038"/>
            </a:xfrm>
            <a:custGeom>
              <a:avLst/>
              <a:gdLst>
                <a:gd name="connsiteX0" fmla="*/ 79183 w 78205"/>
                <a:gd name="connsiteY0" fmla="*/ 0 h 464038"/>
                <a:gd name="connsiteX1" fmla="*/ 0 w 78205"/>
                <a:gd name="connsiteY1" fmla="*/ 0 h 464038"/>
                <a:gd name="connsiteX2" fmla="*/ 0 w 78205"/>
                <a:gd name="connsiteY2" fmla="*/ 397119 h 464038"/>
                <a:gd name="connsiteX3" fmla="*/ 79183 w 78205"/>
                <a:gd name="connsiteY3" fmla="*/ 467458 h 464038"/>
                <a:gd name="connsiteX4" fmla="*/ 79183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79183" y="0"/>
                  </a:moveTo>
                  <a:lnTo>
                    <a:pt x="0" y="0"/>
                  </a:lnTo>
                  <a:cubicBezTo>
                    <a:pt x="0" y="0"/>
                    <a:pt x="0" y="392235"/>
                    <a:pt x="0" y="397119"/>
                  </a:cubicBezTo>
                  <a:cubicBezTo>
                    <a:pt x="0" y="428381"/>
                    <a:pt x="32749" y="455246"/>
                    <a:pt x="79183" y="467458"/>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9" name="Freeform 268">
              <a:extLst>
                <a:ext uri="{FF2B5EF4-FFF2-40B4-BE49-F238E27FC236}">
                  <a16:creationId xmlns:a16="http://schemas.microsoft.com/office/drawing/2014/main" id="{A45A1786-919C-AF4E-95B4-5BA9EC533A71}"/>
                </a:ext>
              </a:extLst>
            </p:cNvPr>
            <p:cNvSpPr/>
            <p:nvPr/>
          </p:nvSpPr>
          <p:spPr>
            <a:xfrm>
              <a:off x="-2446775" y="1513742"/>
              <a:ext cx="78205" cy="464038"/>
            </a:xfrm>
            <a:custGeom>
              <a:avLst/>
              <a:gdLst>
                <a:gd name="connsiteX0" fmla="*/ 0 w 78205"/>
                <a:gd name="connsiteY0" fmla="*/ 0 h 464038"/>
                <a:gd name="connsiteX1" fmla="*/ 0 w 78205"/>
                <a:gd name="connsiteY1" fmla="*/ 467458 h 464038"/>
                <a:gd name="connsiteX2" fmla="*/ 79672 w 78205"/>
                <a:gd name="connsiteY2" fmla="*/ 397119 h 464038"/>
                <a:gd name="connsiteX3" fmla="*/ 79672 w 78205"/>
                <a:gd name="connsiteY3" fmla="*/ 488 h 464038"/>
                <a:gd name="connsiteX4" fmla="*/ 0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0" y="0"/>
                  </a:moveTo>
                  <a:lnTo>
                    <a:pt x="0" y="467458"/>
                  </a:lnTo>
                  <a:cubicBezTo>
                    <a:pt x="46923" y="455735"/>
                    <a:pt x="79672" y="428381"/>
                    <a:pt x="79672" y="397119"/>
                  </a:cubicBezTo>
                  <a:cubicBezTo>
                    <a:pt x="79672" y="354623"/>
                    <a:pt x="79672" y="488"/>
                    <a:pt x="79672"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0" name="Freeform 269">
              <a:extLst>
                <a:ext uri="{FF2B5EF4-FFF2-40B4-BE49-F238E27FC236}">
                  <a16:creationId xmlns:a16="http://schemas.microsoft.com/office/drawing/2014/main" id="{1928175C-3D76-8745-8955-DD0908BCA5BC}"/>
                </a:ext>
              </a:extLst>
            </p:cNvPr>
            <p:cNvSpPr/>
            <p:nvPr/>
          </p:nvSpPr>
          <p:spPr>
            <a:xfrm>
              <a:off x="-2554307" y="1512765"/>
              <a:ext cx="107532" cy="473808"/>
            </a:xfrm>
            <a:custGeom>
              <a:avLst/>
              <a:gdLst>
                <a:gd name="connsiteX0" fmla="*/ 489 w 107532"/>
                <a:gd name="connsiteY0" fmla="*/ 467946 h 473807"/>
                <a:gd name="connsiteX1" fmla="*/ 54255 w 107532"/>
                <a:gd name="connsiteY1" fmla="*/ 474296 h 473807"/>
                <a:gd name="connsiteX2" fmla="*/ 107532 w 107532"/>
                <a:gd name="connsiteY2" fmla="*/ 467946 h 473807"/>
                <a:gd name="connsiteX3" fmla="*/ 107532 w 107532"/>
                <a:gd name="connsiteY3" fmla="*/ 488 h 473807"/>
                <a:gd name="connsiteX4" fmla="*/ 0 w 107532"/>
                <a:gd name="connsiteY4" fmla="*/ 0 h 473807"/>
                <a:gd name="connsiteX5" fmla="*/ 489 w 107532"/>
                <a:gd name="connsiteY5" fmla="*/ 467946 h 473807"/>
                <a:gd name="connsiteX6" fmla="*/ 489 w 107532"/>
                <a:gd name="connsiteY6" fmla="*/ 467946 h 47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473807">
                  <a:moveTo>
                    <a:pt x="489" y="467946"/>
                  </a:moveTo>
                  <a:cubicBezTo>
                    <a:pt x="17107" y="472342"/>
                    <a:pt x="35192" y="474296"/>
                    <a:pt x="54255" y="474296"/>
                  </a:cubicBezTo>
                  <a:cubicBezTo>
                    <a:pt x="73317" y="474296"/>
                    <a:pt x="91403" y="471854"/>
                    <a:pt x="107532" y="467946"/>
                  </a:cubicBezTo>
                  <a:lnTo>
                    <a:pt x="107532" y="488"/>
                  </a:lnTo>
                  <a:lnTo>
                    <a:pt x="0" y="0"/>
                  </a:lnTo>
                  <a:lnTo>
                    <a:pt x="489" y="467946"/>
                  </a:lnTo>
                  <a:lnTo>
                    <a:pt x="489" y="467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1" name="Freeform 270">
              <a:extLst>
                <a:ext uri="{FF2B5EF4-FFF2-40B4-BE49-F238E27FC236}">
                  <a16:creationId xmlns:a16="http://schemas.microsoft.com/office/drawing/2014/main" id="{1EE8C549-42CC-2F40-95C9-E56B88777BC5}"/>
                </a:ext>
              </a:extLst>
            </p:cNvPr>
            <p:cNvSpPr/>
            <p:nvPr/>
          </p:nvSpPr>
          <p:spPr>
            <a:xfrm>
              <a:off x="-2391542" y="1935285"/>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2" name="Freeform 271">
              <a:extLst>
                <a:ext uri="{FF2B5EF4-FFF2-40B4-BE49-F238E27FC236}">
                  <a16:creationId xmlns:a16="http://schemas.microsoft.com/office/drawing/2014/main" id="{56BC1B6B-75E7-0C4F-A57B-46006A68AFBD}"/>
                </a:ext>
              </a:extLst>
            </p:cNvPr>
            <p:cNvSpPr/>
            <p:nvPr/>
          </p:nvSpPr>
          <p:spPr>
            <a:xfrm>
              <a:off x="-2509339" y="1973385"/>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295" y="4396"/>
                    <a:pt x="62075" y="7815"/>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3" name="Freeform 272">
              <a:extLst>
                <a:ext uri="{FF2B5EF4-FFF2-40B4-BE49-F238E27FC236}">
                  <a16:creationId xmlns:a16="http://schemas.microsoft.com/office/drawing/2014/main" id="{5DF7404A-F8F8-3C4B-8365-596B04B86712}"/>
                </a:ext>
              </a:extLst>
            </p:cNvPr>
            <p:cNvSpPr/>
            <p:nvPr/>
          </p:nvSpPr>
          <p:spPr>
            <a:xfrm>
              <a:off x="-2634956" y="1934796"/>
              <a:ext cx="24439" cy="19538"/>
            </a:xfrm>
            <a:custGeom>
              <a:avLst/>
              <a:gdLst>
                <a:gd name="connsiteX0" fmla="*/ 8798 w 24439"/>
                <a:gd name="connsiteY0" fmla="*/ 0 h 19538"/>
                <a:gd name="connsiteX1" fmla="*/ 0 w 24439"/>
                <a:gd name="connsiteY1" fmla="*/ 4885 h 19538"/>
                <a:gd name="connsiteX2" fmla="*/ 27861 w 24439"/>
                <a:gd name="connsiteY2" fmla="*/ 20515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4885"/>
                  </a:lnTo>
                  <a:lnTo>
                    <a:pt x="27861" y="20515"/>
                  </a:lnTo>
                  <a:cubicBezTo>
                    <a:pt x="19551" y="14654"/>
                    <a:pt x="13197" y="7815"/>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4" name="Freeform 273">
              <a:extLst>
                <a:ext uri="{FF2B5EF4-FFF2-40B4-BE49-F238E27FC236}">
                  <a16:creationId xmlns:a16="http://schemas.microsoft.com/office/drawing/2014/main" id="{E65707D4-3935-DB44-82A2-2F6B1399B6C4}"/>
                </a:ext>
              </a:extLst>
            </p:cNvPr>
            <p:cNvSpPr/>
            <p:nvPr/>
          </p:nvSpPr>
          <p:spPr>
            <a:xfrm>
              <a:off x="-2577280" y="1972896"/>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1242" y="488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5" name="Freeform 274">
              <a:extLst>
                <a:ext uri="{FF2B5EF4-FFF2-40B4-BE49-F238E27FC236}">
                  <a16:creationId xmlns:a16="http://schemas.microsoft.com/office/drawing/2014/main" id="{E53D1895-BFF7-1441-B25A-54A0105A58F0}"/>
                </a:ext>
              </a:extLst>
            </p:cNvPr>
            <p:cNvSpPr/>
            <p:nvPr/>
          </p:nvSpPr>
          <p:spPr>
            <a:xfrm>
              <a:off x="-2633001" y="1437054"/>
              <a:ext cx="263943" cy="151423"/>
            </a:xfrm>
            <a:custGeom>
              <a:avLst/>
              <a:gdLst>
                <a:gd name="connsiteX0" fmla="*/ 0 w 263942"/>
                <a:gd name="connsiteY0" fmla="*/ 76688 h 151423"/>
                <a:gd name="connsiteX1" fmla="*/ 132949 w 263942"/>
                <a:gd name="connsiteY1" fmla="*/ 0 h 151423"/>
                <a:gd name="connsiteX2" fmla="*/ 265898 w 263942"/>
                <a:gd name="connsiteY2" fmla="*/ 76688 h 151423"/>
                <a:gd name="connsiteX3" fmla="*/ 132460 w 263942"/>
                <a:gd name="connsiteY3" fmla="*/ 153377 h 151423"/>
                <a:gd name="connsiteX4" fmla="*/ 0 w 263942"/>
                <a:gd name="connsiteY4" fmla="*/ 76688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6688"/>
                  </a:moveTo>
                  <a:cubicBezTo>
                    <a:pt x="0" y="34192"/>
                    <a:pt x="59632" y="0"/>
                    <a:pt x="132949" y="0"/>
                  </a:cubicBezTo>
                  <a:cubicBezTo>
                    <a:pt x="206267" y="0"/>
                    <a:pt x="265898" y="34681"/>
                    <a:pt x="265898" y="76688"/>
                  </a:cubicBezTo>
                  <a:cubicBezTo>
                    <a:pt x="265898" y="119185"/>
                    <a:pt x="206267" y="153377"/>
                    <a:pt x="132460" y="153377"/>
                  </a:cubicBezTo>
                  <a:cubicBezTo>
                    <a:pt x="59632" y="153377"/>
                    <a:pt x="0" y="119185"/>
                    <a:pt x="0" y="766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6" name="Freeform 275">
              <a:extLst>
                <a:ext uri="{FF2B5EF4-FFF2-40B4-BE49-F238E27FC236}">
                  <a16:creationId xmlns:a16="http://schemas.microsoft.com/office/drawing/2014/main" id="{A0728741-40BA-E246-9C09-3C50429ADA11}"/>
                </a:ext>
              </a:extLst>
            </p:cNvPr>
            <p:cNvSpPr/>
            <p:nvPr/>
          </p:nvSpPr>
          <p:spPr>
            <a:xfrm>
              <a:off x="-2629580" y="1429238"/>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1379" y="149469"/>
                    <a:pt x="129528" y="149469"/>
                  </a:cubicBezTo>
                  <a:cubicBezTo>
                    <a:pt x="58165" y="149469"/>
                    <a:pt x="0" y="115765"/>
                    <a:pt x="0" y="74735"/>
                  </a:cubicBezTo>
                  <a:cubicBezTo>
                    <a:pt x="0" y="33215"/>
                    <a:pt x="58165" y="0"/>
                    <a:pt x="129528" y="0"/>
                  </a:cubicBezTo>
                  <a:cubicBezTo>
                    <a:pt x="200890" y="0"/>
                    <a:pt x="259055" y="33215"/>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7" name="Freeform 276">
              <a:extLst>
                <a:ext uri="{FF2B5EF4-FFF2-40B4-BE49-F238E27FC236}">
                  <a16:creationId xmlns:a16="http://schemas.microsoft.com/office/drawing/2014/main" id="{DEAAAD53-A171-F44C-BEFF-9FAC0B8CD680}"/>
                </a:ext>
              </a:extLst>
            </p:cNvPr>
            <p:cNvSpPr/>
            <p:nvPr/>
          </p:nvSpPr>
          <p:spPr>
            <a:xfrm>
              <a:off x="-2629580" y="1429238"/>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1"/>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8" name="Freeform 277">
              <a:extLst>
                <a:ext uri="{FF2B5EF4-FFF2-40B4-BE49-F238E27FC236}">
                  <a16:creationId xmlns:a16="http://schemas.microsoft.com/office/drawing/2014/main" id="{615C3EB5-666E-8E4E-ADEC-CCDAD4A7128B}"/>
                </a:ext>
              </a:extLst>
            </p:cNvPr>
            <p:cNvSpPr/>
            <p:nvPr/>
          </p:nvSpPr>
          <p:spPr>
            <a:xfrm>
              <a:off x="-2502985" y="1429727"/>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689" y="131396"/>
                    <a:pt x="132460" y="105019"/>
                    <a:pt x="132460" y="74735"/>
                  </a:cubicBezTo>
                  <a:cubicBezTo>
                    <a:pt x="132460" y="34192"/>
                    <a:pt x="76250" y="977"/>
                    <a:pt x="5865" y="0"/>
                  </a:cubicBezTo>
                  <a:cubicBezTo>
                    <a:pt x="2933"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9" name="Freeform 278">
              <a:extLst>
                <a:ext uri="{FF2B5EF4-FFF2-40B4-BE49-F238E27FC236}">
                  <a16:creationId xmlns:a16="http://schemas.microsoft.com/office/drawing/2014/main" id="{1931AD57-1DEB-0F48-AEF2-B1F31F696AAE}"/>
                </a:ext>
              </a:extLst>
            </p:cNvPr>
            <p:cNvSpPr/>
            <p:nvPr/>
          </p:nvSpPr>
          <p:spPr>
            <a:xfrm>
              <a:off x="-2553818" y="1444869"/>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4"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0" name="Freeform 279">
              <a:extLst>
                <a:ext uri="{FF2B5EF4-FFF2-40B4-BE49-F238E27FC236}">
                  <a16:creationId xmlns:a16="http://schemas.microsoft.com/office/drawing/2014/main" id="{F26158ED-C6E0-E04A-8B71-C728FD53FFDD}"/>
                </a:ext>
              </a:extLst>
            </p:cNvPr>
            <p:cNvSpPr/>
            <p:nvPr/>
          </p:nvSpPr>
          <p:spPr>
            <a:xfrm>
              <a:off x="-2545509" y="1454150"/>
              <a:ext cx="87981" cy="34192"/>
            </a:xfrm>
            <a:custGeom>
              <a:avLst/>
              <a:gdLst>
                <a:gd name="connsiteX0" fmla="*/ 45457 w 87980"/>
                <a:gd name="connsiteY0" fmla="*/ 24423 h 34192"/>
                <a:gd name="connsiteX1" fmla="*/ 0 w 87980"/>
                <a:gd name="connsiteY1" fmla="*/ 0 h 34192"/>
                <a:gd name="connsiteX2" fmla="*/ 0 w 87980"/>
                <a:gd name="connsiteY2" fmla="*/ 10746 h 34192"/>
                <a:gd name="connsiteX3" fmla="*/ 45457 w 87980"/>
                <a:gd name="connsiteY3" fmla="*/ 37123 h 34192"/>
                <a:gd name="connsiteX4" fmla="*/ 90914 w 87980"/>
                <a:gd name="connsiteY4" fmla="*/ 10746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7" y="24423"/>
                    <a:pt x="1466" y="13677"/>
                    <a:pt x="0" y="0"/>
                  </a:cubicBezTo>
                  <a:cubicBezTo>
                    <a:pt x="0" y="488"/>
                    <a:pt x="0" y="10258"/>
                    <a:pt x="0" y="10746"/>
                  </a:cubicBezTo>
                  <a:cubicBezTo>
                    <a:pt x="0" y="25400"/>
                    <a:pt x="20529" y="37123"/>
                    <a:pt x="45457" y="37123"/>
                  </a:cubicBezTo>
                  <a:cubicBezTo>
                    <a:pt x="70385" y="37123"/>
                    <a:pt x="90914" y="25400"/>
                    <a:pt x="90914" y="10746"/>
                  </a:cubicBezTo>
                  <a:cubicBezTo>
                    <a:pt x="90914" y="10258"/>
                    <a:pt x="90914" y="488"/>
                    <a:pt x="90914" y="0"/>
                  </a:cubicBezTo>
                  <a:cubicBezTo>
                    <a:pt x="89447" y="13677"/>
                    <a:pt x="69407"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1" name="Freeform 280">
              <a:extLst>
                <a:ext uri="{FF2B5EF4-FFF2-40B4-BE49-F238E27FC236}">
                  <a16:creationId xmlns:a16="http://schemas.microsoft.com/office/drawing/2014/main" id="{67522CD8-9A9A-0147-8415-17F6E3303408}"/>
                </a:ext>
              </a:extLst>
            </p:cNvPr>
            <p:cNvSpPr/>
            <p:nvPr/>
          </p:nvSpPr>
          <p:spPr>
            <a:xfrm>
              <a:off x="-2545509" y="1428262"/>
              <a:ext cx="87981" cy="48846"/>
            </a:xfrm>
            <a:custGeom>
              <a:avLst/>
              <a:gdLst>
                <a:gd name="connsiteX0" fmla="*/ 90914 w 87980"/>
                <a:gd name="connsiteY0" fmla="*/ 26377 h 48846"/>
                <a:gd name="connsiteX1" fmla="*/ 45457 w 87980"/>
                <a:gd name="connsiteY1" fmla="*/ 52754 h 48846"/>
                <a:gd name="connsiteX2" fmla="*/ 0 w 87980"/>
                <a:gd name="connsiteY2" fmla="*/ 26377 h 48846"/>
                <a:gd name="connsiteX3" fmla="*/ 45457 w 87980"/>
                <a:gd name="connsiteY3" fmla="*/ 0 h 48846"/>
                <a:gd name="connsiteX4" fmla="*/ 90914 w 87980"/>
                <a:gd name="connsiteY4" fmla="*/ 26377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6377"/>
                  </a:moveTo>
                  <a:cubicBezTo>
                    <a:pt x="90914" y="41031"/>
                    <a:pt x="70385" y="52754"/>
                    <a:pt x="45457" y="52754"/>
                  </a:cubicBezTo>
                  <a:cubicBezTo>
                    <a:pt x="20529" y="52754"/>
                    <a:pt x="0" y="41031"/>
                    <a:pt x="0" y="26377"/>
                  </a:cubicBezTo>
                  <a:cubicBezTo>
                    <a:pt x="0" y="11723"/>
                    <a:pt x="20040" y="0"/>
                    <a:pt x="45457" y="0"/>
                  </a:cubicBezTo>
                  <a:cubicBezTo>
                    <a:pt x="70874" y="488"/>
                    <a:pt x="90914" y="12212"/>
                    <a:pt x="90914" y="263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2" name="Freeform 281">
              <a:extLst>
                <a:ext uri="{FF2B5EF4-FFF2-40B4-BE49-F238E27FC236}">
                  <a16:creationId xmlns:a16="http://schemas.microsoft.com/office/drawing/2014/main" id="{84E1F5A9-F332-0745-8F6F-C2F35EC77C6D}"/>
                </a:ext>
              </a:extLst>
            </p:cNvPr>
            <p:cNvSpPr/>
            <p:nvPr/>
          </p:nvSpPr>
          <p:spPr>
            <a:xfrm>
              <a:off x="-2634956" y="1940169"/>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7177 h 156307"/>
                <a:gd name="connsiteX4" fmla="*/ 0 w 131971"/>
                <a:gd name="connsiteY4" fmla="*/ 0 h 156307"/>
                <a:gd name="connsiteX5" fmla="*/ 119752 w 131971"/>
                <a:gd name="connsiteY5" fmla="*/ 130419 h 156307"/>
                <a:gd name="connsiteX6" fmla="*/ 14175 w 131971"/>
                <a:gd name="connsiteY6" fmla="*/ 70338 h 156307"/>
                <a:gd name="connsiteX7" fmla="*/ 14175 w 131971"/>
                <a:gd name="connsiteY7" fmla="*/ 25400 h 156307"/>
                <a:gd name="connsiteX8" fmla="*/ 119752 w 131971"/>
                <a:gd name="connsiteY8" fmla="*/ 85481 h 156307"/>
                <a:gd name="connsiteX9" fmla="*/ 119752 w 131971"/>
                <a:gd name="connsiteY9" fmla="*/ 130419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7177"/>
                  </a:lnTo>
                  <a:lnTo>
                    <a:pt x="0" y="0"/>
                  </a:lnTo>
                  <a:close/>
                  <a:moveTo>
                    <a:pt x="119752" y="130419"/>
                  </a:moveTo>
                  <a:lnTo>
                    <a:pt x="14175" y="70338"/>
                  </a:lnTo>
                  <a:lnTo>
                    <a:pt x="14175" y="25400"/>
                  </a:lnTo>
                  <a:lnTo>
                    <a:pt x="119752" y="85481"/>
                  </a:lnTo>
                  <a:lnTo>
                    <a:pt x="119752" y="1304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3" name="Freeform 282">
              <a:extLst>
                <a:ext uri="{FF2B5EF4-FFF2-40B4-BE49-F238E27FC236}">
                  <a16:creationId xmlns:a16="http://schemas.microsoft.com/office/drawing/2014/main" id="{E52FDBFE-CA88-B546-B49E-30711785D7C8}"/>
                </a:ext>
              </a:extLst>
            </p:cNvPr>
            <p:cNvSpPr/>
            <p:nvPr/>
          </p:nvSpPr>
          <p:spPr>
            <a:xfrm>
              <a:off x="-2500052" y="1939681"/>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330 w 131971"/>
                <a:gd name="connsiteY5" fmla="*/ 68873 h 156307"/>
                <a:gd name="connsiteX6" fmla="*/ 18085 w 131971"/>
                <a:gd name="connsiteY6" fmla="*/ 125046 h 156307"/>
                <a:gd name="connsiteX7" fmla="*/ 18085 w 131971"/>
                <a:gd name="connsiteY7" fmla="*/ 88412 h 156307"/>
                <a:gd name="connsiteX8" fmla="*/ 116330 w 131971"/>
                <a:gd name="connsiteY8" fmla="*/ 32238 h 156307"/>
                <a:gd name="connsiteX9" fmla="*/ 116330 w 131971"/>
                <a:gd name="connsiteY9" fmla="*/ 68873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330" y="68873"/>
                  </a:moveTo>
                  <a:lnTo>
                    <a:pt x="18085" y="125046"/>
                  </a:lnTo>
                  <a:lnTo>
                    <a:pt x="18085" y="88412"/>
                  </a:lnTo>
                  <a:lnTo>
                    <a:pt x="116330" y="32238"/>
                  </a:lnTo>
                  <a:lnTo>
                    <a:pt x="116330" y="688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4" name="Freeform 283">
              <a:extLst>
                <a:ext uri="{FF2B5EF4-FFF2-40B4-BE49-F238E27FC236}">
                  <a16:creationId xmlns:a16="http://schemas.microsoft.com/office/drawing/2014/main" id="{08611BA7-D180-164C-A504-588CB89EF7B5}"/>
                </a:ext>
              </a:extLst>
            </p:cNvPr>
            <p:cNvSpPr/>
            <p:nvPr/>
          </p:nvSpPr>
          <p:spPr>
            <a:xfrm>
              <a:off x="-2110003" y="2317262"/>
              <a:ext cx="249279" cy="185615"/>
            </a:xfrm>
            <a:custGeom>
              <a:avLst/>
              <a:gdLst>
                <a:gd name="connsiteX0" fmla="*/ 249279 w 249279"/>
                <a:gd name="connsiteY0" fmla="*/ 0 h 185615"/>
                <a:gd name="connsiteX1" fmla="*/ 249279 w 249279"/>
                <a:gd name="connsiteY1" fmla="*/ 43473 h 185615"/>
                <a:gd name="connsiteX2" fmla="*/ 0 w 249279"/>
                <a:gd name="connsiteY2" fmla="*/ 185616 h 185615"/>
                <a:gd name="connsiteX3" fmla="*/ 0 w 249279"/>
                <a:gd name="connsiteY3" fmla="*/ 142142 h 185615"/>
              </a:gdLst>
              <a:ahLst/>
              <a:cxnLst>
                <a:cxn ang="0">
                  <a:pos x="connsiteX0" y="connsiteY0"/>
                </a:cxn>
                <a:cxn ang="0">
                  <a:pos x="connsiteX1" y="connsiteY1"/>
                </a:cxn>
                <a:cxn ang="0">
                  <a:pos x="connsiteX2" y="connsiteY2"/>
                </a:cxn>
                <a:cxn ang="0">
                  <a:pos x="connsiteX3" y="connsiteY3"/>
                </a:cxn>
              </a:cxnLst>
              <a:rect l="l" t="t" r="r" b="b"/>
              <a:pathLst>
                <a:path w="249279" h="185615">
                  <a:moveTo>
                    <a:pt x="249279" y="0"/>
                  </a:moveTo>
                  <a:lnTo>
                    <a:pt x="249279" y="43473"/>
                  </a:lnTo>
                  <a:lnTo>
                    <a:pt x="0" y="185616"/>
                  </a:lnTo>
                  <a:lnTo>
                    <a:pt x="0"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5" name="Freeform 284">
              <a:extLst>
                <a:ext uri="{FF2B5EF4-FFF2-40B4-BE49-F238E27FC236}">
                  <a16:creationId xmlns:a16="http://schemas.microsoft.com/office/drawing/2014/main" id="{81FED957-FA9F-D04E-A5E2-F0050E76C9F5}"/>
                </a:ext>
              </a:extLst>
            </p:cNvPr>
            <p:cNvSpPr/>
            <p:nvPr/>
          </p:nvSpPr>
          <p:spPr>
            <a:xfrm>
              <a:off x="-2401807" y="2149231"/>
              <a:ext cx="537662" cy="307731"/>
            </a:xfrm>
            <a:custGeom>
              <a:avLst/>
              <a:gdLst>
                <a:gd name="connsiteX0" fmla="*/ 248791 w 537661"/>
                <a:gd name="connsiteY0" fmla="*/ 0 h 307730"/>
                <a:gd name="connsiteX1" fmla="*/ 541083 w 537661"/>
                <a:gd name="connsiteY1" fmla="*/ 168031 h 307730"/>
                <a:gd name="connsiteX2" fmla="*/ 291803 w 537661"/>
                <a:gd name="connsiteY2" fmla="*/ 310173 h 307730"/>
                <a:gd name="connsiteX3" fmla="*/ 0 w 537661"/>
                <a:gd name="connsiteY3" fmla="*/ 142142 h 307730"/>
              </a:gdLst>
              <a:ahLst/>
              <a:cxnLst>
                <a:cxn ang="0">
                  <a:pos x="connsiteX0" y="connsiteY0"/>
                </a:cxn>
                <a:cxn ang="0">
                  <a:pos x="connsiteX1" y="connsiteY1"/>
                </a:cxn>
                <a:cxn ang="0">
                  <a:pos x="connsiteX2" y="connsiteY2"/>
                </a:cxn>
                <a:cxn ang="0">
                  <a:pos x="connsiteX3" y="connsiteY3"/>
                </a:cxn>
              </a:cxnLst>
              <a:rect l="l" t="t" r="r" b="b"/>
              <a:pathLst>
                <a:path w="537661" h="307730">
                  <a:moveTo>
                    <a:pt x="248791" y="0"/>
                  </a:moveTo>
                  <a:lnTo>
                    <a:pt x="541083" y="168031"/>
                  </a:lnTo>
                  <a:lnTo>
                    <a:pt x="291803" y="310173"/>
                  </a:lnTo>
                  <a:lnTo>
                    <a:pt x="0"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6" name="Freeform 285">
              <a:extLst>
                <a:ext uri="{FF2B5EF4-FFF2-40B4-BE49-F238E27FC236}">
                  <a16:creationId xmlns:a16="http://schemas.microsoft.com/office/drawing/2014/main" id="{30DDC3CF-8B74-424A-AC22-BDFB1EFEB963}"/>
                </a:ext>
              </a:extLst>
            </p:cNvPr>
            <p:cNvSpPr/>
            <p:nvPr/>
          </p:nvSpPr>
          <p:spPr>
            <a:xfrm>
              <a:off x="-2401807" y="2291373"/>
              <a:ext cx="288382" cy="210038"/>
            </a:xfrm>
            <a:custGeom>
              <a:avLst/>
              <a:gdLst>
                <a:gd name="connsiteX0" fmla="*/ 0 w 288382"/>
                <a:gd name="connsiteY0" fmla="*/ 0 h 210038"/>
                <a:gd name="connsiteX1" fmla="*/ 291803 w 288382"/>
                <a:gd name="connsiteY1" fmla="*/ 168031 h 210038"/>
                <a:gd name="connsiteX2" fmla="*/ 291803 w 288382"/>
                <a:gd name="connsiteY2" fmla="*/ 211504 h 210038"/>
                <a:gd name="connsiteX3" fmla="*/ 0 w 288382"/>
                <a:gd name="connsiteY3" fmla="*/ 43473 h 210038"/>
              </a:gdLst>
              <a:ahLst/>
              <a:cxnLst>
                <a:cxn ang="0">
                  <a:pos x="connsiteX0" y="connsiteY0"/>
                </a:cxn>
                <a:cxn ang="0">
                  <a:pos x="connsiteX1" y="connsiteY1"/>
                </a:cxn>
                <a:cxn ang="0">
                  <a:pos x="connsiteX2" y="connsiteY2"/>
                </a:cxn>
                <a:cxn ang="0">
                  <a:pos x="connsiteX3" y="connsiteY3"/>
                </a:cxn>
              </a:cxnLst>
              <a:rect l="l" t="t" r="r" b="b"/>
              <a:pathLst>
                <a:path w="288382" h="210038">
                  <a:moveTo>
                    <a:pt x="0" y="0"/>
                  </a:moveTo>
                  <a:lnTo>
                    <a:pt x="291803" y="168031"/>
                  </a:lnTo>
                  <a:lnTo>
                    <a:pt x="291803" y="211504"/>
                  </a:lnTo>
                  <a:lnTo>
                    <a:pt x="0" y="434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7" name="Freeform 286">
              <a:extLst>
                <a:ext uri="{FF2B5EF4-FFF2-40B4-BE49-F238E27FC236}">
                  <a16:creationId xmlns:a16="http://schemas.microsoft.com/office/drawing/2014/main" id="{BE7FB929-64C6-3241-BFB0-CE5D656C3AC8}"/>
                </a:ext>
              </a:extLst>
            </p:cNvPr>
            <p:cNvSpPr/>
            <p:nvPr/>
          </p:nvSpPr>
          <p:spPr>
            <a:xfrm>
              <a:off x="-2114402" y="2258158"/>
              <a:ext cx="195513" cy="166077"/>
            </a:xfrm>
            <a:custGeom>
              <a:avLst/>
              <a:gdLst>
                <a:gd name="connsiteX0" fmla="*/ 199424 w 195513"/>
                <a:gd name="connsiteY0" fmla="*/ 0 h 166076"/>
                <a:gd name="connsiteX1" fmla="*/ 199424 w 195513"/>
                <a:gd name="connsiteY1" fmla="*/ 53242 h 166076"/>
                <a:gd name="connsiteX2" fmla="*/ 0 w 195513"/>
                <a:gd name="connsiteY2" fmla="*/ 167054 h 166076"/>
                <a:gd name="connsiteX3" fmla="*/ 0 w 195513"/>
                <a:gd name="connsiteY3" fmla="*/ 113812 h 166076"/>
              </a:gdLst>
              <a:ahLst/>
              <a:cxnLst>
                <a:cxn ang="0">
                  <a:pos x="connsiteX0" y="connsiteY0"/>
                </a:cxn>
                <a:cxn ang="0">
                  <a:pos x="connsiteX1" y="connsiteY1"/>
                </a:cxn>
                <a:cxn ang="0">
                  <a:pos x="connsiteX2" y="connsiteY2"/>
                </a:cxn>
                <a:cxn ang="0">
                  <a:pos x="connsiteX3" y="connsiteY3"/>
                </a:cxn>
              </a:cxnLst>
              <a:rect l="l" t="t" r="r" b="b"/>
              <a:pathLst>
                <a:path w="195513" h="166076">
                  <a:moveTo>
                    <a:pt x="199424" y="0"/>
                  </a:moveTo>
                  <a:lnTo>
                    <a:pt x="199424" y="53242"/>
                  </a:lnTo>
                  <a:lnTo>
                    <a:pt x="0" y="167054"/>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8" name="Freeform 287">
              <a:extLst>
                <a:ext uri="{FF2B5EF4-FFF2-40B4-BE49-F238E27FC236}">
                  <a16:creationId xmlns:a16="http://schemas.microsoft.com/office/drawing/2014/main" id="{2A9C7D7E-8598-1347-9CA8-20604CDB8287}"/>
                </a:ext>
              </a:extLst>
            </p:cNvPr>
            <p:cNvSpPr/>
            <p:nvPr/>
          </p:nvSpPr>
          <p:spPr>
            <a:xfrm>
              <a:off x="-2348040" y="2123831"/>
              <a:ext cx="430129" cy="244231"/>
            </a:xfrm>
            <a:custGeom>
              <a:avLst/>
              <a:gdLst>
                <a:gd name="connsiteX0" fmla="*/ 199424 w 430129"/>
                <a:gd name="connsiteY0" fmla="*/ 0 h 244230"/>
                <a:gd name="connsiteX1" fmla="*/ 433062 w 430129"/>
                <a:gd name="connsiteY1" fmla="*/ 134327 h 244230"/>
                <a:gd name="connsiteX2" fmla="*/ 233638 w 430129"/>
                <a:gd name="connsiteY2" fmla="*/ 248139 h 244230"/>
                <a:gd name="connsiteX3" fmla="*/ 0 w 430129"/>
                <a:gd name="connsiteY3" fmla="*/ 113812 h 244230"/>
              </a:gdLst>
              <a:ahLst/>
              <a:cxnLst>
                <a:cxn ang="0">
                  <a:pos x="connsiteX0" y="connsiteY0"/>
                </a:cxn>
                <a:cxn ang="0">
                  <a:pos x="connsiteX1" y="connsiteY1"/>
                </a:cxn>
                <a:cxn ang="0">
                  <a:pos x="connsiteX2" y="connsiteY2"/>
                </a:cxn>
                <a:cxn ang="0">
                  <a:pos x="connsiteX3" y="connsiteY3"/>
                </a:cxn>
              </a:cxnLst>
              <a:rect l="l" t="t" r="r" b="b"/>
              <a:pathLst>
                <a:path w="430129" h="244230">
                  <a:moveTo>
                    <a:pt x="199424" y="0"/>
                  </a:moveTo>
                  <a:lnTo>
                    <a:pt x="433062" y="134327"/>
                  </a:lnTo>
                  <a:lnTo>
                    <a:pt x="233638" y="248139"/>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9" name="Freeform 288">
              <a:extLst>
                <a:ext uri="{FF2B5EF4-FFF2-40B4-BE49-F238E27FC236}">
                  <a16:creationId xmlns:a16="http://schemas.microsoft.com/office/drawing/2014/main" id="{9B6F205A-BDD0-1042-B4BE-3FB12953D45C}"/>
                </a:ext>
              </a:extLst>
            </p:cNvPr>
            <p:cNvSpPr/>
            <p:nvPr/>
          </p:nvSpPr>
          <p:spPr>
            <a:xfrm>
              <a:off x="-2348040" y="2237642"/>
              <a:ext cx="229728" cy="185615"/>
            </a:xfrm>
            <a:custGeom>
              <a:avLst/>
              <a:gdLst>
                <a:gd name="connsiteX0" fmla="*/ 0 w 229728"/>
                <a:gd name="connsiteY0" fmla="*/ 0 h 185615"/>
                <a:gd name="connsiteX1" fmla="*/ 233638 w 229728"/>
                <a:gd name="connsiteY1" fmla="*/ 134327 h 185615"/>
                <a:gd name="connsiteX2" fmla="*/ 233638 w 229728"/>
                <a:gd name="connsiteY2" fmla="*/ 187569 h 185615"/>
                <a:gd name="connsiteX3" fmla="*/ 0 w 229728"/>
                <a:gd name="connsiteY3" fmla="*/ 52754 h 185615"/>
              </a:gdLst>
              <a:ahLst/>
              <a:cxnLst>
                <a:cxn ang="0">
                  <a:pos x="connsiteX0" y="connsiteY0"/>
                </a:cxn>
                <a:cxn ang="0">
                  <a:pos x="connsiteX1" y="connsiteY1"/>
                </a:cxn>
                <a:cxn ang="0">
                  <a:pos x="connsiteX2" y="connsiteY2"/>
                </a:cxn>
                <a:cxn ang="0">
                  <a:pos x="connsiteX3" y="connsiteY3"/>
                </a:cxn>
              </a:cxnLst>
              <a:rect l="l" t="t" r="r" b="b"/>
              <a:pathLst>
                <a:path w="229728" h="185615">
                  <a:moveTo>
                    <a:pt x="0" y="0"/>
                  </a:moveTo>
                  <a:lnTo>
                    <a:pt x="233638" y="134327"/>
                  </a:lnTo>
                  <a:lnTo>
                    <a:pt x="233638" y="187569"/>
                  </a:lnTo>
                  <a:lnTo>
                    <a:pt x="0"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0" name="Freeform 289">
              <a:extLst>
                <a:ext uri="{FF2B5EF4-FFF2-40B4-BE49-F238E27FC236}">
                  <a16:creationId xmlns:a16="http://schemas.microsoft.com/office/drawing/2014/main" id="{2B2B91B6-E8FD-8D4B-B980-A187D82A9EA5}"/>
                </a:ext>
              </a:extLst>
            </p:cNvPr>
            <p:cNvSpPr/>
            <p:nvPr/>
          </p:nvSpPr>
          <p:spPr>
            <a:xfrm>
              <a:off x="-2114402" y="2191238"/>
              <a:ext cx="195513" cy="166077"/>
            </a:xfrm>
            <a:custGeom>
              <a:avLst/>
              <a:gdLst>
                <a:gd name="connsiteX0" fmla="*/ 199424 w 195513"/>
                <a:gd name="connsiteY0" fmla="*/ 0 h 166076"/>
                <a:gd name="connsiteX1" fmla="*/ 199424 w 195513"/>
                <a:gd name="connsiteY1" fmla="*/ 52754 h 166076"/>
                <a:gd name="connsiteX2" fmla="*/ 0 w 195513"/>
                <a:gd name="connsiteY2" fmla="*/ 166565 h 166076"/>
                <a:gd name="connsiteX3" fmla="*/ 0 w 195513"/>
                <a:gd name="connsiteY3" fmla="*/ 113323 h 166076"/>
              </a:gdLst>
              <a:ahLst/>
              <a:cxnLst>
                <a:cxn ang="0">
                  <a:pos x="connsiteX0" y="connsiteY0"/>
                </a:cxn>
                <a:cxn ang="0">
                  <a:pos x="connsiteX1" y="connsiteY1"/>
                </a:cxn>
                <a:cxn ang="0">
                  <a:pos x="connsiteX2" y="connsiteY2"/>
                </a:cxn>
                <a:cxn ang="0">
                  <a:pos x="connsiteX3" y="connsiteY3"/>
                </a:cxn>
              </a:cxnLst>
              <a:rect l="l" t="t" r="r" b="b"/>
              <a:pathLst>
                <a:path w="195513" h="166076">
                  <a:moveTo>
                    <a:pt x="199424" y="0"/>
                  </a:moveTo>
                  <a:lnTo>
                    <a:pt x="199424" y="52754"/>
                  </a:lnTo>
                  <a:lnTo>
                    <a:pt x="0" y="166565"/>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1" name="Freeform 290">
              <a:extLst>
                <a:ext uri="{FF2B5EF4-FFF2-40B4-BE49-F238E27FC236}">
                  <a16:creationId xmlns:a16="http://schemas.microsoft.com/office/drawing/2014/main" id="{2108D4FE-E759-1D4B-9C92-4345CD5102D4}"/>
                </a:ext>
              </a:extLst>
            </p:cNvPr>
            <p:cNvSpPr/>
            <p:nvPr/>
          </p:nvSpPr>
          <p:spPr>
            <a:xfrm>
              <a:off x="-2348040" y="2056423"/>
              <a:ext cx="430129" cy="244231"/>
            </a:xfrm>
            <a:custGeom>
              <a:avLst/>
              <a:gdLst>
                <a:gd name="connsiteX0" fmla="*/ 199424 w 430129"/>
                <a:gd name="connsiteY0" fmla="*/ 0 h 244230"/>
                <a:gd name="connsiteX1" fmla="*/ 433062 w 430129"/>
                <a:gd name="connsiteY1" fmla="*/ 134815 h 244230"/>
                <a:gd name="connsiteX2" fmla="*/ 233638 w 430129"/>
                <a:gd name="connsiteY2" fmla="*/ 248627 h 244230"/>
                <a:gd name="connsiteX3" fmla="*/ 0 w 430129"/>
                <a:gd name="connsiteY3" fmla="*/ 113811 h 244230"/>
              </a:gdLst>
              <a:ahLst/>
              <a:cxnLst>
                <a:cxn ang="0">
                  <a:pos x="connsiteX0" y="connsiteY0"/>
                </a:cxn>
                <a:cxn ang="0">
                  <a:pos x="connsiteX1" y="connsiteY1"/>
                </a:cxn>
                <a:cxn ang="0">
                  <a:pos x="connsiteX2" y="connsiteY2"/>
                </a:cxn>
                <a:cxn ang="0">
                  <a:pos x="connsiteX3" y="connsiteY3"/>
                </a:cxn>
              </a:cxnLst>
              <a:rect l="l" t="t" r="r" b="b"/>
              <a:pathLst>
                <a:path w="430129" h="244230">
                  <a:moveTo>
                    <a:pt x="199424" y="0"/>
                  </a:moveTo>
                  <a:lnTo>
                    <a:pt x="433062" y="134815"/>
                  </a:lnTo>
                  <a:lnTo>
                    <a:pt x="233638" y="248627"/>
                  </a:lnTo>
                  <a:lnTo>
                    <a:pt x="0" y="11381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2" name="Freeform 291">
              <a:extLst>
                <a:ext uri="{FF2B5EF4-FFF2-40B4-BE49-F238E27FC236}">
                  <a16:creationId xmlns:a16="http://schemas.microsoft.com/office/drawing/2014/main" id="{5EA7CEAA-E1B2-7C4B-8388-834C21289A9A}"/>
                </a:ext>
              </a:extLst>
            </p:cNvPr>
            <p:cNvSpPr/>
            <p:nvPr/>
          </p:nvSpPr>
          <p:spPr>
            <a:xfrm>
              <a:off x="-2348040" y="2170235"/>
              <a:ext cx="229728" cy="185615"/>
            </a:xfrm>
            <a:custGeom>
              <a:avLst/>
              <a:gdLst>
                <a:gd name="connsiteX0" fmla="*/ 0 w 229728"/>
                <a:gd name="connsiteY0" fmla="*/ 0 h 185615"/>
                <a:gd name="connsiteX1" fmla="*/ 233638 w 229728"/>
                <a:gd name="connsiteY1" fmla="*/ 134815 h 185615"/>
                <a:gd name="connsiteX2" fmla="*/ 233638 w 229728"/>
                <a:gd name="connsiteY2" fmla="*/ 187569 h 185615"/>
                <a:gd name="connsiteX3" fmla="*/ 0 w 229728"/>
                <a:gd name="connsiteY3" fmla="*/ 53242 h 185615"/>
              </a:gdLst>
              <a:ahLst/>
              <a:cxnLst>
                <a:cxn ang="0">
                  <a:pos x="connsiteX0" y="connsiteY0"/>
                </a:cxn>
                <a:cxn ang="0">
                  <a:pos x="connsiteX1" y="connsiteY1"/>
                </a:cxn>
                <a:cxn ang="0">
                  <a:pos x="connsiteX2" y="connsiteY2"/>
                </a:cxn>
                <a:cxn ang="0">
                  <a:pos x="connsiteX3" y="connsiteY3"/>
                </a:cxn>
              </a:cxnLst>
              <a:rect l="l" t="t" r="r" b="b"/>
              <a:pathLst>
                <a:path w="229728" h="185615">
                  <a:moveTo>
                    <a:pt x="0" y="0"/>
                  </a:moveTo>
                  <a:lnTo>
                    <a:pt x="233638" y="134815"/>
                  </a:lnTo>
                  <a:lnTo>
                    <a:pt x="233638" y="187569"/>
                  </a:lnTo>
                  <a:lnTo>
                    <a:pt x="0"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3" name="Freeform 292">
              <a:extLst>
                <a:ext uri="{FF2B5EF4-FFF2-40B4-BE49-F238E27FC236}">
                  <a16:creationId xmlns:a16="http://schemas.microsoft.com/office/drawing/2014/main" id="{0B17F31D-7163-3D41-B495-5F4B97DBD673}"/>
                </a:ext>
              </a:extLst>
            </p:cNvPr>
            <p:cNvSpPr/>
            <p:nvPr/>
          </p:nvSpPr>
          <p:spPr>
            <a:xfrm>
              <a:off x="-2114402" y="2123831"/>
              <a:ext cx="195513" cy="166077"/>
            </a:xfrm>
            <a:custGeom>
              <a:avLst/>
              <a:gdLst>
                <a:gd name="connsiteX0" fmla="*/ 199424 w 195513"/>
                <a:gd name="connsiteY0" fmla="*/ 0 h 166076"/>
                <a:gd name="connsiteX1" fmla="*/ 199424 w 195513"/>
                <a:gd name="connsiteY1" fmla="*/ 53242 h 166076"/>
                <a:gd name="connsiteX2" fmla="*/ 0 w 195513"/>
                <a:gd name="connsiteY2" fmla="*/ 167054 h 166076"/>
                <a:gd name="connsiteX3" fmla="*/ 0 w 195513"/>
                <a:gd name="connsiteY3" fmla="*/ 113812 h 166076"/>
              </a:gdLst>
              <a:ahLst/>
              <a:cxnLst>
                <a:cxn ang="0">
                  <a:pos x="connsiteX0" y="connsiteY0"/>
                </a:cxn>
                <a:cxn ang="0">
                  <a:pos x="connsiteX1" y="connsiteY1"/>
                </a:cxn>
                <a:cxn ang="0">
                  <a:pos x="connsiteX2" y="connsiteY2"/>
                </a:cxn>
                <a:cxn ang="0">
                  <a:pos x="connsiteX3" y="connsiteY3"/>
                </a:cxn>
              </a:cxnLst>
              <a:rect l="l" t="t" r="r" b="b"/>
              <a:pathLst>
                <a:path w="195513" h="166076">
                  <a:moveTo>
                    <a:pt x="199424" y="0"/>
                  </a:moveTo>
                  <a:lnTo>
                    <a:pt x="199424" y="53242"/>
                  </a:lnTo>
                  <a:lnTo>
                    <a:pt x="0" y="167054"/>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4" name="Freeform 293">
              <a:extLst>
                <a:ext uri="{FF2B5EF4-FFF2-40B4-BE49-F238E27FC236}">
                  <a16:creationId xmlns:a16="http://schemas.microsoft.com/office/drawing/2014/main" id="{04E0FC06-FD6F-4D47-A626-170E0DC4F739}"/>
                </a:ext>
              </a:extLst>
            </p:cNvPr>
            <p:cNvSpPr/>
            <p:nvPr/>
          </p:nvSpPr>
          <p:spPr>
            <a:xfrm>
              <a:off x="-2348040" y="1989504"/>
              <a:ext cx="430129" cy="244231"/>
            </a:xfrm>
            <a:custGeom>
              <a:avLst/>
              <a:gdLst>
                <a:gd name="connsiteX0" fmla="*/ 199424 w 430129"/>
                <a:gd name="connsiteY0" fmla="*/ 0 h 244230"/>
                <a:gd name="connsiteX1" fmla="*/ 433062 w 430129"/>
                <a:gd name="connsiteY1" fmla="*/ 134327 h 244230"/>
                <a:gd name="connsiteX2" fmla="*/ 233638 w 430129"/>
                <a:gd name="connsiteY2" fmla="*/ 248139 h 244230"/>
                <a:gd name="connsiteX3" fmla="*/ 0 w 430129"/>
                <a:gd name="connsiteY3" fmla="*/ 113812 h 244230"/>
              </a:gdLst>
              <a:ahLst/>
              <a:cxnLst>
                <a:cxn ang="0">
                  <a:pos x="connsiteX0" y="connsiteY0"/>
                </a:cxn>
                <a:cxn ang="0">
                  <a:pos x="connsiteX1" y="connsiteY1"/>
                </a:cxn>
                <a:cxn ang="0">
                  <a:pos x="connsiteX2" y="connsiteY2"/>
                </a:cxn>
                <a:cxn ang="0">
                  <a:pos x="connsiteX3" y="connsiteY3"/>
                </a:cxn>
              </a:cxnLst>
              <a:rect l="l" t="t" r="r" b="b"/>
              <a:pathLst>
                <a:path w="430129" h="244230">
                  <a:moveTo>
                    <a:pt x="199424" y="0"/>
                  </a:moveTo>
                  <a:lnTo>
                    <a:pt x="433062" y="134327"/>
                  </a:lnTo>
                  <a:lnTo>
                    <a:pt x="233638" y="248139"/>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5" name="Freeform 294">
              <a:extLst>
                <a:ext uri="{FF2B5EF4-FFF2-40B4-BE49-F238E27FC236}">
                  <a16:creationId xmlns:a16="http://schemas.microsoft.com/office/drawing/2014/main" id="{837E39E8-8394-764E-93B4-E216124C2254}"/>
                </a:ext>
              </a:extLst>
            </p:cNvPr>
            <p:cNvSpPr/>
            <p:nvPr/>
          </p:nvSpPr>
          <p:spPr>
            <a:xfrm>
              <a:off x="-2348040" y="2103315"/>
              <a:ext cx="229728" cy="185615"/>
            </a:xfrm>
            <a:custGeom>
              <a:avLst/>
              <a:gdLst>
                <a:gd name="connsiteX0" fmla="*/ 0 w 229728"/>
                <a:gd name="connsiteY0" fmla="*/ 0 h 185615"/>
                <a:gd name="connsiteX1" fmla="*/ 233638 w 229728"/>
                <a:gd name="connsiteY1" fmla="*/ 134327 h 185615"/>
                <a:gd name="connsiteX2" fmla="*/ 233638 w 229728"/>
                <a:gd name="connsiteY2" fmla="*/ 187569 h 185615"/>
                <a:gd name="connsiteX3" fmla="*/ 0 w 229728"/>
                <a:gd name="connsiteY3" fmla="*/ 52754 h 185615"/>
              </a:gdLst>
              <a:ahLst/>
              <a:cxnLst>
                <a:cxn ang="0">
                  <a:pos x="connsiteX0" y="connsiteY0"/>
                </a:cxn>
                <a:cxn ang="0">
                  <a:pos x="connsiteX1" y="connsiteY1"/>
                </a:cxn>
                <a:cxn ang="0">
                  <a:pos x="connsiteX2" y="connsiteY2"/>
                </a:cxn>
                <a:cxn ang="0">
                  <a:pos x="connsiteX3" y="connsiteY3"/>
                </a:cxn>
              </a:cxnLst>
              <a:rect l="l" t="t" r="r" b="b"/>
              <a:pathLst>
                <a:path w="229728" h="185615">
                  <a:moveTo>
                    <a:pt x="0" y="0"/>
                  </a:moveTo>
                  <a:lnTo>
                    <a:pt x="233638" y="134327"/>
                  </a:lnTo>
                  <a:lnTo>
                    <a:pt x="233638" y="187569"/>
                  </a:lnTo>
                  <a:lnTo>
                    <a:pt x="0"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6" name="Freeform 295">
              <a:extLst>
                <a:ext uri="{FF2B5EF4-FFF2-40B4-BE49-F238E27FC236}">
                  <a16:creationId xmlns:a16="http://schemas.microsoft.com/office/drawing/2014/main" id="{0EAA2884-66DB-9045-A555-3D95972C657D}"/>
                </a:ext>
              </a:extLst>
            </p:cNvPr>
            <p:cNvSpPr/>
            <p:nvPr/>
          </p:nvSpPr>
          <p:spPr>
            <a:xfrm>
              <a:off x="-2150572" y="1966058"/>
              <a:ext cx="171074" cy="136769"/>
            </a:xfrm>
            <a:custGeom>
              <a:avLst/>
              <a:gdLst>
                <a:gd name="connsiteX0" fmla="*/ 0 w 171074"/>
                <a:gd name="connsiteY0" fmla="*/ 38100 h 136769"/>
                <a:gd name="connsiteX1" fmla="*/ 0 w 171074"/>
                <a:gd name="connsiteY1" fmla="*/ 0 h 136769"/>
                <a:gd name="connsiteX2" fmla="*/ 175473 w 171074"/>
                <a:gd name="connsiteY2" fmla="*/ 100135 h 136769"/>
                <a:gd name="connsiteX3" fmla="*/ 175473 w 171074"/>
                <a:gd name="connsiteY3" fmla="*/ 138235 h 136769"/>
              </a:gdLst>
              <a:ahLst/>
              <a:cxnLst>
                <a:cxn ang="0">
                  <a:pos x="connsiteX0" y="connsiteY0"/>
                </a:cxn>
                <a:cxn ang="0">
                  <a:pos x="connsiteX1" y="connsiteY1"/>
                </a:cxn>
                <a:cxn ang="0">
                  <a:pos x="connsiteX2" y="connsiteY2"/>
                </a:cxn>
                <a:cxn ang="0">
                  <a:pos x="connsiteX3" y="connsiteY3"/>
                </a:cxn>
              </a:cxnLst>
              <a:rect l="l" t="t" r="r" b="b"/>
              <a:pathLst>
                <a:path w="171074" h="136769">
                  <a:moveTo>
                    <a:pt x="0" y="38100"/>
                  </a:moveTo>
                  <a:lnTo>
                    <a:pt x="0" y="0"/>
                  </a:lnTo>
                  <a:lnTo>
                    <a:pt x="175473" y="100135"/>
                  </a:lnTo>
                  <a:lnTo>
                    <a:pt x="175473" y="138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7" name="Freeform 296">
              <a:extLst>
                <a:ext uri="{FF2B5EF4-FFF2-40B4-BE49-F238E27FC236}">
                  <a16:creationId xmlns:a16="http://schemas.microsoft.com/office/drawing/2014/main" id="{D615A871-6809-3B41-82CE-D884BAB12ED9}"/>
                </a:ext>
              </a:extLst>
            </p:cNvPr>
            <p:cNvSpPr/>
            <p:nvPr/>
          </p:nvSpPr>
          <p:spPr>
            <a:xfrm>
              <a:off x="-2150572" y="1948473"/>
              <a:ext cx="171074" cy="117231"/>
            </a:xfrm>
            <a:custGeom>
              <a:avLst/>
              <a:gdLst>
                <a:gd name="connsiteX0" fmla="*/ 29816 w 171074"/>
                <a:gd name="connsiteY0" fmla="*/ 0 h 117230"/>
                <a:gd name="connsiteX1" fmla="*/ 175473 w 171074"/>
                <a:gd name="connsiteY1" fmla="*/ 83527 h 117230"/>
                <a:gd name="connsiteX2" fmla="*/ 175473 w 171074"/>
                <a:gd name="connsiteY2" fmla="*/ 117719 h 117230"/>
                <a:gd name="connsiteX3" fmla="*/ 0 w 171074"/>
                <a:gd name="connsiteY3" fmla="*/ 17585 h 117230"/>
              </a:gdLst>
              <a:ahLst/>
              <a:cxnLst>
                <a:cxn ang="0">
                  <a:pos x="connsiteX0" y="connsiteY0"/>
                </a:cxn>
                <a:cxn ang="0">
                  <a:pos x="connsiteX1" y="connsiteY1"/>
                </a:cxn>
                <a:cxn ang="0">
                  <a:pos x="connsiteX2" y="connsiteY2"/>
                </a:cxn>
                <a:cxn ang="0">
                  <a:pos x="connsiteX3" y="connsiteY3"/>
                </a:cxn>
              </a:cxnLst>
              <a:rect l="l" t="t" r="r" b="b"/>
              <a:pathLst>
                <a:path w="171074" h="117230">
                  <a:moveTo>
                    <a:pt x="29816" y="0"/>
                  </a:moveTo>
                  <a:lnTo>
                    <a:pt x="175473" y="83527"/>
                  </a:lnTo>
                  <a:lnTo>
                    <a:pt x="175473" y="117719"/>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8" name="Freeform 297">
              <a:extLst>
                <a:ext uri="{FF2B5EF4-FFF2-40B4-BE49-F238E27FC236}">
                  <a16:creationId xmlns:a16="http://schemas.microsoft.com/office/drawing/2014/main" id="{D6FF24A7-F596-A243-A667-338C2D3C308F}"/>
                </a:ext>
              </a:extLst>
            </p:cNvPr>
            <p:cNvSpPr/>
            <p:nvPr/>
          </p:nvSpPr>
          <p:spPr>
            <a:xfrm>
              <a:off x="-1358254" y="2532673"/>
              <a:ext cx="43990" cy="53731"/>
            </a:xfrm>
            <a:custGeom>
              <a:avLst/>
              <a:gdLst>
                <a:gd name="connsiteX0" fmla="*/ 0 w 43990"/>
                <a:gd name="connsiteY0" fmla="*/ 28331 h 53730"/>
                <a:gd name="connsiteX1" fmla="*/ 0 w 43990"/>
                <a:gd name="connsiteY1" fmla="*/ 0 h 53730"/>
                <a:gd name="connsiteX2" fmla="*/ 46434 w 43990"/>
                <a:gd name="connsiteY2" fmla="*/ 26377 h 53730"/>
                <a:gd name="connsiteX3" fmla="*/ 46434 w 43990"/>
                <a:gd name="connsiteY3" fmla="*/ 55196 h 53730"/>
              </a:gdLst>
              <a:ahLst/>
              <a:cxnLst>
                <a:cxn ang="0">
                  <a:pos x="connsiteX0" y="connsiteY0"/>
                </a:cxn>
                <a:cxn ang="0">
                  <a:pos x="connsiteX1" y="connsiteY1"/>
                </a:cxn>
                <a:cxn ang="0">
                  <a:pos x="connsiteX2" y="connsiteY2"/>
                </a:cxn>
                <a:cxn ang="0">
                  <a:pos x="connsiteX3" y="connsiteY3"/>
                </a:cxn>
              </a:cxnLst>
              <a:rect l="l" t="t" r="r" b="b"/>
              <a:pathLst>
                <a:path w="43990" h="53730">
                  <a:moveTo>
                    <a:pt x="0" y="28331"/>
                  </a:moveTo>
                  <a:lnTo>
                    <a:pt x="0" y="0"/>
                  </a:lnTo>
                  <a:lnTo>
                    <a:pt x="46434" y="26377"/>
                  </a:lnTo>
                  <a:lnTo>
                    <a:pt x="46434" y="551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9" name="Freeform 298">
              <a:extLst>
                <a:ext uri="{FF2B5EF4-FFF2-40B4-BE49-F238E27FC236}">
                  <a16:creationId xmlns:a16="http://schemas.microsoft.com/office/drawing/2014/main" id="{A0178834-9B83-4D46-A0DE-8BC1AB13D8A1}"/>
                </a:ext>
              </a:extLst>
            </p:cNvPr>
            <p:cNvSpPr/>
            <p:nvPr/>
          </p:nvSpPr>
          <p:spPr>
            <a:xfrm>
              <a:off x="-1311820" y="2537069"/>
              <a:ext cx="34215" cy="48846"/>
            </a:xfrm>
            <a:custGeom>
              <a:avLst/>
              <a:gdLst>
                <a:gd name="connsiteX0" fmla="*/ 38614 w 34214"/>
                <a:gd name="connsiteY0" fmla="*/ 0 h 48846"/>
                <a:gd name="connsiteX1" fmla="*/ 38614 w 34214"/>
                <a:gd name="connsiteY1" fmla="*/ 28331 h 48846"/>
                <a:gd name="connsiteX2" fmla="*/ 0 w 34214"/>
                <a:gd name="connsiteY2" fmla="*/ 50800 h 48846"/>
                <a:gd name="connsiteX3" fmla="*/ 0 w 34214"/>
                <a:gd name="connsiteY3" fmla="*/ 21981 h 48846"/>
              </a:gdLst>
              <a:ahLst/>
              <a:cxnLst>
                <a:cxn ang="0">
                  <a:pos x="connsiteX0" y="connsiteY0"/>
                </a:cxn>
                <a:cxn ang="0">
                  <a:pos x="connsiteX1" y="connsiteY1"/>
                </a:cxn>
                <a:cxn ang="0">
                  <a:pos x="connsiteX2" y="connsiteY2"/>
                </a:cxn>
                <a:cxn ang="0">
                  <a:pos x="connsiteX3" y="connsiteY3"/>
                </a:cxn>
              </a:cxnLst>
              <a:rect l="l" t="t" r="r" b="b"/>
              <a:pathLst>
                <a:path w="34214" h="48846">
                  <a:moveTo>
                    <a:pt x="38614" y="0"/>
                  </a:moveTo>
                  <a:lnTo>
                    <a:pt x="38614" y="28331"/>
                  </a:lnTo>
                  <a:lnTo>
                    <a:pt x="0" y="50800"/>
                  </a:lnTo>
                  <a:lnTo>
                    <a:pt x="0" y="219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0" name="Freeform 299">
              <a:extLst>
                <a:ext uri="{FF2B5EF4-FFF2-40B4-BE49-F238E27FC236}">
                  <a16:creationId xmlns:a16="http://schemas.microsoft.com/office/drawing/2014/main" id="{FD5334A8-6E6A-6241-8EC8-90F1E5067D1A}"/>
                </a:ext>
              </a:extLst>
            </p:cNvPr>
            <p:cNvSpPr/>
            <p:nvPr/>
          </p:nvSpPr>
          <p:spPr>
            <a:xfrm>
              <a:off x="-1358254" y="2510692"/>
              <a:ext cx="83093" cy="43962"/>
            </a:xfrm>
            <a:custGeom>
              <a:avLst/>
              <a:gdLst>
                <a:gd name="connsiteX0" fmla="*/ 38614 w 83093"/>
                <a:gd name="connsiteY0" fmla="*/ 0 h 43961"/>
                <a:gd name="connsiteX1" fmla="*/ 0 w 83093"/>
                <a:gd name="connsiteY1" fmla="*/ 21981 h 43961"/>
                <a:gd name="connsiteX2" fmla="*/ 46434 w 83093"/>
                <a:gd name="connsiteY2" fmla="*/ 48358 h 43961"/>
                <a:gd name="connsiteX3" fmla="*/ 85048 w 83093"/>
                <a:gd name="connsiteY3" fmla="*/ 26377 h 43961"/>
              </a:gdLst>
              <a:ahLst/>
              <a:cxnLst>
                <a:cxn ang="0">
                  <a:pos x="connsiteX0" y="connsiteY0"/>
                </a:cxn>
                <a:cxn ang="0">
                  <a:pos x="connsiteX1" y="connsiteY1"/>
                </a:cxn>
                <a:cxn ang="0">
                  <a:pos x="connsiteX2" y="connsiteY2"/>
                </a:cxn>
                <a:cxn ang="0">
                  <a:pos x="connsiteX3" y="connsiteY3"/>
                </a:cxn>
              </a:cxnLst>
              <a:rect l="l" t="t" r="r" b="b"/>
              <a:pathLst>
                <a:path w="83093" h="43961">
                  <a:moveTo>
                    <a:pt x="38614" y="0"/>
                  </a:moveTo>
                  <a:lnTo>
                    <a:pt x="0" y="21981"/>
                  </a:lnTo>
                  <a:lnTo>
                    <a:pt x="46434" y="48358"/>
                  </a:lnTo>
                  <a:lnTo>
                    <a:pt x="85048" y="263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1" name="Freeform 300">
              <a:extLst>
                <a:ext uri="{FF2B5EF4-FFF2-40B4-BE49-F238E27FC236}">
                  <a16:creationId xmlns:a16="http://schemas.microsoft.com/office/drawing/2014/main" id="{33C5CC95-D7A9-864A-B662-C47238361F4C}"/>
                </a:ext>
              </a:extLst>
            </p:cNvPr>
            <p:cNvSpPr/>
            <p:nvPr/>
          </p:nvSpPr>
          <p:spPr>
            <a:xfrm>
              <a:off x="-1358254" y="2510692"/>
              <a:ext cx="83093" cy="43962"/>
            </a:xfrm>
            <a:custGeom>
              <a:avLst/>
              <a:gdLst>
                <a:gd name="connsiteX0" fmla="*/ 0 w 83093"/>
                <a:gd name="connsiteY0" fmla="*/ 21981 h 43961"/>
                <a:gd name="connsiteX1" fmla="*/ 46434 w 83093"/>
                <a:gd name="connsiteY1" fmla="*/ 48358 h 43961"/>
                <a:gd name="connsiteX2" fmla="*/ 84559 w 83093"/>
                <a:gd name="connsiteY2" fmla="*/ 26377 h 43961"/>
                <a:gd name="connsiteX3" fmla="*/ 38125 w 83093"/>
                <a:gd name="connsiteY3" fmla="*/ 0 h 43961"/>
                <a:gd name="connsiteX4" fmla="*/ 0 w 83093"/>
                <a:gd name="connsiteY4" fmla="*/ 21981 h 43961"/>
                <a:gd name="connsiteX5" fmla="*/ 46434 w 83093"/>
                <a:gd name="connsiteY5" fmla="*/ 41519 h 43961"/>
                <a:gd name="connsiteX6" fmla="*/ 11731 w 83093"/>
                <a:gd name="connsiteY6" fmla="*/ 21981 h 43961"/>
                <a:gd name="connsiteX7" fmla="*/ 38125 w 83093"/>
                <a:gd name="connsiteY7" fmla="*/ 6839 h 43961"/>
                <a:gd name="connsiteX8" fmla="*/ 72340 w 83093"/>
                <a:gd name="connsiteY8" fmla="*/ 26377 h 43961"/>
                <a:gd name="connsiteX9" fmla="*/ 46434 w 83093"/>
                <a:gd name="connsiteY9" fmla="*/ 41519 h 4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93" h="43961">
                  <a:moveTo>
                    <a:pt x="0" y="21981"/>
                  </a:moveTo>
                  <a:lnTo>
                    <a:pt x="46434" y="48358"/>
                  </a:lnTo>
                  <a:lnTo>
                    <a:pt x="84559" y="26377"/>
                  </a:lnTo>
                  <a:lnTo>
                    <a:pt x="38125" y="0"/>
                  </a:lnTo>
                  <a:lnTo>
                    <a:pt x="0" y="21981"/>
                  </a:lnTo>
                  <a:close/>
                  <a:moveTo>
                    <a:pt x="46434" y="41519"/>
                  </a:moveTo>
                  <a:lnTo>
                    <a:pt x="11731" y="21981"/>
                  </a:lnTo>
                  <a:lnTo>
                    <a:pt x="38125" y="6839"/>
                  </a:lnTo>
                  <a:lnTo>
                    <a:pt x="72340" y="26377"/>
                  </a:lnTo>
                  <a:lnTo>
                    <a:pt x="46434" y="415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2" name="Freeform 301">
              <a:extLst>
                <a:ext uri="{FF2B5EF4-FFF2-40B4-BE49-F238E27FC236}">
                  <a16:creationId xmlns:a16="http://schemas.microsoft.com/office/drawing/2014/main" id="{D1FF29A2-990D-AF4B-9262-29257225D8FD}"/>
                </a:ext>
              </a:extLst>
            </p:cNvPr>
            <p:cNvSpPr/>
            <p:nvPr/>
          </p:nvSpPr>
          <p:spPr>
            <a:xfrm>
              <a:off x="-1315241" y="2416908"/>
              <a:ext cx="9776" cy="141654"/>
            </a:xfrm>
            <a:custGeom>
              <a:avLst/>
              <a:gdLst>
                <a:gd name="connsiteX0" fmla="*/ 7332 w 9775"/>
                <a:gd name="connsiteY0" fmla="*/ 142142 h 141653"/>
                <a:gd name="connsiteX1" fmla="*/ 11242 w 9775"/>
                <a:gd name="connsiteY1" fmla="*/ 0 h 141653"/>
                <a:gd name="connsiteX2" fmla="*/ 3910 w 9775"/>
                <a:gd name="connsiteY2" fmla="*/ 0 h 141653"/>
                <a:gd name="connsiteX3" fmla="*/ 0 w 9775"/>
                <a:gd name="connsiteY3" fmla="*/ 142142 h 141653"/>
              </a:gdLst>
              <a:ahLst/>
              <a:cxnLst>
                <a:cxn ang="0">
                  <a:pos x="connsiteX0" y="connsiteY0"/>
                </a:cxn>
                <a:cxn ang="0">
                  <a:pos x="connsiteX1" y="connsiteY1"/>
                </a:cxn>
                <a:cxn ang="0">
                  <a:pos x="connsiteX2" y="connsiteY2"/>
                </a:cxn>
                <a:cxn ang="0">
                  <a:pos x="connsiteX3" y="connsiteY3"/>
                </a:cxn>
              </a:cxnLst>
              <a:rect l="l" t="t" r="r" b="b"/>
              <a:pathLst>
                <a:path w="9775" h="141653">
                  <a:moveTo>
                    <a:pt x="7332" y="142142"/>
                  </a:moveTo>
                  <a:lnTo>
                    <a:pt x="11242" y="0"/>
                  </a:lnTo>
                  <a:lnTo>
                    <a:pt x="3910" y="0"/>
                  </a:lnTo>
                  <a:lnTo>
                    <a:pt x="0"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3" name="Freeform 302">
              <a:extLst>
                <a:ext uri="{FF2B5EF4-FFF2-40B4-BE49-F238E27FC236}">
                  <a16:creationId xmlns:a16="http://schemas.microsoft.com/office/drawing/2014/main" id="{BE8FF81D-C50F-AC46-9033-2865E848AFA0}"/>
                </a:ext>
              </a:extLst>
            </p:cNvPr>
            <p:cNvSpPr/>
            <p:nvPr/>
          </p:nvSpPr>
          <p:spPr>
            <a:xfrm>
              <a:off x="-1277116" y="2371481"/>
              <a:ext cx="48878" cy="166077"/>
            </a:xfrm>
            <a:custGeom>
              <a:avLst/>
              <a:gdLst>
                <a:gd name="connsiteX0" fmla="*/ 7332 w 48878"/>
                <a:gd name="connsiteY0" fmla="*/ 166565 h 166076"/>
                <a:gd name="connsiteX1" fmla="*/ 49856 w 48878"/>
                <a:gd name="connsiteY1" fmla="*/ 1954 h 166076"/>
                <a:gd name="connsiteX2" fmla="*/ 42524 w 48878"/>
                <a:gd name="connsiteY2" fmla="*/ 0 h 166076"/>
                <a:gd name="connsiteX3" fmla="*/ 0 w 48878"/>
                <a:gd name="connsiteY3" fmla="*/ 164612 h 166076"/>
              </a:gdLst>
              <a:ahLst/>
              <a:cxnLst>
                <a:cxn ang="0">
                  <a:pos x="connsiteX0" y="connsiteY0"/>
                </a:cxn>
                <a:cxn ang="0">
                  <a:pos x="connsiteX1" y="connsiteY1"/>
                </a:cxn>
                <a:cxn ang="0">
                  <a:pos x="connsiteX2" y="connsiteY2"/>
                </a:cxn>
                <a:cxn ang="0">
                  <a:pos x="connsiteX3" y="connsiteY3"/>
                </a:cxn>
              </a:cxnLst>
              <a:rect l="l" t="t" r="r" b="b"/>
              <a:pathLst>
                <a:path w="48878" h="166076">
                  <a:moveTo>
                    <a:pt x="7332" y="166565"/>
                  </a:moveTo>
                  <a:lnTo>
                    <a:pt x="49856" y="1954"/>
                  </a:lnTo>
                  <a:lnTo>
                    <a:pt x="42524" y="0"/>
                  </a:lnTo>
                  <a:lnTo>
                    <a:pt x="0" y="1646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4" name="Freeform 303">
              <a:extLst>
                <a:ext uri="{FF2B5EF4-FFF2-40B4-BE49-F238E27FC236}">
                  <a16:creationId xmlns:a16="http://schemas.microsoft.com/office/drawing/2014/main" id="{85B93B12-D065-0949-B954-44FC007F5882}"/>
                </a:ext>
              </a:extLst>
            </p:cNvPr>
            <p:cNvSpPr/>
            <p:nvPr/>
          </p:nvSpPr>
          <p:spPr>
            <a:xfrm>
              <a:off x="-1323551" y="2410558"/>
              <a:ext cx="4888" cy="97692"/>
            </a:xfrm>
            <a:custGeom>
              <a:avLst/>
              <a:gdLst>
                <a:gd name="connsiteX0" fmla="*/ 0 w 4887"/>
                <a:gd name="connsiteY0" fmla="*/ 0 h 97692"/>
                <a:gd name="connsiteX1" fmla="*/ 7332 w 4887"/>
                <a:gd name="connsiteY1" fmla="*/ 0 h 97692"/>
                <a:gd name="connsiteX2" fmla="*/ 7332 w 4887"/>
                <a:gd name="connsiteY2" fmla="*/ 100135 h 97692"/>
                <a:gd name="connsiteX3" fmla="*/ 0 w 4887"/>
                <a:gd name="connsiteY3" fmla="*/ 100135 h 97692"/>
              </a:gdLst>
              <a:ahLst/>
              <a:cxnLst>
                <a:cxn ang="0">
                  <a:pos x="connsiteX0" y="connsiteY0"/>
                </a:cxn>
                <a:cxn ang="0">
                  <a:pos x="connsiteX1" y="connsiteY1"/>
                </a:cxn>
                <a:cxn ang="0">
                  <a:pos x="connsiteX2" y="connsiteY2"/>
                </a:cxn>
                <a:cxn ang="0">
                  <a:pos x="connsiteX3" y="connsiteY3"/>
                </a:cxn>
              </a:cxnLst>
              <a:rect l="l" t="t" r="r" b="b"/>
              <a:pathLst>
                <a:path w="4887" h="97692">
                  <a:moveTo>
                    <a:pt x="0" y="0"/>
                  </a:moveTo>
                  <a:lnTo>
                    <a:pt x="7332" y="0"/>
                  </a:lnTo>
                  <a:lnTo>
                    <a:pt x="7332" y="100135"/>
                  </a:lnTo>
                  <a:lnTo>
                    <a:pt x="0" y="1001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5" name="Freeform 304">
              <a:extLst>
                <a:ext uri="{FF2B5EF4-FFF2-40B4-BE49-F238E27FC236}">
                  <a16:creationId xmlns:a16="http://schemas.microsoft.com/office/drawing/2014/main" id="{415E1A92-B20F-D345-B63E-5FDFC343E96E}"/>
                </a:ext>
              </a:extLst>
            </p:cNvPr>
            <p:cNvSpPr/>
            <p:nvPr/>
          </p:nvSpPr>
          <p:spPr>
            <a:xfrm>
              <a:off x="-1404200" y="2362689"/>
              <a:ext cx="48878" cy="170962"/>
            </a:xfrm>
            <a:custGeom>
              <a:avLst/>
              <a:gdLst>
                <a:gd name="connsiteX0" fmla="*/ 42524 w 48878"/>
                <a:gd name="connsiteY0" fmla="*/ 170962 h 170961"/>
                <a:gd name="connsiteX1" fmla="*/ 49367 w 48878"/>
                <a:gd name="connsiteY1" fmla="*/ 169008 h 170961"/>
                <a:gd name="connsiteX2" fmla="*/ 7332 w 48878"/>
                <a:gd name="connsiteY2" fmla="*/ 0 h 170961"/>
                <a:gd name="connsiteX3" fmla="*/ 0 w 48878"/>
                <a:gd name="connsiteY3" fmla="*/ 1954 h 170961"/>
              </a:gdLst>
              <a:ahLst/>
              <a:cxnLst>
                <a:cxn ang="0">
                  <a:pos x="connsiteX0" y="connsiteY0"/>
                </a:cxn>
                <a:cxn ang="0">
                  <a:pos x="connsiteX1" y="connsiteY1"/>
                </a:cxn>
                <a:cxn ang="0">
                  <a:pos x="connsiteX2" y="connsiteY2"/>
                </a:cxn>
                <a:cxn ang="0">
                  <a:pos x="connsiteX3" y="connsiteY3"/>
                </a:cxn>
              </a:cxnLst>
              <a:rect l="l" t="t" r="r" b="b"/>
              <a:pathLst>
                <a:path w="48878" h="170961">
                  <a:moveTo>
                    <a:pt x="42524" y="170962"/>
                  </a:moveTo>
                  <a:lnTo>
                    <a:pt x="49367" y="169008"/>
                  </a:lnTo>
                  <a:lnTo>
                    <a:pt x="7332" y="0"/>
                  </a:lnTo>
                  <a:lnTo>
                    <a:pt x="0" y="19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6" name="Freeform 305">
              <a:extLst>
                <a:ext uri="{FF2B5EF4-FFF2-40B4-BE49-F238E27FC236}">
                  <a16:creationId xmlns:a16="http://schemas.microsoft.com/office/drawing/2014/main" id="{FFE45A12-D445-1644-834B-15F9DC8C3CC7}"/>
                </a:ext>
              </a:extLst>
            </p:cNvPr>
            <p:cNvSpPr/>
            <p:nvPr/>
          </p:nvSpPr>
          <p:spPr>
            <a:xfrm>
              <a:off x="-1400779" y="2306515"/>
              <a:ext cx="92869" cy="107462"/>
            </a:xfrm>
            <a:custGeom>
              <a:avLst/>
              <a:gdLst>
                <a:gd name="connsiteX0" fmla="*/ 0 w 92868"/>
                <a:gd name="connsiteY0" fmla="*/ 57150 h 107461"/>
                <a:gd name="connsiteX1" fmla="*/ 0 w 92868"/>
                <a:gd name="connsiteY1" fmla="*/ 0 h 107461"/>
                <a:gd name="connsiteX2" fmla="*/ 93357 w 92868"/>
                <a:gd name="connsiteY2" fmla="*/ 53242 h 107461"/>
                <a:gd name="connsiteX3" fmla="*/ 93357 w 92868"/>
                <a:gd name="connsiteY3" fmla="*/ 110392 h 107461"/>
              </a:gdLst>
              <a:ahLst/>
              <a:cxnLst>
                <a:cxn ang="0">
                  <a:pos x="connsiteX0" y="connsiteY0"/>
                </a:cxn>
                <a:cxn ang="0">
                  <a:pos x="connsiteX1" y="connsiteY1"/>
                </a:cxn>
                <a:cxn ang="0">
                  <a:pos x="connsiteX2" y="connsiteY2"/>
                </a:cxn>
                <a:cxn ang="0">
                  <a:pos x="connsiteX3" y="connsiteY3"/>
                </a:cxn>
              </a:cxnLst>
              <a:rect l="l" t="t" r="r" b="b"/>
              <a:pathLst>
                <a:path w="92868" h="107461">
                  <a:moveTo>
                    <a:pt x="0" y="57150"/>
                  </a:moveTo>
                  <a:lnTo>
                    <a:pt x="0" y="0"/>
                  </a:lnTo>
                  <a:lnTo>
                    <a:pt x="93357" y="53242"/>
                  </a:lnTo>
                  <a:lnTo>
                    <a:pt x="93357" y="110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7" name="Freeform 306">
              <a:extLst>
                <a:ext uri="{FF2B5EF4-FFF2-40B4-BE49-F238E27FC236}">
                  <a16:creationId xmlns:a16="http://schemas.microsoft.com/office/drawing/2014/main" id="{187B4A14-E00A-5641-8381-0547F56FB5DF}"/>
                </a:ext>
              </a:extLst>
            </p:cNvPr>
            <p:cNvSpPr/>
            <p:nvPr/>
          </p:nvSpPr>
          <p:spPr>
            <a:xfrm>
              <a:off x="-1307421" y="2315308"/>
              <a:ext cx="73317" cy="97692"/>
            </a:xfrm>
            <a:custGeom>
              <a:avLst/>
              <a:gdLst>
                <a:gd name="connsiteX0" fmla="*/ 76250 w 73317"/>
                <a:gd name="connsiteY0" fmla="*/ 0 h 97692"/>
                <a:gd name="connsiteX1" fmla="*/ 76250 w 73317"/>
                <a:gd name="connsiteY1" fmla="*/ 57150 h 97692"/>
                <a:gd name="connsiteX2" fmla="*/ 0 w 73317"/>
                <a:gd name="connsiteY2" fmla="*/ 101600 h 97692"/>
                <a:gd name="connsiteX3" fmla="*/ 0 w 73317"/>
                <a:gd name="connsiteY3" fmla="*/ 44450 h 97692"/>
              </a:gdLst>
              <a:ahLst/>
              <a:cxnLst>
                <a:cxn ang="0">
                  <a:pos x="connsiteX0" y="connsiteY0"/>
                </a:cxn>
                <a:cxn ang="0">
                  <a:pos x="connsiteX1" y="connsiteY1"/>
                </a:cxn>
                <a:cxn ang="0">
                  <a:pos x="connsiteX2" y="connsiteY2"/>
                </a:cxn>
                <a:cxn ang="0">
                  <a:pos x="connsiteX3" y="connsiteY3"/>
                </a:cxn>
              </a:cxnLst>
              <a:rect l="l" t="t" r="r" b="b"/>
              <a:pathLst>
                <a:path w="73317" h="97692">
                  <a:moveTo>
                    <a:pt x="76250" y="0"/>
                  </a:moveTo>
                  <a:lnTo>
                    <a:pt x="76250" y="57150"/>
                  </a:lnTo>
                  <a:lnTo>
                    <a:pt x="0" y="101600"/>
                  </a:lnTo>
                  <a:lnTo>
                    <a:pt x="0" y="4445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8" name="Freeform 307">
              <a:extLst>
                <a:ext uri="{FF2B5EF4-FFF2-40B4-BE49-F238E27FC236}">
                  <a16:creationId xmlns:a16="http://schemas.microsoft.com/office/drawing/2014/main" id="{243717F8-D702-404E-ABF9-878885792168}"/>
                </a:ext>
              </a:extLst>
            </p:cNvPr>
            <p:cNvSpPr/>
            <p:nvPr/>
          </p:nvSpPr>
          <p:spPr>
            <a:xfrm>
              <a:off x="-1400779" y="2262554"/>
              <a:ext cx="166186" cy="92808"/>
            </a:xfrm>
            <a:custGeom>
              <a:avLst/>
              <a:gdLst>
                <a:gd name="connsiteX0" fmla="*/ 77228 w 166186"/>
                <a:gd name="connsiteY0" fmla="*/ 0 h 92807"/>
                <a:gd name="connsiteX1" fmla="*/ 0 w 166186"/>
                <a:gd name="connsiteY1" fmla="*/ 43962 h 92807"/>
                <a:gd name="connsiteX2" fmla="*/ 93357 w 166186"/>
                <a:gd name="connsiteY2" fmla="*/ 97204 h 92807"/>
                <a:gd name="connsiteX3" fmla="*/ 169608 w 166186"/>
                <a:gd name="connsiteY3" fmla="*/ 52754 h 92807"/>
              </a:gdLst>
              <a:ahLst/>
              <a:cxnLst>
                <a:cxn ang="0">
                  <a:pos x="connsiteX0" y="connsiteY0"/>
                </a:cxn>
                <a:cxn ang="0">
                  <a:pos x="connsiteX1" y="connsiteY1"/>
                </a:cxn>
                <a:cxn ang="0">
                  <a:pos x="connsiteX2" y="connsiteY2"/>
                </a:cxn>
                <a:cxn ang="0">
                  <a:pos x="connsiteX3" y="connsiteY3"/>
                </a:cxn>
              </a:cxnLst>
              <a:rect l="l" t="t" r="r" b="b"/>
              <a:pathLst>
                <a:path w="166186" h="92807">
                  <a:moveTo>
                    <a:pt x="77228" y="0"/>
                  </a:moveTo>
                  <a:lnTo>
                    <a:pt x="0" y="43962"/>
                  </a:lnTo>
                  <a:lnTo>
                    <a:pt x="93357" y="97204"/>
                  </a:lnTo>
                  <a:lnTo>
                    <a:pt x="169608"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9" name="Freeform 308">
              <a:extLst>
                <a:ext uri="{FF2B5EF4-FFF2-40B4-BE49-F238E27FC236}">
                  <a16:creationId xmlns:a16="http://schemas.microsoft.com/office/drawing/2014/main" id="{B84CB194-2B2E-5840-B116-482007047888}"/>
                </a:ext>
              </a:extLst>
            </p:cNvPr>
            <p:cNvSpPr/>
            <p:nvPr/>
          </p:nvSpPr>
          <p:spPr>
            <a:xfrm>
              <a:off x="-1400779" y="2262554"/>
              <a:ext cx="166186" cy="92808"/>
            </a:xfrm>
            <a:custGeom>
              <a:avLst/>
              <a:gdLst>
                <a:gd name="connsiteX0" fmla="*/ 0 w 166186"/>
                <a:gd name="connsiteY0" fmla="*/ 43962 h 92807"/>
                <a:gd name="connsiteX1" fmla="*/ 92869 w 166186"/>
                <a:gd name="connsiteY1" fmla="*/ 97204 h 92807"/>
                <a:gd name="connsiteX2" fmla="*/ 169608 w 166186"/>
                <a:gd name="connsiteY2" fmla="*/ 52754 h 92807"/>
                <a:gd name="connsiteX3" fmla="*/ 76739 w 166186"/>
                <a:gd name="connsiteY3" fmla="*/ 0 h 92807"/>
                <a:gd name="connsiteX4" fmla="*/ 0 w 166186"/>
                <a:gd name="connsiteY4" fmla="*/ 43962 h 92807"/>
                <a:gd name="connsiteX5" fmla="*/ 93357 w 166186"/>
                <a:gd name="connsiteY5" fmla="*/ 83527 h 92807"/>
                <a:gd name="connsiteX6" fmla="*/ 24439 w 166186"/>
                <a:gd name="connsiteY6" fmla="*/ 43962 h 92807"/>
                <a:gd name="connsiteX7" fmla="*/ 77228 w 166186"/>
                <a:gd name="connsiteY7" fmla="*/ 13677 h 92807"/>
                <a:gd name="connsiteX8" fmla="*/ 146146 w 166186"/>
                <a:gd name="connsiteY8" fmla="*/ 52754 h 92807"/>
                <a:gd name="connsiteX9" fmla="*/ 93357 w 166186"/>
                <a:gd name="connsiteY9" fmla="*/ 83527 h 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186" h="92807">
                  <a:moveTo>
                    <a:pt x="0" y="43962"/>
                  </a:moveTo>
                  <a:lnTo>
                    <a:pt x="92869" y="97204"/>
                  </a:lnTo>
                  <a:lnTo>
                    <a:pt x="169608" y="52754"/>
                  </a:lnTo>
                  <a:lnTo>
                    <a:pt x="76739" y="0"/>
                  </a:lnTo>
                  <a:lnTo>
                    <a:pt x="0" y="43962"/>
                  </a:lnTo>
                  <a:close/>
                  <a:moveTo>
                    <a:pt x="93357" y="83527"/>
                  </a:moveTo>
                  <a:lnTo>
                    <a:pt x="24439" y="43962"/>
                  </a:lnTo>
                  <a:lnTo>
                    <a:pt x="77228" y="13677"/>
                  </a:lnTo>
                  <a:lnTo>
                    <a:pt x="146146" y="52754"/>
                  </a:lnTo>
                  <a:lnTo>
                    <a:pt x="93357" y="8352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0" name="Freeform 309">
              <a:extLst>
                <a:ext uri="{FF2B5EF4-FFF2-40B4-BE49-F238E27FC236}">
                  <a16:creationId xmlns:a16="http://schemas.microsoft.com/office/drawing/2014/main" id="{A6637276-A401-194B-84E4-447DCD0F782B}"/>
                </a:ext>
              </a:extLst>
            </p:cNvPr>
            <p:cNvSpPr/>
            <p:nvPr/>
          </p:nvSpPr>
          <p:spPr>
            <a:xfrm>
              <a:off x="-1945283" y="1707662"/>
              <a:ext cx="29327" cy="410308"/>
            </a:xfrm>
            <a:custGeom>
              <a:avLst/>
              <a:gdLst>
                <a:gd name="connsiteX0" fmla="*/ 30305 w 29326"/>
                <a:gd name="connsiteY0" fmla="*/ 397119 h 410307"/>
                <a:gd name="connsiteX1" fmla="*/ 30305 w 29326"/>
                <a:gd name="connsiteY1" fmla="*/ 0 h 410307"/>
                <a:gd name="connsiteX2" fmla="*/ 0 w 29326"/>
                <a:gd name="connsiteY2" fmla="*/ 17096 h 410307"/>
                <a:gd name="connsiteX3" fmla="*/ 0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30305" y="397119"/>
                  </a:moveTo>
                  <a:lnTo>
                    <a:pt x="30305" y="0"/>
                  </a:lnTo>
                  <a:lnTo>
                    <a:pt x="0" y="17096"/>
                  </a:lnTo>
                  <a:lnTo>
                    <a:pt x="0"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1" name="Freeform 310">
              <a:extLst>
                <a:ext uri="{FF2B5EF4-FFF2-40B4-BE49-F238E27FC236}">
                  <a16:creationId xmlns:a16="http://schemas.microsoft.com/office/drawing/2014/main" id="{8B7CAFB6-EB40-FF49-AB73-D8DA62D44DE9}"/>
                </a:ext>
              </a:extLst>
            </p:cNvPr>
            <p:cNvSpPr/>
            <p:nvPr/>
          </p:nvSpPr>
          <p:spPr>
            <a:xfrm>
              <a:off x="-1975099" y="1707662"/>
              <a:ext cx="29327" cy="410308"/>
            </a:xfrm>
            <a:custGeom>
              <a:avLst/>
              <a:gdLst>
                <a:gd name="connsiteX0" fmla="*/ 0 w 29326"/>
                <a:gd name="connsiteY0" fmla="*/ 0 h 410307"/>
                <a:gd name="connsiteX1" fmla="*/ 0 w 29326"/>
                <a:gd name="connsiteY1" fmla="*/ 397119 h 410307"/>
                <a:gd name="connsiteX2" fmla="*/ 29816 w 29326"/>
                <a:gd name="connsiteY2" fmla="*/ 414215 h 410307"/>
                <a:gd name="connsiteX3" fmla="*/ 29816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215"/>
                  </a:lnTo>
                  <a:lnTo>
                    <a:pt x="29816"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2" name="Freeform 311">
              <a:extLst>
                <a:ext uri="{FF2B5EF4-FFF2-40B4-BE49-F238E27FC236}">
                  <a16:creationId xmlns:a16="http://schemas.microsoft.com/office/drawing/2014/main" id="{E7CD7A80-3B7E-784C-9F28-599D25C4913E}"/>
                </a:ext>
              </a:extLst>
            </p:cNvPr>
            <p:cNvSpPr/>
            <p:nvPr/>
          </p:nvSpPr>
          <p:spPr>
            <a:xfrm>
              <a:off x="-1975099" y="1690565"/>
              <a:ext cx="58654" cy="34192"/>
            </a:xfrm>
            <a:custGeom>
              <a:avLst/>
              <a:gdLst>
                <a:gd name="connsiteX0" fmla="*/ 30305 w 58653"/>
                <a:gd name="connsiteY0" fmla="*/ 0 h 34192"/>
                <a:gd name="connsiteX1" fmla="*/ 60120 w 58653"/>
                <a:gd name="connsiteY1" fmla="*/ 17096 h 34192"/>
                <a:gd name="connsiteX2" fmla="*/ 29816 w 58653"/>
                <a:gd name="connsiteY2" fmla="*/ 34192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5" y="0"/>
                  </a:moveTo>
                  <a:lnTo>
                    <a:pt x="60120" y="17096"/>
                  </a:lnTo>
                  <a:lnTo>
                    <a:pt x="29816" y="34192"/>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3" name="Freeform 312">
              <a:extLst>
                <a:ext uri="{FF2B5EF4-FFF2-40B4-BE49-F238E27FC236}">
                  <a16:creationId xmlns:a16="http://schemas.microsoft.com/office/drawing/2014/main" id="{B5EA92BF-C33B-A64C-9282-5BD0E635F7ED}"/>
                </a:ext>
              </a:extLst>
            </p:cNvPr>
            <p:cNvSpPr/>
            <p:nvPr/>
          </p:nvSpPr>
          <p:spPr>
            <a:xfrm>
              <a:off x="-2084098" y="2083777"/>
              <a:ext cx="136859" cy="117231"/>
            </a:xfrm>
            <a:custGeom>
              <a:avLst/>
              <a:gdLst>
                <a:gd name="connsiteX0" fmla="*/ 138814 w 136859"/>
                <a:gd name="connsiteY0" fmla="*/ 38100 h 117230"/>
                <a:gd name="connsiteX1" fmla="*/ 138814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814" y="38100"/>
                  </a:moveTo>
                  <a:lnTo>
                    <a:pt x="138814"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4" name="Freeform 313">
              <a:extLst>
                <a:ext uri="{FF2B5EF4-FFF2-40B4-BE49-F238E27FC236}">
                  <a16:creationId xmlns:a16="http://schemas.microsoft.com/office/drawing/2014/main" id="{3FB9B4AE-5992-6E43-AF74-B96C75D4B4AA}"/>
                </a:ext>
              </a:extLst>
            </p:cNvPr>
            <p:cNvSpPr/>
            <p:nvPr/>
          </p:nvSpPr>
          <p:spPr>
            <a:xfrm>
              <a:off x="-2084098" y="2066681"/>
              <a:ext cx="136859" cy="92808"/>
            </a:xfrm>
            <a:custGeom>
              <a:avLst/>
              <a:gdLst>
                <a:gd name="connsiteX0" fmla="*/ 108999 w 136859"/>
                <a:gd name="connsiteY0" fmla="*/ 0 h 92807"/>
                <a:gd name="connsiteX1" fmla="*/ 0 w 136859"/>
                <a:gd name="connsiteY1" fmla="*/ 62035 h 92807"/>
                <a:gd name="connsiteX2" fmla="*/ 0 w 136859"/>
                <a:gd name="connsiteY2" fmla="*/ 96227 h 92807"/>
                <a:gd name="connsiteX3" fmla="*/ 138814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108999" y="0"/>
                  </a:moveTo>
                  <a:lnTo>
                    <a:pt x="0" y="62035"/>
                  </a:lnTo>
                  <a:lnTo>
                    <a:pt x="0" y="96227"/>
                  </a:lnTo>
                  <a:lnTo>
                    <a:pt x="138814"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5" name="Freeform 314">
              <a:extLst>
                <a:ext uri="{FF2B5EF4-FFF2-40B4-BE49-F238E27FC236}">
                  <a16:creationId xmlns:a16="http://schemas.microsoft.com/office/drawing/2014/main" id="{5266EC1D-7F74-E448-8ABB-0649978F39EE}"/>
                </a:ext>
              </a:extLst>
            </p:cNvPr>
            <p:cNvSpPr/>
            <p:nvPr/>
          </p:nvSpPr>
          <p:spPr>
            <a:xfrm>
              <a:off x="-2149106" y="1590431"/>
              <a:ext cx="29327" cy="410308"/>
            </a:xfrm>
            <a:custGeom>
              <a:avLst/>
              <a:gdLst>
                <a:gd name="connsiteX0" fmla="*/ 30305 w 29326"/>
                <a:gd name="connsiteY0" fmla="*/ 397119 h 410307"/>
                <a:gd name="connsiteX1" fmla="*/ 30305 w 29326"/>
                <a:gd name="connsiteY1" fmla="*/ 0 h 410307"/>
                <a:gd name="connsiteX2" fmla="*/ 0 w 29326"/>
                <a:gd name="connsiteY2" fmla="*/ 17096 h 410307"/>
                <a:gd name="connsiteX3" fmla="*/ 0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30305" y="397119"/>
                  </a:moveTo>
                  <a:lnTo>
                    <a:pt x="30305" y="0"/>
                  </a:lnTo>
                  <a:lnTo>
                    <a:pt x="0" y="17096"/>
                  </a:lnTo>
                  <a:lnTo>
                    <a:pt x="0"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6" name="Freeform 315">
              <a:extLst>
                <a:ext uri="{FF2B5EF4-FFF2-40B4-BE49-F238E27FC236}">
                  <a16:creationId xmlns:a16="http://schemas.microsoft.com/office/drawing/2014/main" id="{02A9AFB2-0A3E-B146-A1C2-926201BEADFA}"/>
                </a:ext>
              </a:extLst>
            </p:cNvPr>
            <p:cNvSpPr/>
            <p:nvPr/>
          </p:nvSpPr>
          <p:spPr>
            <a:xfrm>
              <a:off x="-2178922" y="1590431"/>
              <a:ext cx="29327" cy="410308"/>
            </a:xfrm>
            <a:custGeom>
              <a:avLst/>
              <a:gdLst>
                <a:gd name="connsiteX0" fmla="*/ 0 w 29326"/>
                <a:gd name="connsiteY0" fmla="*/ 0 h 410307"/>
                <a:gd name="connsiteX1" fmla="*/ 0 w 29326"/>
                <a:gd name="connsiteY1" fmla="*/ 397119 h 410307"/>
                <a:gd name="connsiteX2" fmla="*/ 29816 w 29326"/>
                <a:gd name="connsiteY2" fmla="*/ 414215 h 410307"/>
                <a:gd name="connsiteX3" fmla="*/ 29816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215"/>
                  </a:lnTo>
                  <a:lnTo>
                    <a:pt x="29816"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7" name="Freeform 316">
              <a:extLst>
                <a:ext uri="{FF2B5EF4-FFF2-40B4-BE49-F238E27FC236}">
                  <a16:creationId xmlns:a16="http://schemas.microsoft.com/office/drawing/2014/main" id="{E9378AE6-0609-5847-8606-A8C9178FE478}"/>
                </a:ext>
              </a:extLst>
            </p:cNvPr>
            <p:cNvSpPr/>
            <p:nvPr/>
          </p:nvSpPr>
          <p:spPr>
            <a:xfrm>
              <a:off x="-2178922" y="1573335"/>
              <a:ext cx="58654" cy="34192"/>
            </a:xfrm>
            <a:custGeom>
              <a:avLst/>
              <a:gdLst>
                <a:gd name="connsiteX0" fmla="*/ 30305 w 58653"/>
                <a:gd name="connsiteY0" fmla="*/ 0 h 34192"/>
                <a:gd name="connsiteX1" fmla="*/ 60120 w 58653"/>
                <a:gd name="connsiteY1" fmla="*/ 17096 h 34192"/>
                <a:gd name="connsiteX2" fmla="*/ 29816 w 58653"/>
                <a:gd name="connsiteY2" fmla="*/ 34192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5" y="0"/>
                  </a:moveTo>
                  <a:lnTo>
                    <a:pt x="60120" y="17096"/>
                  </a:lnTo>
                  <a:lnTo>
                    <a:pt x="29816" y="34192"/>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8" name="Freeform 317">
              <a:extLst>
                <a:ext uri="{FF2B5EF4-FFF2-40B4-BE49-F238E27FC236}">
                  <a16:creationId xmlns:a16="http://schemas.microsoft.com/office/drawing/2014/main" id="{E68644E7-A22F-6D41-B59F-EA14CF2DE656}"/>
                </a:ext>
              </a:extLst>
            </p:cNvPr>
            <p:cNvSpPr/>
            <p:nvPr/>
          </p:nvSpPr>
          <p:spPr>
            <a:xfrm>
              <a:off x="-2287432" y="1966546"/>
              <a:ext cx="136859" cy="117231"/>
            </a:xfrm>
            <a:custGeom>
              <a:avLst/>
              <a:gdLst>
                <a:gd name="connsiteX0" fmla="*/ 138326 w 136859"/>
                <a:gd name="connsiteY0" fmla="*/ 38100 h 117230"/>
                <a:gd name="connsiteX1" fmla="*/ 138326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326" y="38100"/>
                  </a:moveTo>
                  <a:lnTo>
                    <a:pt x="138326"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9" name="Freeform 318">
              <a:extLst>
                <a:ext uri="{FF2B5EF4-FFF2-40B4-BE49-F238E27FC236}">
                  <a16:creationId xmlns:a16="http://schemas.microsoft.com/office/drawing/2014/main" id="{7FA844F6-E6CA-9A47-ABC1-885EC9CD381F}"/>
                </a:ext>
              </a:extLst>
            </p:cNvPr>
            <p:cNvSpPr/>
            <p:nvPr/>
          </p:nvSpPr>
          <p:spPr>
            <a:xfrm>
              <a:off x="-2287432" y="1949450"/>
              <a:ext cx="136859" cy="92808"/>
            </a:xfrm>
            <a:custGeom>
              <a:avLst/>
              <a:gdLst>
                <a:gd name="connsiteX0" fmla="*/ 108510 w 136859"/>
                <a:gd name="connsiteY0" fmla="*/ 0 h 92807"/>
                <a:gd name="connsiteX1" fmla="*/ 0 w 136859"/>
                <a:gd name="connsiteY1" fmla="*/ 62035 h 92807"/>
                <a:gd name="connsiteX2" fmla="*/ 0 w 136859"/>
                <a:gd name="connsiteY2" fmla="*/ 96227 h 92807"/>
                <a:gd name="connsiteX3" fmla="*/ 138326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108510" y="0"/>
                  </a:moveTo>
                  <a:lnTo>
                    <a:pt x="0" y="62035"/>
                  </a:lnTo>
                  <a:lnTo>
                    <a:pt x="0" y="96227"/>
                  </a:lnTo>
                  <a:lnTo>
                    <a:pt x="138326"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0" name="Freeform 319">
              <a:extLst>
                <a:ext uri="{FF2B5EF4-FFF2-40B4-BE49-F238E27FC236}">
                  <a16:creationId xmlns:a16="http://schemas.microsoft.com/office/drawing/2014/main" id="{2269CB70-1144-E24D-84D6-957DEDAE23C2}"/>
                </a:ext>
              </a:extLst>
            </p:cNvPr>
            <p:cNvSpPr/>
            <p:nvPr/>
          </p:nvSpPr>
          <p:spPr>
            <a:xfrm>
              <a:off x="-2084098" y="1905488"/>
              <a:ext cx="136859" cy="117231"/>
            </a:xfrm>
            <a:custGeom>
              <a:avLst/>
              <a:gdLst>
                <a:gd name="connsiteX0" fmla="*/ 138814 w 136859"/>
                <a:gd name="connsiteY0" fmla="*/ 38100 h 117230"/>
                <a:gd name="connsiteX1" fmla="*/ 138814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814" y="38100"/>
                  </a:moveTo>
                  <a:lnTo>
                    <a:pt x="138814"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1" name="Freeform 320">
              <a:extLst>
                <a:ext uri="{FF2B5EF4-FFF2-40B4-BE49-F238E27FC236}">
                  <a16:creationId xmlns:a16="http://schemas.microsoft.com/office/drawing/2014/main" id="{B0CA340B-894C-BC4F-8321-853B80E8155D}"/>
                </a:ext>
              </a:extLst>
            </p:cNvPr>
            <p:cNvSpPr/>
            <p:nvPr/>
          </p:nvSpPr>
          <p:spPr>
            <a:xfrm>
              <a:off x="-2084098" y="1887904"/>
              <a:ext cx="136859" cy="92808"/>
            </a:xfrm>
            <a:custGeom>
              <a:avLst/>
              <a:gdLst>
                <a:gd name="connsiteX0" fmla="*/ 108999 w 136859"/>
                <a:gd name="connsiteY0" fmla="*/ 0 h 92807"/>
                <a:gd name="connsiteX1" fmla="*/ 0 w 136859"/>
                <a:gd name="connsiteY1" fmla="*/ 62035 h 92807"/>
                <a:gd name="connsiteX2" fmla="*/ 0 w 136859"/>
                <a:gd name="connsiteY2" fmla="*/ 96715 h 92807"/>
                <a:gd name="connsiteX3" fmla="*/ 138814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108999" y="0"/>
                  </a:moveTo>
                  <a:lnTo>
                    <a:pt x="0" y="62035"/>
                  </a:lnTo>
                  <a:lnTo>
                    <a:pt x="0" y="96715"/>
                  </a:lnTo>
                  <a:lnTo>
                    <a:pt x="138814"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2" name="Freeform 321">
              <a:extLst>
                <a:ext uri="{FF2B5EF4-FFF2-40B4-BE49-F238E27FC236}">
                  <a16:creationId xmlns:a16="http://schemas.microsoft.com/office/drawing/2014/main" id="{CBADF75A-9B4A-4F47-A880-A9E931A91076}"/>
                </a:ext>
              </a:extLst>
            </p:cNvPr>
            <p:cNvSpPr/>
            <p:nvPr/>
          </p:nvSpPr>
          <p:spPr>
            <a:xfrm>
              <a:off x="-2287432" y="1788258"/>
              <a:ext cx="136859" cy="117231"/>
            </a:xfrm>
            <a:custGeom>
              <a:avLst/>
              <a:gdLst>
                <a:gd name="connsiteX0" fmla="*/ 138326 w 136859"/>
                <a:gd name="connsiteY0" fmla="*/ 38100 h 117230"/>
                <a:gd name="connsiteX1" fmla="*/ 138326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326" y="38100"/>
                  </a:moveTo>
                  <a:lnTo>
                    <a:pt x="138326"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3" name="Freeform 322">
              <a:extLst>
                <a:ext uri="{FF2B5EF4-FFF2-40B4-BE49-F238E27FC236}">
                  <a16:creationId xmlns:a16="http://schemas.microsoft.com/office/drawing/2014/main" id="{BF98CDD1-0F9D-5A4A-A775-96957479C7DA}"/>
                </a:ext>
              </a:extLst>
            </p:cNvPr>
            <p:cNvSpPr/>
            <p:nvPr/>
          </p:nvSpPr>
          <p:spPr>
            <a:xfrm>
              <a:off x="-2287432" y="1770673"/>
              <a:ext cx="136859" cy="92808"/>
            </a:xfrm>
            <a:custGeom>
              <a:avLst/>
              <a:gdLst>
                <a:gd name="connsiteX0" fmla="*/ 108510 w 136859"/>
                <a:gd name="connsiteY0" fmla="*/ 0 h 92807"/>
                <a:gd name="connsiteX1" fmla="*/ 0 w 136859"/>
                <a:gd name="connsiteY1" fmla="*/ 62035 h 92807"/>
                <a:gd name="connsiteX2" fmla="*/ 0 w 136859"/>
                <a:gd name="connsiteY2" fmla="*/ 96715 h 92807"/>
                <a:gd name="connsiteX3" fmla="*/ 138326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108510" y="0"/>
                  </a:moveTo>
                  <a:lnTo>
                    <a:pt x="0" y="62035"/>
                  </a:lnTo>
                  <a:lnTo>
                    <a:pt x="0" y="96715"/>
                  </a:lnTo>
                  <a:lnTo>
                    <a:pt x="138326"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4" name="Freeform 323">
              <a:extLst>
                <a:ext uri="{FF2B5EF4-FFF2-40B4-BE49-F238E27FC236}">
                  <a16:creationId xmlns:a16="http://schemas.microsoft.com/office/drawing/2014/main" id="{EA7CD9CA-CB90-1743-9BAC-DF377720A7BA}"/>
                </a:ext>
              </a:extLst>
            </p:cNvPr>
            <p:cNvSpPr/>
            <p:nvPr/>
          </p:nvSpPr>
          <p:spPr>
            <a:xfrm>
              <a:off x="-2184298" y="1754065"/>
              <a:ext cx="1070435" cy="605692"/>
            </a:xfrm>
            <a:custGeom>
              <a:avLst/>
              <a:gdLst>
                <a:gd name="connsiteX0" fmla="*/ 0 w 1070435"/>
                <a:gd name="connsiteY0" fmla="*/ 14654 h 605692"/>
                <a:gd name="connsiteX1" fmla="*/ 25416 w 1070435"/>
                <a:gd name="connsiteY1" fmla="*/ 0 h 605692"/>
                <a:gd name="connsiteX2" fmla="*/ 1070924 w 1070435"/>
                <a:gd name="connsiteY2" fmla="*/ 595435 h 605692"/>
                <a:gd name="connsiteX3" fmla="*/ 1045996 w 1070435"/>
                <a:gd name="connsiteY3" fmla="*/ 610088 h 605692"/>
              </a:gdLst>
              <a:ahLst/>
              <a:cxnLst>
                <a:cxn ang="0">
                  <a:pos x="connsiteX0" y="connsiteY0"/>
                </a:cxn>
                <a:cxn ang="0">
                  <a:pos x="connsiteX1" y="connsiteY1"/>
                </a:cxn>
                <a:cxn ang="0">
                  <a:pos x="connsiteX2" y="connsiteY2"/>
                </a:cxn>
                <a:cxn ang="0">
                  <a:pos x="connsiteX3" y="connsiteY3"/>
                </a:cxn>
              </a:cxnLst>
              <a:rect l="l" t="t" r="r" b="b"/>
              <a:pathLst>
                <a:path w="1070435" h="605692">
                  <a:moveTo>
                    <a:pt x="0" y="14654"/>
                  </a:moveTo>
                  <a:lnTo>
                    <a:pt x="25416" y="0"/>
                  </a:lnTo>
                  <a:lnTo>
                    <a:pt x="1070924" y="595435"/>
                  </a:lnTo>
                  <a:lnTo>
                    <a:pt x="1045996" y="6100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5" name="Freeform 324">
              <a:extLst>
                <a:ext uri="{FF2B5EF4-FFF2-40B4-BE49-F238E27FC236}">
                  <a16:creationId xmlns:a16="http://schemas.microsoft.com/office/drawing/2014/main" id="{4D4D7314-453B-4146-9328-940CBA4CC396}"/>
                </a:ext>
              </a:extLst>
            </p:cNvPr>
            <p:cNvSpPr/>
            <p:nvPr/>
          </p:nvSpPr>
          <p:spPr>
            <a:xfrm>
              <a:off x="-1138302" y="2349500"/>
              <a:ext cx="24439" cy="39077"/>
            </a:xfrm>
            <a:custGeom>
              <a:avLst/>
              <a:gdLst>
                <a:gd name="connsiteX0" fmla="*/ 0 w 24439"/>
                <a:gd name="connsiteY0" fmla="*/ 42985 h 39076"/>
                <a:gd name="connsiteX1" fmla="*/ 24928 w 24439"/>
                <a:gd name="connsiteY1" fmla="*/ 28331 h 39076"/>
                <a:gd name="connsiteX2" fmla="*/ 24928 w 24439"/>
                <a:gd name="connsiteY2" fmla="*/ 0 h 39076"/>
                <a:gd name="connsiteX3" fmla="*/ 0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0" y="42985"/>
                  </a:moveTo>
                  <a:lnTo>
                    <a:pt x="24928" y="28331"/>
                  </a:lnTo>
                  <a:lnTo>
                    <a:pt x="24928" y="0"/>
                  </a:lnTo>
                  <a:lnTo>
                    <a:pt x="0"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6" name="Freeform 325">
              <a:extLst>
                <a:ext uri="{FF2B5EF4-FFF2-40B4-BE49-F238E27FC236}">
                  <a16:creationId xmlns:a16="http://schemas.microsoft.com/office/drawing/2014/main" id="{DF0343F8-63D3-4B44-94D0-05070E7164D3}"/>
                </a:ext>
              </a:extLst>
            </p:cNvPr>
            <p:cNvSpPr/>
            <p:nvPr/>
          </p:nvSpPr>
          <p:spPr>
            <a:xfrm>
              <a:off x="-2184298" y="1768719"/>
              <a:ext cx="1045996" cy="620346"/>
            </a:xfrm>
            <a:custGeom>
              <a:avLst/>
              <a:gdLst>
                <a:gd name="connsiteX0" fmla="*/ 0 w 1045996"/>
                <a:gd name="connsiteY0" fmla="*/ 0 h 620346"/>
                <a:gd name="connsiteX1" fmla="*/ 0 w 1045996"/>
                <a:gd name="connsiteY1" fmla="*/ 28331 h 620346"/>
                <a:gd name="connsiteX2" fmla="*/ 839730 w 1045996"/>
                <a:gd name="connsiteY2" fmla="*/ 505558 h 620346"/>
                <a:gd name="connsiteX3" fmla="*/ 860747 w 1045996"/>
                <a:gd name="connsiteY3" fmla="*/ 493835 h 620346"/>
                <a:gd name="connsiteX4" fmla="*/ 953127 w 1045996"/>
                <a:gd name="connsiteY4" fmla="*/ 546588 h 620346"/>
                <a:gd name="connsiteX5" fmla="*/ 953127 w 1045996"/>
                <a:gd name="connsiteY5" fmla="*/ 546588 h 620346"/>
                <a:gd name="connsiteX6" fmla="*/ 953127 w 1045996"/>
                <a:gd name="connsiteY6" fmla="*/ 571012 h 620346"/>
                <a:gd name="connsiteX7" fmla="*/ 1045996 w 1045996"/>
                <a:gd name="connsiteY7" fmla="*/ 623765 h 620346"/>
                <a:gd name="connsiteX8" fmla="*/ 1045996 w 1045996"/>
                <a:gd name="connsiteY8" fmla="*/ 595435 h 62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996" h="620346">
                  <a:moveTo>
                    <a:pt x="0" y="0"/>
                  </a:moveTo>
                  <a:lnTo>
                    <a:pt x="0" y="28331"/>
                  </a:lnTo>
                  <a:lnTo>
                    <a:pt x="839730" y="505558"/>
                  </a:lnTo>
                  <a:lnTo>
                    <a:pt x="860747" y="493835"/>
                  </a:lnTo>
                  <a:lnTo>
                    <a:pt x="953127" y="546588"/>
                  </a:lnTo>
                  <a:lnTo>
                    <a:pt x="953127" y="546588"/>
                  </a:lnTo>
                  <a:lnTo>
                    <a:pt x="953127" y="571012"/>
                  </a:lnTo>
                  <a:lnTo>
                    <a:pt x="1045996" y="623765"/>
                  </a:lnTo>
                  <a:lnTo>
                    <a:pt x="1045996" y="595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7" name="Freeform 326">
              <a:extLst>
                <a:ext uri="{FF2B5EF4-FFF2-40B4-BE49-F238E27FC236}">
                  <a16:creationId xmlns:a16="http://schemas.microsoft.com/office/drawing/2014/main" id="{8E81C30D-0A8F-1241-93FE-327F3EAABF34}"/>
                </a:ext>
              </a:extLst>
            </p:cNvPr>
            <p:cNvSpPr/>
            <p:nvPr/>
          </p:nvSpPr>
          <p:spPr>
            <a:xfrm>
              <a:off x="-2296230" y="1818542"/>
              <a:ext cx="1070435" cy="605692"/>
            </a:xfrm>
            <a:custGeom>
              <a:avLst/>
              <a:gdLst>
                <a:gd name="connsiteX0" fmla="*/ 0 w 1070435"/>
                <a:gd name="connsiteY0" fmla="*/ 14654 h 605692"/>
                <a:gd name="connsiteX1" fmla="*/ 24928 w 1070435"/>
                <a:gd name="connsiteY1" fmla="*/ 0 h 605692"/>
                <a:gd name="connsiteX2" fmla="*/ 1070924 w 1070435"/>
                <a:gd name="connsiteY2" fmla="*/ 595435 h 605692"/>
                <a:gd name="connsiteX3" fmla="*/ 1045508 w 1070435"/>
                <a:gd name="connsiteY3" fmla="*/ 610089 h 605692"/>
              </a:gdLst>
              <a:ahLst/>
              <a:cxnLst>
                <a:cxn ang="0">
                  <a:pos x="connsiteX0" y="connsiteY0"/>
                </a:cxn>
                <a:cxn ang="0">
                  <a:pos x="connsiteX1" y="connsiteY1"/>
                </a:cxn>
                <a:cxn ang="0">
                  <a:pos x="connsiteX2" y="connsiteY2"/>
                </a:cxn>
                <a:cxn ang="0">
                  <a:pos x="connsiteX3" y="connsiteY3"/>
                </a:cxn>
              </a:cxnLst>
              <a:rect l="l" t="t" r="r" b="b"/>
              <a:pathLst>
                <a:path w="1070435" h="605692">
                  <a:moveTo>
                    <a:pt x="0" y="14654"/>
                  </a:moveTo>
                  <a:lnTo>
                    <a:pt x="24928" y="0"/>
                  </a:lnTo>
                  <a:lnTo>
                    <a:pt x="1070924" y="595435"/>
                  </a:lnTo>
                  <a:lnTo>
                    <a:pt x="1045508" y="61008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8" name="Freeform 327">
              <a:extLst>
                <a:ext uri="{FF2B5EF4-FFF2-40B4-BE49-F238E27FC236}">
                  <a16:creationId xmlns:a16="http://schemas.microsoft.com/office/drawing/2014/main" id="{461F8CEA-0416-F742-A324-6C601169F86B}"/>
                </a:ext>
              </a:extLst>
            </p:cNvPr>
            <p:cNvSpPr/>
            <p:nvPr/>
          </p:nvSpPr>
          <p:spPr>
            <a:xfrm>
              <a:off x="-2296230" y="1833196"/>
              <a:ext cx="1041108" cy="620346"/>
            </a:xfrm>
            <a:custGeom>
              <a:avLst/>
              <a:gdLst>
                <a:gd name="connsiteX0" fmla="*/ 0 w 1041108"/>
                <a:gd name="connsiteY0" fmla="*/ 28331 h 620346"/>
                <a:gd name="connsiteX1" fmla="*/ 0 w 1041108"/>
                <a:gd name="connsiteY1" fmla="*/ 0 h 620346"/>
                <a:gd name="connsiteX2" fmla="*/ 1045508 w 1041108"/>
                <a:gd name="connsiteY2" fmla="*/ 595435 h 620346"/>
                <a:gd name="connsiteX3" fmla="*/ 1045508 w 1041108"/>
                <a:gd name="connsiteY3" fmla="*/ 623765 h 620346"/>
              </a:gdLst>
              <a:ahLst/>
              <a:cxnLst>
                <a:cxn ang="0">
                  <a:pos x="connsiteX0" y="connsiteY0"/>
                </a:cxn>
                <a:cxn ang="0">
                  <a:pos x="connsiteX1" y="connsiteY1"/>
                </a:cxn>
                <a:cxn ang="0">
                  <a:pos x="connsiteX2" y="connsiteY2"/>
                </a:cxn>
                <a:cxn ang="0">
                  <a:pos x="connsiteX3" y="connsiteY3"/>
                </a:cxn>
              </a:cxnLst>
              <a:rect l="l" t="t" r="r" b="b"/>
              <a:pathLst>
                <a:path w="1041108" h="620346">
                  <a:moveTo>
                    <a:pt x="0" y="28331"/>
                  </a:moveTo>
                  <a:lnTo>
                    <a:pt x="0" y="0"/>
                  </a:lnTo>
                  <a:lnTo>
                    <a:pt x="1045508" y="595435"/>
                  </a:lnTo>
                  <a:lnTo>
                    <a:pt x="1045508" y="62376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9" name="Freeform 328">
              <a:extLst>
                <a:ext uri="{FF2B5EF4-FFF2-40B4-BE49-F238E27FC236}">
                  <a16:creationId xmlns:a16="http://schemas.microsoft.com/office/drawing/2014/main" id="{58961A94-F527-8D4A-88BF-639A1BC4D3A4}"/>
                </a:ext>
              </a:extLst>
            </p:cNvPr>
            <p:cNvSpPr/>
            <p:nvPr/>
          </p:nvSpPr>
          <p:spPr>
            <a:xfrm>
              <a:off x="-1250722" y="2413977"/>
              <a:ext cx="24439" cy="39077"/>
            </a:xfrm>
            <a:custGeom>
              <a:avLst/>
              <a:gdLst>
                <a:gd name="connsiteX0" fmla="*/ 0 w 24439"/>
                <a:gd name="connsiteY0" fmla="*/ 42985 h 39076"/>
                <a:gd name="connsiteX1" fmla="*/ 25416 w 24439"/>
                <a:gd name="connsiteY1" fmla="*/ 28819 h 39076"/>
                <a:gd name="connsiteX2" fmla="*/ 25416 w 24439"/>
                <a:gd name="connsiteY2" fmla="*/ 0 h 39076"/>
                <a:gd name="connsiteX3" fmla="*/ 0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0" y="42985"/>
                  </a:moveTo>
                  <a:lnTo>
                    <a:pt x="25416" y="28819"/>
                  </a:lnTo>
                  <a:lnTo>
                    <a:pt x="25416" y="0"/>
                  </a:lnTo>
                  <a:lnTo>
                    <a:pt x="0"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0" name="Freeform 329">
              <a:extLst>
                <a:ext uri="{FF2B5EF4-FFF2-40B4-BE49-F238E27FC236}">
                  <a16:creationId xmlns:a16="http://schemas.microsoft.com/office/drawing/2014/main" id="{6DE952E7-F2F2-574A-8108-7ECCACEF519D}"/>
                </a:ext>
              </a:extLst>
            </p:cNvPr>
            <p:cNvSpPr/>
            <p:nvPr/>
          </p:nvSpPr>
          <p:spPr>
            <a:xfrm>
              <a:off x="-1251211" y="2349500"/>
              <a:ext cx="112420" cy="63500"/>
            </a:xfrm>
            <a:custGeom>
              <a:avLst/>
              <a:gdLst>
                <a:gd name="connsiteX0" fmla="*/ 0 w 112420"/>
                <a:gd name="connsiteY0" fmla="*/ 49823 h 63500"/>
                <a:gd name="connsiteX1" fmla="*/ 87492 w 112420"/>
                <a:gd name="connsiteY1" fmla="*/ 0 h 63500"/>
                <a:gd name="connsiteX2" fmla="*/ 112909 w 112420"/>
                <a:gd name="connsiteY2" fmla="*/ 14654 h 63500"/>
                <a:gd name="connsiteX3" fmla="*/ 25417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0" y="49823"/>
                  </a:moveTo>
                  <a:lnTo>
                    <a:pt x="87492" y="0"/>
                  </a:lnTo>
                  <a:lnTo>
                    <a:pt x="112909" y="14654"/>
                  </a:lnTo>
                  <a:lnTo>
                    <a:pt x="25417"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1" name="Freeform 330">
              <a:extLst>
                <a:ext uri="{FF2B5EF4-FFF2-40B4-BE49-F238E27FC236}">
                  <a16:creationId xmlns:a16="http://schemas.microsoft.com/office/drawing/2014/main" id="{885103C1-76F3-0F48-A2C8-0982A8E016FE}"/>
                </a:ext>
              </a:extLst>
            </p:cNvPr>
            <p:cNvSpPr/>
            <p:nvPr/>
          </p:nvSpPr>
          <p:spPr>
            <a:xfrm>
              <a:off x="-1225794" y="2364154"/>
              <a:ext cx="83093" cy="78154"/>
            </a:xfrm>
            <a:custGeom>
              <a:avLst/>
              <a:gdLst>
                <a:gd name="connsiteX0" fmla="*/ 0 w 83093"/>
                <a:gd name="connsiteY0" fmla="*/ 49823 h 78153"/>
                <a:gd name="connsiteX1" fmla="*/ 87492 w 83093"/>
                <a:gd name="connsiteY1" fmla="*/ 0 h 78153"/>
                <a:gd name="connsiteX2" fmla="*/ 87492 w 83093"/>
                <a:gd name="connsiteY2" fmla="*/ 28331 h 78153"/>
                <a:gd name="connsiteX3" fmla="*/ 489 w 83093"/>
                <a:gd name="connsiteY3" fmla="*/ 78642 h 78153"/>
              </a:gdLst>
              <a:ahLst/>
              <a:cxnLst>
                <a:cxn ang="0">
                  <a:pos x="connsiteX0" y="connsiteY0"/>
                </a:cxn>
                <a:cxn ang="0">
                  <a:pos x="connsiteX1" y="connsiteY1"/>
                </a:cxn>
                <a:cxn ang="0">
                  <a:pos x="connsiteX2" y="connsiteY2"/>
                </a:cxn>
                <a:cxn ang="0">
                  <a:pos x="connsiteX3" y="connsiteY3"/>
                </a:cxn>
              </a:cxnLst>
              <a:rect l="l" t="t" r="r" b="b"/>
              <a:pathLst>
                <a:path w="83093" h="78153">
                  <a:moveTo>
                    <a:pt x="0" y="49823"/>
                  </a:moveTo>
                  <a:lnTo>
                    <a:pt x="87492" y="0"/>
                  </a:lnTo>
                  <a:lnTo>
                    <a:pt x="87492" y="28331"/>
                  </a:lnTo>
                  <a:lnTo>
                    <a:pt x="489" y="786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2" name="Freeform 331">
              <a:extLst>
                <a:ext uri="{FF2B5EF4-FFF2-40B4-BE49-F238E27FC236}">
                  <a16:creationId xmlns:a16="http://schemas.microsoft.com/office/drawing/2014/main" id="{92AA0B93-999B-B942-8C21-1A088AE19F82}"/>
                </a:ext>
              </a:extLst>
            </p:cNvPr>
            <p:cNvSpPr/>
            <p:nvPr/>
          </p:nvSpPr>
          <p:spPr>
            <a:xfrm>
              <a:off x="-2271302" y="1768719"/>
              <a:ext cx="112420" cy="63500"/>
            </a:xfrm>
            <a:custGeom>
              <a:avLst/>
              <a:gdLst>
                <a:gd name="connsiteX0" fmla="*/ 0 w 112420"/>
                <a:gd name="connsiteY0" fmla="*/ 49823 h 63500"/>
                <a:gd name="connsiteX1" fmla="*/ 87004 w 112420"/>
                <a:gd name="connsiteY1" fmla="*/ 0 h 63500"/>
                <a:gd name="connsiteX2" fmla="*/ 112420 w 112420"/>
                <a:gd name="connsiteY2" fmla="*/ 14654 h 63500"/>
                <a:gd name="connsiteX3" fmla="*/ 25417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0" y="49823"/>
                  </a:moveTo>
                  <a:lnTo>
                    <a:pt x="87004" y="0"/>
                  </a:lnTo>
                  <a:lnTo>
                    <a:pt x="112420" y="14654"/>
                  </a:lnTo>
                  <a:lnTo>
                    <a:pt x="25417"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3" name="Freeform 332">
              <a:extLst>
                <a:ext uri="{FF2B5EF4-FFF2-40B4-BE49-F238E27FC236}">
                  <a16:creationId xmlns:a16="http://schemas.microsoft.com/office/drawing/2014/main" id="{AAC56566-F52F-854B-A531-FE28C5B624D4}"/>
                </a:ext>
              </a:extLst>
            </p:cNvPr>
            <p:cNvSpPr/>
            <p:nvPr/>
          </p:nvSpPr>
          <p:spPr>
            <a:xfrm>
              <a:off x="-2245885" y="1783373"/>
              <a:ext cx="83093" cy="63500"/>
            </a:xfrm>
            <a:custGeom>
              <a:avLst/>
              <a:gdLst>
                <a:gd name="connsiteX0" fmla="*/ 0 w 83093"/>
                <a:gd name="connsiteY0" fmla="*/ 49823 h 63500"/>
                <a:gd name="connsiteX1" fmla="*/ 87003 w 83093"/>
                <a:gd name="connsiteY1" fmla="*/ 0 h 63500"/>
                <a:gd name="connsiteX2" fmla="*/ 87003 w 83093"/>
                <a:gd name="connsiteY2" fmla="*/ 28331 h 63500"/>
                <a:gd name="connsiteX3" fmla="*/ 24928 w 83093"/>
                <a:gd name="connsiteY3" fmla="*/ 63988 h 63500"/>
              </a:gdLst>
              <a:ahLst/>
              <a:cxnLst>
                <a:cxn ang="0">
                  <a:pos x="connsiteX0" y="connsiteY0"/>
                </a:cxn>
                <a:cxn ang="0">
                  <a:pos x="connsiteX1" y="connsiteY1"/>
                </a:cxn>
                <a:cxn ang="0">
                  <a:pos x="connsiteX2" y="connsiteY2"/>
                </a:cxn>
                <a:cxn ang="0">
                  <a:pos x="connsiteX3" y="connsiteY3"/>
                </a:cxn>
              </a:cxnLst>
              <a:rect l="l" t="t" r="r" b="b"/>
              <a:pathLst>
                <a:path w="83093" h="63500">
                  <a:moveTo>
                    <a:pt x="0" y="49823"/>
                  </a:moveTo>
                  <a:lnTo>
                    <a:pt x="87003" y="0"/>
                  </a:lnTo>
                  <a:lnTo>
                    <a:pt x="87003" y="28331"/>
                  </a:lnTo>
                  <a:lnTo>
                    <a:pt x="24928" y="639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4" name="Freeform 333">
              <a:extLst>
                <a:ext uri="{FF2B5EF4-FFF2-40B4-BE49-F238E27FC236}">
                  <a16:creationId xmlns:a16="http://schemas.microsoft.com/office/drawing/2014/main" id="{8B9B41B1-EA7C-C044-9D1C-118DDC322360}"/>
                </a:ext>
              </a:extLst>
            </p:cNvPr>
            <p:cNvSpPr/>
            <p:nvPr/>
          </p:nvSpPr>
          <p:spPr>
            <a:xfrm>
              <a:off x="-2318225" y="1686658"/>
              <a:ext cx="29327" cy="410308"/>
            </a:xfrm>
            <a:custGeom>
              <a:avLst/>
              <a:gdLst>
                <a:gd name="connsiteX0" fmla="*/ 30793 w 29326"/>
                <a:gd name="connsiteY0" fmla="*/ 397119 h 410307"/>
                <a:gd name="connsiteX1" fmla="*/ 30793 w 29326"/>
                <a:gd name="connsiteY1" fmla="*/ 0 h 410307"/>
                <a:gd name="connsiteX2" fmla="*/ 0 w 29326"/>
                <a:gd name="connsiteY2" fmla="*/ 17585 h 410307"/>
                <a:gd name="connsiteX3" fmla="*/ 0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30793" y="397119"/>
                  </a:moveTo>
                  <a:lnTo>
                    <a:pt x="30793" y="0"/>
                  </a:lnTo>
                  <a:lnTo>
                    <a:pt x="0" y="17585"/>
                  </a:lnTo>
                  <a:lnTo>
                    <a:pt x="0"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5" name="Freeform 334">
              <a:extLst>
                <a:ext uri="{FF2B5EF4-FFF2-40B4-BE49-F238E27FC236}">
                  <a16:creationId xmlns:a16="http://schemas.microsoft.com/office/drawing/2014/main" id="{D307085C-1FA2-9640-A217-91154FEB2D5D}"/>
                </a:ext>
              </a:extLst>
            </p:cNvPr>
            <p:cNvSpPr/>
            <p:nvPr/>
          </p:nvSpPr>
          <p:spPr>
            <a:xfrm>
              <a:off x="-2348040" y="1686658"/>
              <a:ext cx="29327" cy="410308"/>
            </a:xfrm>
            <a:custGeom>
              <a:avLst/>
              <a:gdLst>
                <a:gd name="connsiteX0" fmla="*/ 0 w 29326"/>
                <a:gd name="connsiteY0" fmla="*/ 0 h 410307"/>
                <a:gd name="connsiteX1" fmla="*/ 0 w 29326"/>
                <a:gd name="connsiteY1" fmla="*/ 397119 h 410307"/>
                <a:gd name="connsiteX2" fmla="*/ 29816 w 29326"/>
                <a:gd name="connsiteY2" fmla="*/ 414704 h 410307"/>
                <a:gd name="connsiteX3" fmla="*/ 29816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704"/>
                  </a:lnTo>
                  <a:lnTo>
                    <a:pt x="29816"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6" name="Freeform 335">
              <a:extLst>
                <a:ext uri="{FF2B5EF4-FFF2-40B4-BE49-F238E27FC236}">
                  <a16:creationId xmlns:a16="http://schemas.microsoft.com/office/drawing/2014/main" id="{CA33A177-A7F3-2B43-8A8B-A58FC065F0D0}"/>
                </a:ext>
              </a:extLst>
            </p:cNvPr>
            <p:cNvSpPr/>
            <p:nvPr/>
          </p:nvSpPr>
          <p:spPr>
            <a:xfrm>
              <a:off x="-2348040" y="1669561"/>
              <a:ext cx="58654" cy="34192"/>
            </a:xfrm>
            <a:custGeom>
              <a:avLst/>
              <a:gdLst>
                <a:gd name="connsiteX0" fmla="*/ 30304 w 58653"/>
                <a:gd name="connsiteY0" fmla="*/ 0 h 34192"/>
                <a:gd name="connsiteX1" fmla="*/ 60609 w 58653"/>
                <a:gd name="connsiteY1" fmla="*/ 17096 h 34192"/>
                <a:gd name="connsiteX2" fmla="*/ 29816 w 58653"/>
                <a:gd name="connsiteY2" fmla="*/ 34681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4" y="0"/>
                  </a:moveTo>
                  <a:lnTo>
                    <a:pt x="60609" y="17096"/>
                  </a:lnTo>
                  <a:lnTo>
                    <a:pt x="29816" y="34681"/>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7" name="Freeform 336">
              <a:extLst>
                <a:ext uri="{FF2B5EF4-FFF2-40B4-BE49-F238E27FC236}">
                  <a16:creationId xmlns:a16="http://schemas.microsoft.com/office/drawing/2014/main" id="{04451A7F-45D6-FC4D-9211-64AD94EBCFEC}"/>
                </a:ext>
              </a:extLst>
            </p:cNvPr>
            <p:cNvSpPr/>
            <p:nvPr/>
          </p:nvSpPr>
          <p:spPr>
            <a:xfrm>
              <a:off x="-2287432" y="1607527"/>
              <a:ext cx="136859" cy="112346"/>
            </a:xfrm>
            <a:custGeom>
              <a:avLst/>
              <a:gdLst>
                <a:gd name="connsiteX0" fmla="*/ 138326 w 136859"/>
                <a:gd name="connsiteY0" fmla="*/ 38588 h 112346"/>
                <a:gd name="connsiteX1" fmla="*/ 138326 w 136859"/>
                <a:gd name="connsiteY1" fmla="*/ 0 h 112346"/>
                <a:gd name="connsiteX2" fmla="*/ 0 w 136859"/>
                <a:gd name="connsiteY2" fmla="*/ 79131 h 112346"/>
                <a:gd name="connsiteX3" fmla="*/ 0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138326" y="38588"/>
                  </a:moveTo>
                  <a:lnTo>
                    <a:pt x="138326" y="0"/>
                  </a:lnTo>
                  <a:lnTo>
                    <a:pt x="0" y="79131"/>
                  </a:lnTo>
                  <a:lnTo>
                    <a:pt x="0"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8" name="Freeform 337">
              <a:extLst>
                <a:ext uri="{FF2B5EF4-FFF2-40B4-BE49-F238E27FC236}">
                  <a16:creationId xmlns:a16="http://schemas.microsoft.com/office/drawing/2014/main" id="{F367158D-DAC0-9F4D-937C-73FB93A8044A}"/>
                </a:ext>
              </a:extLst>
            </p:cNvPr>
            <p:cNvSpPr/>
            <p:nvPr/>
          </p:nvSpPr>
          <p:spPr>
            <a:xfrm>
              <a:off x="-2317736" y="1590431"/>
              <a:ext cx="166186" cy="92808"/>
            </a:xfrm>
            <a:custGeom>
              <a:avLst/>
              <a:gdLst>
                <a:gd name="connsiteX0" fmla="*/ 138815 w 166186"/>
                <a:gd name="connsiteY0" fmla="*/ 0 h 92807"/>
                <a:gd name="connsiteX1" fmla="*/ 168630 w 166186"/>
                <a:gd name="connsiteY1" fmla="*/ 17096 h 92807"/>
                <a:gd name="connsiteX2" fmla="*/ 30305 w 166186"/>
                <a:gd name="connsiteY2" fmla="*/ 96227 h 92807"/>
                <a:gd name="connsiteX3" fmla="*/ 0 w 166186"/>
                <a:gd name="connsiteY3" fmla="*/ 79131 h 92807"/>
              </a:gdLst>
              <a:ahLst/>
              <a:cxnLst>
                <a:cxn ang="0">
                  <a:pos x="connsiteX0" y="connsiteY0"/>
                </a:cxn>
                <a:cxn ang="0">
                  <a:pos x="connsiteX1" y="connsiteY1"/>
                </a:cxn>
                <a:cxn ang="0">
                  <a:pos x="connsiteX2" y="connsiteY2"/>
                </a:cxn>
                <a:cxn ang="0">
                  <a:pos x="connsiteX3" y="connsiteY3"/>
                </a:cxn>
              </a:cxnLst>
              <a:rect l="l" t="t" r="r" b="b"/>
              <a:pathLst>
                <a:path w="166186" h="92807">
                  <a:moveTo>
                    <a:pt x="138815" y="0"/>
                  </a:moveTo>
                  <a:lnTo>
                    <a:pt x="168630" y="17096"/>
                  </a:lnTo>
                  <a:lnTo>
                    <a:pt x="30305" y="96227"/>
                  </a:lnTo>
                  <a:lnTo>
                    <a:pt x="0" y="791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9" name="Freeform 338">
              <a:extLst>
                <a:ext uri="{FF2B5EF4-FFF2-40B4-BE49-F238E27FC236}">
                  <a16:creationId xmlns:a16="http://schemas.microsoft.com/office/drawing/2014/main" id="{EBBA4EDB-8697-F349-8F86-EF4795D25AD0}"/>
                </a:ext>
              </a:extLst>
            </p:cNvPr>
            <p:cNvSpPr/>
            <p:nvPr/>
          </p:nvSpPr>
          <p:spPr>
            <a:xfrm>
              <a:off x="-2277167" y="1743808"/>
              <a:ext cx="151523" cy="180731"/>
            </a:xfrm>
            <a:custGeom>
              <a:avLst/>
              <a:gdLst>
                <a:gd name="connsiteX0" fmla="*/ 0 w 151522"/>
                <a:gd name="connsiteY0" fmla="*/ 93785 h 180730"/>
                <a:gd name="connsiteX1" fmla="*/ 0 w 151522"/>
                <a:gd name="connsiteY1" fmla="*/ 0 h 180730"/>
                <a:gd name="connsiteX2" fmla="*/ 152989 w 151522"/>
                <a:gd name="connsiteY2" fmla="*/ 87435 h 180730"/>
                <a:gd name="connsiteX3" fmla="*/ 152989 w 151522"/>
                <a:gd name="connsiteY3" fmla="*/ 181219 h 180730"/>
              </a:gdLst>
              <a:ahLst/>
              <a:cxnLst>
                <a:cxn ang="0">
                  <a:pos x="connsiteX0" y="connsiteY0"/>
                </a:cxn>
                <a:cxn ang="0">
                  <a:pos x="connsiteX1" y="connsiteY1"/>
                </a:cxn>
                <a:cxn ang="0">
                  <a:pos x="connsiteX2" y="connsiteY2"/>
                </a:cxn>
                <a:cxn ang="0">
                  <a:pos x="connsiteX3" y="connsiteY3"/>
                </a:cxn>
              </a:cxnLst>
              <a:rect l="l" t="t" r="r" b="b"/>
              <a:pathLst>
                <a:path w="151522" h="180730">
                  <a:moveTo>
                    <a:pt x="0" y="93785"/>
                  </a:moveTo>
                  <a:lnTo>
                    <a:pt x="0" y="0"/>
                  </a:lnTo>
                  <a:lnTo>
                    <a:pt x="152989" y="87435"/>
                  </a:lnTo>
                  <a:lnTo>
                    <a:pt x="152989" y="1812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0" name="Freeform 339">
              <a:extLst>
                <a:ext uri="{FF2B5EF4-FFF2-40B4-BE49-F238E27FC236}">
                  <a16:creationId xmlns:a16="http://schemas.microsoft.com/office/drawing/2014/main" id="{B0054BD8-95B4-194E-9C26-3C4DC445D8BD}"/>
                </a:ext>
              </a:extLst>
            </p:cNvPr>
            <p:cNvSpPr/>
            <p:nvPr/>
          </p:nvSpPr>
          <p:spPr>
            <a:xfrm>
              <a:off x="-2124178" y="1758462"/>
              <a:ext cx="122196" cy="166077"/>
            </a:xfrm>
            <a:custGeom>
              <a:avLst/>
              <a:gdLst>
                <a:gd name="connsiteX0" fmla="*/ 126106 w 122195"/>
                <a:gd name="connsiteY0" fmla="*/ 0 h 166076"/>
                <a:gd name="connsiteX1" fmla="*/ 126106 w 122195"/>
                <a:gd name="connsiteY1" fmla="*/ 93785 h 166076"/>
                <a:gd name="connsiteX2" fmla="*/ 0 w 122195"/>
                <a:gd name="connsiteY2" fmla="*/ 166565 h 166076"/>
                <a:gd name="connsiteX3" fmla="*/ 0 w 122195"/>
                <a:gd name="connsiteY3" fmla="*/ 72781 h 166076"/>
              </a:gdLst>
              <a:ahLst/>
              <a:cxnLst>
                <a:cxn ang="0">
                  <a:pos x="connsiteX0" y="connsiteY0"/>
                </a:cxn>
                <a:cxn ang="0">
                  <a:pos x="connsiteX1" y="connsiteY1"/>
                </a:cxn>
                <a:cxn ang="0">
                  <a:pos x="connsiteX2" y="connsiteY2"/>
                </a:cxn>
                <a:cxn ang="0">
                  <a:pos x="connsiteX3" y="connsiteY3"/>
                </a:cxn>
              </a:cxnLst>
              <a:rect l="l" t="t" r="r" b="b"/>
              <a:pathLst>
                <a:path w="122195" h="166076">
                  <a:moveTo>
                    <a:pt x="126106" y="0"/>
                  </a:moveTo>
                  <a:lnTo>
                    <a:pt x="126106" y="93785"/>
                  </a:lnTo>
                  <a:lnTo>
                    <a:pt x="0" y="166565"/>
                  </a:lnTo>
                  <a:lnTo>
                    <a:pt x="0" y="727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1" name="Freeform 340">
              <a:extLst>
                <a:ext uri="{FF2B5EF4-FFF2-40B4-BE49-F238E27FC236}">
                  <a16:creationId xmlns:a16="http://schemas.microsoft.com/office/drawing/2014/main" id="{396A8F7E-E5A7-AD49-989C-6CFC1F0442C6}"/>
                </a:ext>
              </a:extLst>
            </p:cNvPr>
            <p:cNvSpPr/>
            <p:nvPr/>
          </p:nvSpPr>
          <p:spPr>
            <a:xfrm>
              <a:off x="-2277167" y="1671027"/>
              <a:ext cx="278606" cy="156308"/>
            </a:xfrm>
            <a:custGeom>
              <a:avLst/>
              <a:gdLst>
                <a:gd name="connsiteX0" fmla="*/ 126595 w 278606"/>
                <a:gd name="connsiteY0" fmla="*/ 0 h 156307"/>
                <a:gd name="connsiteX1" fmla="*/ 0 w 278606"/>
                <a:gd name="connsiteY1" fmla="*/ 72781 h 156307"/>
                <a:gd name="connsiteX2" fmla="*/ 152989 w 278606"/>
                <a:gd name="connsiteY2" fmla="*/ 160215 h 156307"/>
                <a:gd name="connsiteX3" fmla="*/ 279095 w 278606"/>
                <a:gd name="connsiteY3" fmla="*/ 87435 h 156307"/>
              </a:gdLst>
              <a:ahLst/>
              <a:cxnLst>
                <a:cxn ang="0">
                  <a:pos x="connsiteX0" y="connsiteY0"/>
                </a:cxn>
                <a:cxn ang="0">
                  <a:pos x="connsiteX1" y="connsiteY1"/>
                </a:cxn>
                <a:cxn ang="0">
                  <a:pos x="connsiteX2" y="connsiteY2"/>
                </a:cxn>
                <a:cxn ang="0">
                  <a:pos x="connsiteX3" y="connsiteY3"/>
                </a:cxn>
              </a:cxnLst>
              <a:rect l="l" t="t" r="r" b="b"/>
              <a:pathLst>
                <a:path w="278606" h="156307">
                  <a:moveTo>
                    <a:pt x="126595" y="0"/>
                  </a:moveTo>
                  <a:lnTo>
                    <a:pt x="0" y="72781"/>
                  </a:lnTo>
                  <a:lnTo>
                    <a:pt x="152989" y="160215"/>
                  </a:lnTo>
                  <a:lnTo>
                    <a:pt x="279095" y="87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2" name="Freeform 341">
              <a:extLst>
                <a:ext uri="{FF2B5EF4-FFF2-40B4-BE49-F238E27FC236}">
                  <a16:creationId xmlns:a16="http://schemas.microsoft.com/office/drawing/2014/main" id="{461B3578-AD87-C142-BC60-06FE1B46D1DA}"/>
                </a:ext>
              </a:extLst>
            </p:cNvPr>
            <p:cNvSpPr/>
            <p:nvPr/>
          </p:nvSpPr>
          <p:spPr>
            <a:xfrm>
              <a:off x="-2088008" y="1819519"/>
              <a:ext cx="48878" cy="63500"/>
            </a:xfrm>
            <a:custGeom>
              <a:avLst/>
              <a:gdLst>
                <a:gd name="connsiteX0" fmla="*/ 53277 w 48878"/>
                <a:gd name="connsiteY0" fmla="*/ 0 h 63500"/>
                <a:gd name="connsiteX1" fmla="*/ 53277 w 48878"/>
                <a:gd name="connsiteY1" fmla="*/ 36146 h 63500"/>
                <a:gd name="connsiteX2" fmla="*/ 0 w 48878"/>
                <a:gd name="connsiteY2" fmla="*/ 66919 h 63500"/>
                <a:gd name="connsiteX3" fmla="*/ 0 w 48878"/>
                <a:gd name="connsiteY3" fmla="*/ 30285 h 63500"/>
              </a:gdLst>
              <a:ahLst/>
              <a:cxnLst>
                <a:cxn ang="0">
                  <a:pos x="connsiteX0" y="connsiteY0"/>
                </a:cxn>
                <a:cxn ang="0">
                  <a:pos x="connsiteX1" y="connsiteY1"/>
                </a:cxn>
                <a:cxn ang="0">
                  <a:pos x="connsiteX2" y="connsiteY2"/>
                </a:cxn>
                <a:cxn ang="0">
                  <a:pos x="connsiteX3" y="connsiteY3"/>
                </a:cxn>
              </a:cxnLst>
              <a:rect l="l" t="t" r="r" b="b"/>
              <a:pathLst>
                <a:path w="48878" h="63500">
                  <a:moveTo>
                    <a:pt x="53277" y="0"/>
                  </a:moveTo>
                  <a:lnTo>
                    <a:pt x="53277" y="36146"/>
                  </a:lnTo>
                  <a:lnTo>
                    <a:pt x="0" y="66919"/>
                  </a:lnTo>
                  <a:lnTo>
                    <a:pt x="0" y="302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3" name="Freeform 342">
              <a:extLst>
                <a:ext uri="{FF2B5EF4-FFF2-40B4-BE49-F238E27FC236}">
                  <a16:creationId xmlns:a16="http://schemas.microsoft.com/office/drawing/2014/main" id="{C481B798-B987-1249-AE34-40B89EE19A2B}"/>
                </a:ext>
              </a:extLst>
            </p:cNvPr>
            <p:cNvSpPr/>
            <p:nvPr/>
          </p:nvSpPr>
          <p:spPr>
            <a:xfrm>
              <a:off x="-2277167" y="1671515"/>
              <a:ext cx="278606" cy="156308"/>
            </a:xfrm>
            <a:custGeom>
              <a:avLst/>
              <a:gdLst>
                <a:gd name="connsiteX0" fmla="*/ 0 w 278606"/>
                <a:gd name="connsiteY0" fmla="*/ 72292 h 156307"/>
                <a:gd name="connsiteX1" fmla="*/ 152989 w 278606"/>
                <a:gd name="connsiteY1" fmla="*/ 159727 h 156307"/>
                <a:gd name="connsiteX2" fmla="*/ 279095 w 278606"/>
                <a:gd name="connsiteY2" fmla="*/ 86946 h 156307"/>
                <a:gd name="connsiteX3" fmla="*/ 126595 w 278606"/>
                <a:gd name="connsiteY3" fmla="*/ 0 h 156307"/>
                <a:gd name="connsiteX4" fmla="*/ 0 w 278606"/>
                <a:gd name="connsiteY4" fmla="*/ 72292 h 156307"/>
                <a:gd name="connsiteX5" fmla="*/ 152989 w 278606"/>
                <a:gd name="connsiteY5" fmla="*/ 137258 h 156307"/>
                <a:gd name="connsiteX6" fmla="*/ 39591 w 278606"/>
                <a:gd name="connsiteY6" fmla="*/ 72292 h 156307"/>
                <a:gd name="connsiteX7" fmla="*/ 126595 w 278606"/>
                <a:gd name="connsiteY7" fmla="*/ 22469 h 156307"/>
                <a:gd name="connsiteX8" fmla="*/ 239504 w 278606"/>
                <a:gd name="connsiteY8" fmla="*/ 86946 h 156307"/>
                <a:gd name="connsiteX9" fmla="*/ 152989 w 278606"/>
                <a:gd name="connsiteY9" fmla="*/ 137258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606" h="156307">
                  <a:moveTo>
                    <a:pt x="0" y="72292"/>
                  </a:moveTo>
                  <a:lnTo>
                    <a:pt x="152989" y="159727"/>
                  </a:lnTo>
                  <a:lnTo>
                    <a:pt x="279095" y="86946"/>
                  </a:lnTo>
                  <a:lnTo>
                    <a:pt x="126595" y="0"/>
                  </a:lnTo>
                  <a:lnTo>
                    <a:pt x="0" y="72292"/>
                  </a:lnTo>
                  <a:close/>
                  <a:moveTo>
                    <a:pt x="152989" y="137258"/>
                  </a:moveTo>
                  <a:lnTo>
                    <a:pt x="39591" y="72292"/>
                  </a:lnTo>
                  <a:lnTo>
                    <a:pt x="126595" y="22469"/>
                  </a:lnTo>
                  <a:lnTo>
                    <a:pt x="239504" y="86946"/>
                  </a:lnTo>
                  <a:lnTo>
                    <a:pt x="152989" y="1372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4" name="Freeform 343">
              <a:extLst>
                <a:ext uri="{FF2B5EF4-FFF2-40B4-BE49-F238E27FC236}">
                  <a16:creationId xmlns:a16="http://schemas.microsoft.com/office/drawing/2014/main" id="{90C0EBFC-6DA5-4C49-96DD-C97D5EB7C4A3}"/>
                </a:ext>
              </a:extLst>
            </p:cNvPr>
            <p:cNvSpPr/>
            <p:nvPr/>
          </p:nvSpPr>
          <p:spPr>
            <a:xfrm>
              <a:off x="-2114402" y="1803888"/>
              <a:ext cx="29327" cy="410308"/>
            </a:xfrm>
            <a:custGeom>
              <a:avLst/>
              <a:gdLst>
                <a:gd name="connsiteX0" fmla="*/ 30305 w 29326"/>
                <a:gd name="connsiteY0" fmla="*/ 397119 h 410307"/>
                <a:gd name="connsiteX1" fmla="*/ 30305 w 29326"/>
                <a:gd name="connsiteY1" fmla="*/ 0 h 410307"/>
                <a:gd name="connsiteX2" fmla="*/ 0 w 29326"/>
                <a:gd name="connsiteY2" fmla="*/ 17585 h 410307"/>
                <a:gd name="connsiteX3" fmla="*/ 0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30305" y="397119"/>
                  </a:moveTo>
                  <a:lnTo>
                    <a:pt x="30305" y="0"/>
                  </a:lnTo>
                  <a:lnTo>
                    <a:pt x="0" y="17585"/>
                  </a:lnTo>
                  <a:lnTo>
                    <a:pt x="0"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5" name="Freeform 344">
              <a:extLst>
                <a:ext uri="{FF2B5EF4-FFF2-40B4-BE49-F238E27FC236}">
                  <a16:creationId xmlns:a16="http://schemas.microsoft.com/office/drawing/2014/main" id="{278413E8-C119-4140-8F6D-55F776F7C9FA}"/>
                </a:ext>
              </a:extLst>
            </p:cNvPr>
            <p:cNvSpPr/>
            <p:nvPr/>
          </p:nvSpPr>
          <p:spPr>
            <a:xfrm>
              <a:off x="-2144218" y="1803888"/>
              <a:ext cx="29327" cy="410308"/>
            </a:xfrm>
            <a:custGeom>
              <a:avLst/>
              <a:gdLst>
                <a:gd name="connsiteX0" fmla="*/ 0 w 29326"/>
                <a:gd name="connsiteY0" fmla="*/ 0 h 410307"/>
                <a:gd name="connsiteX1" fmla="*/ 0 w 29326"/>
                <a:gd name="connsiteY1" fmla="*/ 397119 h 410307"/>
                <a:gd name="connsiteX2" fmla="*/ 29816 w 29326"/>
                <a:gd name="connsiteY2" fmla="*/ 414704 h 410307"/>
                <a:gd name="connsiteX3" fmla="*/ 29816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704"/>
                  </a:lnTo>
                  <a:lnTo>
                    <a:pt x="29816"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6" name="Freeform 345">
              <a:extLst>
                <a:ext uri="{FF2B5EF4-FFF2-40B4-BE49-F238E27FC236}">
                  <a16:creationId xmlns:a16="http://schemas.microsoft.com/office/drawing/2014/main" id="{0EE26A86-0AFF-FC40-B250-7A28580E7D8A}"/>
                </a:ext>
              </a:extLst>
            </p:cNvPr>
            <p:cNvSpPr/>
            <p:nvPr/>
          </p:nvSpPr>
          <p:spPr>
            <a:xfrm>
              <a:off x="-2144218" y="1786792"/>
              <a:ext cx="58654" cy="34192"/>
            </a:xfrm>
            <a:custGeom>
              <a:avLst/>
              <a:gdLst>
                <a:gd name="connsiteX0" fmla="*/ 30305 w 58653"/>
                <a:gd name="connsiteY0" fmla="*/ 0 h 34192"/>
                <a:gd name="connsiteX1" fmla="*/ 60121 w 58653"/>
                <a:gd name="connsiteY1" fmla="*/ 17096 h 34192"/>
                <a:gd name="connsiteX2" fmla="*/ 29816 w 58653"/>
                <a:gd name="connsiteY2" fmla="*/ 34681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5" y="0"/>
                  </a:moveTo>
                  <a:lnTo>
                    <a:pt x="60121" y="17096"/>
                  </a:lnTo>
                  <a:lnTo>
                    <a:pt x="29816" y="34681"/>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7" name="Freeform 346">
              <a:extLst>
                <a:ext uri="{FF2B5EF4-FFF2-40B4-BE49-F238E27FC236}">
                  <a16:creationId xmlns:a16="http://schemas.microsoft.com/office/drawing/2014/main" id="{37D9022E-664D-8E44-A11C-93AC952CEC30}"/>
                </a:ext>
              </a:extLst>
            </p:cNvPr>
            <p:cNvSpPr/>
            <p:nvPr/>
          </p:nvSpPr>
          <p:spPr>
            <a:xfrm>
              <a:off x="-2084098" y="1724758"/>
              <a:ext cx="136859" cy="112346"/>
            </a:xfrm>
            <a:custGeom>
              <a:avLst/>
              <a:gdLst>
                <a:gd name="connsiteX0" fmla="*/ 138814 w 136859"/>
                <a:gd name="connsiteY0" fmla="*/ 38588 h 112346"/>
                <a:gd name="connsiteX1" fmla="*/ 138814 w 136859"/>
                <a:gd name="connsiteY1" fmla="*/ 0 h 112346"/>
                <a:gd name="connsiteX2" fmla="*/ 0 w 136859"/>
                <a:gd name="connsiteY2" fmla="*/ 79131 h 112346"/>
                <a:gd name="connsiteX3" fmla="*/ 0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138814" y="38588"/>
                  </a:moveTo>
                  <a:lnTo>
                    <a:pt x="138814" y="0"/>
                  </a:lnTo>
                  <a:lnTo>
                    <a:pt x="0" y="79131"/>
                  </a:lnTo>
                  <a:lnTo>
                    <a:pt x="0"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8" name="Freeform 347">
              <a:extLst>
                <a:ext uri="{FF2B5EF4-FFF2-40B4-BE49-F238E27FC236}">
                  <a16:creationId xmlns:a16="http://schemas.microsoft.com/office/drawing/2014/main" id="{4A7E9508-F7E3-544B-A944-40DB22B5EF6E}"/>
                </a:ext>
              </a:extLst>
            </p:cNvPr>
            <p:cNvSpPr/>
            <p:nvPr/>
          </p:nvSpPr>
          <p:spPr>
            <a:xfrm>
              <a:off x="-2113913" y="1707662"/>
              <a:ext cx="166186" cy="92808"/>
            </a:xfrm>
            <a:custGeom>
              <a:avLst/>
              <a:gdLst>
                <a:gd name="connsiteX0" fmla="*/ 138815 w 166186"/>
                <a:gd name="connsiteY0" fmla="*/ 0 h 92807"/>
                <a:gd name="connsiteX1" fmla="*/ 168630 w 166186"/>
                <a:gd name="connsiteY1" fmla="*/ 17096 h 92807"/>
                <a:gd name="connsiteX2" fmla="*/ 29816 w 166186"/>
                <a:gd name="connsiteY2" fmla="*/ 96227 h 92807"/>
                <a:gd name="connsiteX3" fmla="*/ 0 w 166186"/>
                <a:gd name="connsiteY3" fmla="*/ 79131 h 92807"/>
              </a:gdLst>
              <a:ahLst/>
              <a:cxnLst>
                <a:cxn ang="0">
                  <a:pos x="connsiteX0" y="connsiteY0"/>
                </a:cxn>
                <a:cxn ang="0">
                  <a:pos x="connsiteX1" y="connsiteY1"/>
                </a:cxn>
                <a:cxn ang="0">
                  <a:pos x="connsiteX2" y="connsiteY2"/>
                </a:cxn>
                <a:cxn ang="0">
                  <a:pos x="connsiteX3" y="connsiteY3"/>
                </a:cxn>
              </a:cxnLst>
              <a:rect l="l" t="t" r="r" b="b"/>
              <a:pathLst>
                <a:path w="166186" h="92807">
                  <a:moveTo>
                    <a:pt x="138815" y="0"/>
                  </a:moveTo>
                  <a:lnTo>
                    <a:pt x="168630" y="17096"/>
                  </a:lnTo>
                  <a:lnTo>
                    <a:pt x="29816" y="96227"/>
                  </a:lnTo>
                  <a:lnTo>
                    <a:pt x="0" y="791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9" name="Freeform 348">
              <a:extLst>
                <a:ext uri="{FF2B5EF4-FFF2-40B4-BE49-F238E27FC236}">
                  <a16:creationId xmlns:a16="http://schemas.microsoft.com/office/drawing/2014/main" id="{32BF227A-3036-DD40-9EFB-A0F27249D7E8}"/>
                </a:ext>
              </a:extLst>
            </p:cNvPr>
            <p:cNvSpPr/>
            <p:nvPr/>
          </p:nvSpPr>
          <p:spPr>
            <a:xfrm>
              <a:off x="-2297207" y="1800469"/>
              <a:ext cx="151523" cy="34192"/>
            </a:xfrm>
            <a:custGeom>
              <a:avLst/>
              <a:gdLst>
                <a:gd name="connsiteX0" fmla="*/ 1466 w 151522"/>
                <a:gd name="connsiteY0" fmla="*/ 36146 h 34192"/>
                <a:gd name="connsiteX1" fmla="*/ 153967 w 151522"/>
                <a:gd name="connsiteY1" fmla="*/ 7327 h 34192"/>
                <a:gd name="connsiteX2" fmla="*/ 152500 w 151522"/>
                <a:gd name="connsiteY2" fmla="*/ 0 h 34192"/>
                <a:gd name="connsiteX3" fmla="*/ 0 w 151522"/>
                <a:gd name="connsiteY3" fmla="*/ 29308 h 34192"/>
              </a:gdLst>
              <a:ahLst/>
              <a:cxnLst>
                <a:cxn ang="0">
                  <a:pos x="connsiteX0" y="connsiteY0"/>
                </a:cxn>
                <a:cxn ang="0">
                  <a:pos x="connsiteX1" y="connsiteY1"/>
                </a:cxn>
                <a:cxn ang="0">
                  <a:pos x="connsiteX2" y="connsiteY2"/>
                </a:cxn>
                <a:cxn ang="0">
                  <a:pos x="connsiteX3" y="connsiteY3"/>
                </a:cxn>
              </a:cxnLst>
              <a:rect l="l" t="t" r="r" b="b"/>
              <a:pathLst>
                <a:path w="151522" h="34192">
                  <a:moveTo>
                    <a:pt x="1466" y="36146"/>
                  </a:moveTo>
                  <a:lnTo>
                    <a:pt x="153967" y="7327"/>
                  </a:lnTo>
                  <a:lnTo>
                    <a:pt x="152500" y="0"/>
                  </a:lnTo>
                  <a:lnTo>
                    <a:pt x="0" y="29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0" name="Freeform 349">
              <a:extLst>
                <a:ext uri="{FF2B5EF4-FFF2-40B4-BE49-F238E27FC236}">
                  <a16:creationId xmlns:a16="http://schemas.microsoft.com/office/drawing/2014/main" id="{A242A9CB-315C-454D-AD14-6E685C227AC9}"/>
                </a:ext>
              </a:extLst>
            </p:cNvPr>
            <p:cNvSpPr/>
            <p:nvPr/>
          </p:nvSpPr>
          <p:spPr>
            <a:xfrm>
              <a:off x="-2348040" y="1680796"/>
              <a:ext cx="234616" cy="136769"/>
            </a:xfrm>
            <a:custGeom>
              <a:avLst/>
              <a:gdLst>
                <a:gd name="connsiteX0" fmla="*/ 234127 w 234615"/>
                <a:gd name="connsiteY0" fmla="*/ 140677 h 136769"/>
                <a:gd name="connsiteX1" fmla="*/ 237549 w 234615"/>
                <a:gd name="connsiteY1" fmla="*/ 134327 h 136769"/>
                <a:gd name="connsiteX2" fmla="*/ 3910 w 234615"/>
                <a:gd name="connsiteY2" fmla="*/ 0 h 136769"/>
                <a:gd name="connsiteX3" fmla="*/ 0 w 234615"/>
                <a:gd name="connsiteY3" fmla="*/ 5861 h 136769"/>
              </a:gdLst>
              <a:ahLst/>
              <a:cxnLst>
                <a:cxn ang="0">
                  <a:pos x="connsiteX0" y="connsiteY0"/>
                </a:cxn>
                <a:cxn ang="0">
                  <a:pos x="connsiteX1" y="connsiteY1"/>
                </a:cxn>
                <a:cxn ang="0">
                  <a:pos x="connsiteX2" y="connsiteY2"/>
                </a:cxn>
                <a:cxn ang="0">
                  <a:pos x="connsiteX3" y="connsiteY3"/>
                </a:cxn>
              </a:cxnLst>
              <a:rect l="l" t="t" r="r" b="b"/>
              <a:pathLst>
                <a:path w="234615" h="136769">
                  <a:moveTo>
                    <a:pt x="234127" y="140677"/>
                  </a:moveTo>
                  <a:lnTo>
                    <a:pt x="237549" y="134327"/>
                  </a:lnTo>
                  <a:lnTo>
                    <a:pt x="3910" y="0"/>
                  </a:lnTo>
                  <a:lnTo>
                    <a:pt x="0" y="586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1" name="Freeform 350">
              <a:extLst>
                <a:ext uri="{FF2B5EF4-FFF2-40B4-BE49-F238E27FC236}">
                  <a16:creationId xmlns:a16="http://schemas.microsoft.com/office/drawing/2014/main" id="{C06BFC00-C46E-8E48-95EF-8E00A305AE78}"/>
                </a:ext>
              </a:extLst>
            </p:cNvPr>
            <p:cNvSpPr/>
            <p:nvPr/>
          </p:nvSpPr>
          <p:spPr>
            <a:xfrm>
              <a:off x="-2115380" y="1814635"/>
              <a:ext cx="865146" cy="615462"/>
            </a:xfrm>
            <a:custGeom>
              <a:avLst/>
              <a:gdLst>
                <a:gd name="connsiteX0" fmla="*/ 862214 w 865146"/>
                <a:gd name="connsiteY0" fmla="*/ 616927 h 615461"/>
                <a:gd name="connsiteX1" fmla="*/ 867102 w 865146"/>
                <a:gd name="connsiteY1" fmla="*/ 611065 h 615461"/>
                <a:gd name="connsiteX2" fmla="*/ 4888 w 865146"/>
                <a:gd name="connsiteY2" fmla="*/ 0 h 615461"/>
                <a:gd name="connsiteX3" fmla="*/ 0 w 865146"/>
                <a:gd name="connsiteY3" fmla="*/ 5862 h 615461"/>
              </a:gdLst>
              <a:ahLst/>
              <a:cxnLst>
                <a:cxn ang="0">
                  <a:pos x="connsiteX0" y="connsiteY0"/>
                </a:cxn>
                <a:cxn ang="0">
                  <a:pos x="connsiteX1" y="connsiteY1"/>
                </a:cxn>
                <a:cxn ang="0">
                  <a:pos x="connsiteX2" y="connsiteY2"/>
                </a:cxn>
                <a:cxn ang="0">
                  <a:pos x="connsiteX3" y="connsiteY3"/>
                </a:cxn>
              </a:cxnLst>
              <a:rect l="l" t="t" r="r" b="b"/>
              <a:pathLst>
                <a:path w="865146" h="615461">
                  <a:moveTo>
                    <a:pt x="862214" y="616927"/>
                  </a:moveTo>
                  <a:lnTo>
                    <a:pt x="867102" y="611065"/>
                  </a:lnTo>
                  <a:lnTo>
                    <a:pt x="4888" y="0"/>
                  </a:lnTo>
                  <a:lnTo>
                    <a:pt x="0" y="58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2" name="Freeform 351">
              <a:extLst>
                <a:ext uri="{FF2B5EF4-FFF2-40B4-BE49-F238E27FC236}">
                  <a16:creationId xmlns:a16="http://schemas.microsoft.com/office/drawing/2014/main" id="{ADBB6673-8B92-A647-8A11-D4C9323C2065}"/>
                </a:ext>
              </a:extLst>
            </p:cNvPr>
            <p:cNvSpPr/>
            <p:nvPr/>
          </p:nvSpPr>
          <p:spPr>
            <a:xfrm>
              <a:off x="-2148617" y="1566985"/>
              <a:ext cx="234616" cy="136769"/>
            </a:xfrm>
            <a:custGeom>
              <a:avLst/>
              <a:gdLst>
                <a:gd name="connsiteX0" fmla="*/ 234127 w 234615"/>
                <a:gd name="connsiteY0" fmla="*/ 140677 h 136769"/>
                <a:gd name="connsiteX1" fmla="*/ 237549 w 234615"/>
                <a:gd name="connsiteY1" fmla="*/ 134327 h 136769"/>
                <a:gd name="connsiteX2" fmla="*/ 3910 w 234615"/>
                <a:gd name="connsiteY2" fmla="*/ 0 h 136769"/>
                <a:gd name="connsiteX3" fmla="*/ 0 w 234615"/>
                <a:gd name="connsiteY3" fmla="*/ 5862 h 136769"/>
              </a:gdLst>
              <a:ahLst/>
              <a:cxnLst>
                <a:cxn ang="0">
                  <a:pos x="connsiteX0" y="connsiteY0"/>
                </a:cxn>
                <a:cxn ang="0">
                  <a:pos x="connsiteX1" y="connsiteY1"/>
                </a:cxn>
                <a:cxn ang="0">
                  <a:pos x="connsiteX2" y="connsiteY2"/>
                </a:cxn>
                <a:cxn ang="0">
                  <a:pos x="connsiteX3" y="connsiteY3"/>
                </a:cxn>
              </a:cxnLst>
              <a:rect l="l" t="t" r="r" b="b"/>
              <a:pathLst>
                <a:path w="234615" h="136769">
                  <a:moveTo>
                    <a:pt x="234127" y="140677"/>
                  </a:moveTo>
                  <a:lnTo>
                    <a:pt x="237549" y="134327"/>
                  </a:lnTo>
                  <a:lnTo>
                    <a:pt x="3910" y="0"/>
                  </a:lnTo>
                  <a:lnTo>
                    <a:pt x="0" y="58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3" name="Freeform 352">
              <a:extLst>
                <a:ext uri="{FF2B5EF4-FFF2-40B4-BE49-F238E27FC236}">
                  <a16:creationId xmlns:a16="http://schemas.microsoft.com/office/drawing/2014/main" id="{7DD903F7-8344-6941-A645-3FF2C77FD888}"/>
                </a:ext>
              </a:extLst>
            </p:cNvPr>
            <p:cNvSpPr/>
            <p:nvPr/>
          </p:nvSpPr>
          <p:spPr>
            <a:xfrm>
              <a:off x="-1915956" y="1701311"/>
              <a:ext cx="801605" cy="649654"/>
            </a:xfrm>
            <a:custGeom>
              <a:avLst/>
              <a:gdLst>
                <a:gd name="connsiteX0" fmla="*/ 800138 w 801604"/>
                <a:gd name="connsiteY0" fmla="*/ 650631 h 649653"/>
                <a:gd name="connsiteX1" fmla="*/ 805515 w 801604"/>
                <a:gd name="connsiteY1" fmla="*/ 645746 h 649653"/>
                <a:gd name="connsiteX2" fmla="*/ 5377 w 801604"/>
                <a:gd name="connsiteY2" fmla="*/ 0 h 649653"/>
                <a:gd name="connsiteX3" fmla="*/ 0 w 801604"/>
                <a:gd name="connsiteY3" fmla="*/ 4885 h 649653"/>
              </a:gdLst>
              <a:ahLst/>
              <a:cxnLst>
                <a:cxn ang="0">
                  <a:pos x="connsiteX0" y="connsiteY0"/>
                </a:cxn>
                <a:cxn ang="0">
                  <a:pos x="connsiteX1" y="connsiteY1"/>
                </a:cxn>
                <a:cxn ang="0">
                  <a:pos x="connsiteX2" y="connsiteY2"/>
                </a:cxn>
                <a:cxn ang="0">
                  <a:pos x="connsiteX3" y="connsiteY3"/>
                </a:cxn>
              </a:cxnLst>
              <a:rect l="l" t="t" r="r" b="b"/>
              <a:pathLst>
                <a:path w="801604" h="649653">
                  <a:moveTo>
                    <a:pt x="800138" y="650631"/>
                  </a:moveTo>
                  <a:lnTo>
                    <a:pt x="805515" y="645746"/>
                  </a:lnTo>
                  <a:lnTo>
                    <a:pt x="5377" y="0"/>
                  </a:lnTo>
                  <a:lnTo>
                    <a:pt x="0"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4" name="Freeform 353">
              <a:extLst>
                <a:ext uri="{FF2B5EF4-FFF2-40B4-BE49-F238E27FC236}">
                  <a16:creationId xmlns:a16="http://schemas.microsoft.com/office/drawing/2014/main" id="{E4D7A93A-DB4B-4648-A837-F704E942BA4B}"/>
                </a:ext>
              </a:extLst>
            </p:cNvPr>
            <p:cNvSpPr/>
            <p:nvPr/>
          </p:nvSpPr>
          <p:spPr>
            <a:xfrm>
              <a:off x="-2319691" y="1885462"/>
              <a:ext cx="171074" cy="136769"/>
            </a:xfrm>
            <a:custGeom>
              <a:avLst/>
              <a:gdLst>
                <a:gd name="connsiteX0" fmla="*/ 0 w 171074"/>
                <a:gd name="connsiteY0" fmla="*/ 38100 h 136769"/>
                <a:gd name="connsiteX1" fmla="*/ 0 w 171074"/>
                <a:gd name="connsiteY1" fmla="*/ 0 h 136769"/>
                <a:gd name="connsiteX2" fmla="*/ 175473 w 171074"/>
                <a:gd name="connsiteY2" fmla="*/ 100135 h 136769"/>
                <a:gd name="connsiteX3" fmla="*/ 175473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0" y="38100"/>
                  </a:moveTo>
                  <a:lnTo>
                    <a:pt x="0" y="0"/>
                  </a:lnTo>
                  <a:lnTo>
                    <a:pt x="175473" y="100135"/>
                  </a:lnTo>
                  <a:lnTo>
                    <a:pt x="175473"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5" name="Freeform 354">
              <a:extLst>
                <a:ext uri="{FF2B5EF4-FFF2-40B4-BE49-F238E27FC236}">
                  <a16:creationId xmlns:a16="http://schemas.microsoft.com/office/drawing/2014/main" id="{02834519-A53A-3641-8AB0-28C6A9B7A465}"/>
                </a:ext>
              </a:extLst>
            </p:cNvPr>
            <p:cNvSpPr/>
            <p:nvPr/>
          </p:nvSpPr>
          <p:spPr>
            <a:xfrm>
              <a:off x="-2319691" y="1868365"/>
              <a:ext cx="171074" cy="117231"/>
            </a:xfrm>
            <a:custGeom>
              <a:avLst/>
              <a:gdLst>
                <a:gd name="connsiteX0" fmla="*/ 29816 w 171074"/>
                <a:gd name="connsiteY0" fmla="*/ 0 h 117230"/>
                <a:gd name="connsiteX1" fmla="*/ 175473 w 171074"/>
                <a:gd name="connsiteY1" fmla="*/ 83038 h 117230"/>
                <a:gd name="connsiteX2" fmla="*/ 175473 w 171074"/>
                <a:gd name="connsiteY2" fmla="*/ 117231 h 117230"/>
                <a:gd name="connsiteX3" fmla="*/ 0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29816" y="0"/>
                  </a:moveTo>
                  <a:lnTo>
                    <a:pt x="175473" y="83038"/>
                  </a:lnTo>
                  <a:lnTo>
                    <a:pt x="175473" y="117231"/>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6" name="Freeform 355">
              <a:extLst>
                <a:ext uri="{FF2B5EF4-FFF2-40B4-BE49-F238E27FC236}">
                  <a16:creationId xmlns:a16="http://schemas.microsoft.com/office/drawing/2014/main" id="{1A6A4C6F-BB3B-E941-AF2C-C8134482307F}"/>
                </a:ext>
              </a:extLst>
            </p:cNvPr>
            <p:cNvSpPr/>
            <p:nvPr/>
          </p:nvSpPr>
          <p:spPr>
            <a:xfrm>
              <a:off x="-2319691" y="2062285"/>
              <a:ext cx="171074" cy="136769"/>
            </a:xfrm>
            <a:custGeom>
              <a:avLst/>
              <a:gdLst>
                <a:gd name="connsiteX0" fmla="*/ 0 w 171074"/>
                <a:gd name="connsiteY0" fmla="*/ 38588 h 136769"/>
                <a:gd name="connsiteX1" fmla="*/ 0 w 171074"/>
                <a:gd name="connsiteY1" fmla="*/ 0 h 136769"/>
                <a:gd name="connsiteX2" fmla="*/ 175473 w 171074"/>
                <a:gd name="connsiteY2" fmla="*/ 100623 h 136769"/>
                <a:gd name="connsiteX3" fmla="*/ 175473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0" y="38588"/>
                  </a:moveTo>
                  <a:lnTo>
                    <a:pt x="0" y="0"/>
                  </a:lnTo>
                  <a:lnTo>
                    <a:pt x="175473" y="100623"/>
                  </a:lnTo>
                  <a:lnTo>
                    <a:pt x="175473"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7" name="Freeform 356">
              <a:extLst>
                <a:ext uri="{FF2B5EF4-FFF2-40B4-BE49-F238E27FC236}">
                  <a16:creationId xmlns:a16="http://schemas.microsoft.com/office/drawing/2014/main" id="{91418F59-076C-D44A-884C-0725AA7E1EF7}"/>
                </a:ext>
              </a:extLst>
            </p:cNvPr>
            <p:cNvSpPr/>
            <p:nvPr/>
          </p:nvSpPr>
          <p:spPr>
            <a:xfrm>
              <a:off x="-2319691" y="2045189"/>
              <a:ext cx="171074" cy="117231"/>
            </a:xfrm>
            <a:custGeom>
              <a:avLst/>
              <a:gdLst>
                <a:gd name="connsiteX0" fmla="*/ 29816 w 171074"/>
                <a:gd name="connsiteY0" fmla="*/ 0 h 117230"/>
                <a:gd name="connsiteX1" fmla="*/ 175473 w 171074"/>
                <a:gd name="connsiteY1" fmla="*/ 83527 h 117230"/>
                <a:gd name="connsiteX2" fmla="*/ 175473 w 171074"/>
                <a:gd name="connsiteY2" fmla="*/ 117719 h 117230"/>
                <a:gd name="connsiteX3" fmla="*/ 0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29816" y="0"/>
                  </a:moveTo>
                  <a:lnTo>
                    <a:pt x="175473" y="83527"/>
                  </a:lnTo>
                  <a:lnTo>
                    <a:pt x="175473" y="117719"/>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8" name="Freeform 357">
              <a:extLst>
                <a:ext uri="{FF2B5EF4-FFF2-40B4-BE49-F238E27FC236}">
                  <a16:creationId xmlns:a16="http://schemas.microsoft.com/office/drawing/2014/main" id="{F4C5FFAA-F059-2342-92AF-48D678E1CE52}"/>
                </a:ext>
              </a:extLst>
            </p:cNvPr>
            <p:cNvSpPr/>
            <p:nvPr/>
          </p:nvSpPr>
          <p:spPr>
            <a:xfrm>
              <a:off x="-3665312" y="2950308"/>
              <a:ext cx="679409" cy="429846"/>
            </a:xfrm>
            <a:custGeom>
              <a:avLst/>
              <a:gdLst>
                <a:gd name="connsiteX0" fmla="*/ 654970 w 679408"/>
                <a:gd name="connsiteY0" fmla="*/ 90854 h 429846"/>
                <a:gd name="connsiteX1" fmla="*/ 340682 w 679408"/>
                <a:gd name="connsiteY1" fmla="*/ 0 h 429846"/>
                <a:gd name="connsiteX2" fmla="*/ 28838 w 679408"/>
                <a:gd name="connsiteY2" fmla="*/ 90854 h 429846"/>
                <a:gd name="connsiteX3" fmla="*/ 0 w 679408"/>
                <a:gd name="connsiteY3" fmla="*/ 90854 h 429846"/>
                <a:gd name="connsiteX4" fmla="*/ 0 w 679408"/>
                <a:gd name="connsiteY4" fmla="*/ 282331 h 429846"/>
                <a:gd name="connsiteX5" fmla="*/ 342148 w 679408"/>
                <a:gd name="connsiteY5" fmla="*/ 432777 h 429846"/>
                <a:gd name="connsiteX6" fmla="*/ 682830 w 679408"/>
                <a:gd name="connsiteY6" fmla="*/ 282331 h 429846"/>
                <a:gd name="connsiteX7" fmla="*/ 682830 w 679408"/>
                <a:gd name="connsiteY7" fmla="*/ 282331 h 429846"/>
                <a:gd name="connsiteX8" fmla="*/ 682830 w 679408"/>
                <a:gd name="connsiteY8" fmla="*/ 90854 h 429846"/>
                <a:gd name="connsiteX9" fmla="*/ 654970 w 679408"/>
                <a:gd name="connsiteY9" fmla="*/ 90854 h 4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408" h="429846">
                  <a:moveTo>
                    <a:pt x="654970" y="90854"/>
                  </a:moveTo>
                  <a:cubicBezTo>
                    <a:pt x="602181" y="37123"/>
                    <a:pt x="481452" y="0"/>
                    <a:pt x="340682" y="0"/>
                  </a:cubicBezTo>
                  <a:cubicBezTo>
                    <a:pt x="201379" y="488"/>
                    <a:pt x="81627" y="37612"/>
                    <a:pt x="28838" y="90854"/>
                  </a:cubicBezTo>
                  <a:lnTo>
                    <a:pt x="0" y="90854"/>
                  </a:lnTo>
                  <a:lnTo>
                    <a:pt x="0" y="282331"/>
                  </a:lnTo>
                  <a:cubicBezTo>
                    <a:pt x="489" y="365858"/>
                    <a:pt x="153478" y="433265"/>
                    <a:pt x="342148" y="432777"/>
                  </a:cubicBezTo>
                  <a:cubicBezTo>
                    <a:pt x="529841" y="432288"/>
                    <a:pt x="681364" y="365369"/>
                    <a:pt x="682830" y="282331"/>
                  </a:cubicBezTo>
                  <a:lnTo>
                    <a:pt x="682830" y="282331"/>
                  </a:lnTo>
                  <a:lnTo>
                    <a:pt x="682830" y="90854"/>
                  </a:lnTo>
                  <a:lnTo>
                    <a:pt x="654970" y="908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9" name="Freeform 358">
              <a:extLst>
                <a:ext uri="{FF2B5EF4-FFF2-40B4-BE49-F238E27FC236}">
                  <a16:creationId xmlns:a16="http://schemas.microsoft.com/office/drawing/2014/main" id="{0EE0080F-0BF3-CD42-85F3-440D1C7F4B29}"/>
                </a:ext>
              </a:extLst>
            </p:cNvPr>
            <p:cNvSpPr/>
            <p:nvPr/>
          </p:nvSpPr>
          <p:spPr>
            <a:xfrm>
              <a:off x="-3360800" y="2950303"/>
              <a:ext cx="376363" cy="429846"/>
            </a:xfrm>
            <a:custGeom>
              <a:avLst/>
              <a:gdLst>
                <a:gd name="connsiteX0" fmla="*/ 36170 w 376363"/>
                <a:gd name="connsiteY0" fmla="*/ 5 h 429846"/>
                <a:gd name="connsiteX1" fmla="*/ 0 w 376363"/>
                <a:gd name="connsiteY1" fmla="*/ 982 h 429846"/>
                <a:gd name="connsiteX2" fmla="*/ 0 w 376363"/>
                <a:gd name="connsiteY2" fmla="*/ 432293 h 429846"/>
                <a:gd name="connsiteX3" fmla="*/ 37636 w 376363"/>
                <a:gd name="connsiteY3" fmla="*/ 433270 h 429846"/>
                <a:gd name="connsiteX4" fmla="*/ 378318 w 376363"/>
                <a:gd name="connsiteY4" fmla="*/ 282824 h 429846"/>
                <a:gd name="connsiteX5" fmla="*/ 378318 w 376363"/>
                <a:gd name="connsiteY5" fmla="*/ 282824 h 429846"/>
                <a:gd name="connsiteX6" fmla="*/ 378318 w 376363"/>
                <a:gd name="connsiteY6" fmla="*/ 91347 h 429846"/>
                <a:gd name="connsiteX7" fmla="*/ 350458 w 376363"/>
                <a:gd name="connsiteY7" fmla="*/ 91347 h 429846"/>
                <a:gd name="connsiteX8" fmla="*/ 36170 w 376363"/>
                <a:gd name="connsiteY8" fmla="*/ 5 h 4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363" h="429846">
                  <a:moveTo>
                    <a:pt x="36170" y="5"/>
                  </a:moveTo>
                  <a:cubicBezTo>
                    <a:pt x="23950" y="5"/>
                    <a:pt x="11731" y="493"/>
                    <a:pt x="0" y="982"/>
                  </a:cubicBezTo>
                  <a:lnTo>
                    <a:pt x="0" y="432293"/>
                  </a:lnTo>
                  <a:cubicBezTo>
                    <a:pt x="12220" y="432782"/>
                    <a:pt x="24928" y="433270"/>
                    <a:pt x="37636" y="433270"/>
                  </a:cubicBezTo>
                  <a:cubicBezTo>
                    <a:pt x="225329" y="432782"/>
                    <a:pt x="376852" y="365863"/>
                    <a:pt x="378318" y="282824"/>
                  </a:cubicBezTo>
                  <a:lnTo>
                    <a:pt x="378318" y="282824"/>
                  </a:lnTo>
                  <a:lnTo>
                    <a:pt x="378318" y="91347"/>
                  </a:lnTo>
                  <a:lnTo>
                    <a:pt x="350458" y="91347"/>
                  </a:lnTo>
                  <a:cubicBezTo>
                    <a:pt x="297669" y="37128"/>
                    <a:pt x="176940" y="-484"/>
                    <a:pt x="36170" y="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0" name="Freeform 359">
              <a:extLst>
                <a:ext uri="{FF2B5EF4-FFF2-40B4-BE49-F238E27FC236}">
                  <a16:creationId xmlns:a16="http://schemas.microsoft.com/office/drawing/2014/main" id="{5B06CE89-B180-B749-80FB-6A7F537ECA06}"/>
                </a:ext>
              </a:extLst>
            </p:cNvPr>
            <p:cNvSpPr/>
            <p:nvPr/>
          </p:nvSpPr>
          <p:spPr>
            <a:xfrm>
              <a:off x="-3189237" y="2962519"/>
              <a:ext cx="205289" cy="405423"/>
            </a:xfrm>
            <a:custGeom>
              <a:avLst/>
              <a:gdLst>
                <a:gd name="connsiteX0" fmla="*/ 0 w 205288"/>
                <a:gd name="connsiteY0" fmla="*/ 0 h 405423"/>
                <a:gd name="connsiteX1" fmla="*/ 0 w 205288"/>
                <a:gd name="connsiteY1" fmla="*/ 408354 h 405423"/>
                <a:gd name="connsiteX2" fmla="*/ 206755 w 205288"/>
                <a:gd name="connsiteY2" fmla="*/ 270119 h 405423"/>
                <a:gd name="connsiteX3" fmla="*/ 206755 w 205288"/>
                <a:gd name="connsiteY3" fmla="*/ 270119 h 405423"/>
                <a:gd name="connsiteX4" fmla="*/ 206755 w 205288"/>
                <a:gd name="connsiteY4" fmla="*/ 78642 h 405423"/>
                <a:gd name="connsiteX5" fmla="*/ 178895 w 205288"/>
                <a:gd name="connsiteY5" fmla="*/ 78642 h 405423"/>
                <a:gd name="connsiteX6" fmla="*/ 0 w 205288"/>
                <a:gd name="connsiteY6" fmla="*/ 0 h 40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8" h="405423">
                  <a:moveTo>
                    <a:pt x="0" y="0"/>
                  </a:moveTo>
                  <a:lnTo>
                    <a:pt x="0" y="408354"/>
                  </a:lnTo>
                  <a:cubicBezTo>
                    <a:pt x="120730" y="385396"/>
                    <a:pt x="205778" y="332154"/>
                    <a:pt x="206755" y="270119"/>
                  </a:cubicBezTo>
                  <a:lnTo>
                    <a:pt x="206755" y="270119"/>
                  </a:lnTo>
                  <a:lnTo>
                    <a:pt x="206755" y="78642"/>
                  </a:lnTo>
                  <a:lnTo>
                    <a:pt x="178895" y="78642"/>
                  </a:lnTo>
                  <a:cubicBezTo>
                    <a:pt x="144191" y="42985"/>
                    <a:pt x="80161" y="14654"/>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1" name="Freeform 360">
              <a:extLst>
                <a:ext uri="{FF2B5EF4-FFF2-40B4-BE49-F238E27FC236}">
                  <a16:creationId xmlns:a16="http://schemas.microsoft.com/office/drawing/2014/main" id="{212835E0-FD2D-E345-824B-23A565977723}"/>
                </a:ext>
              </a:extLst>
            </p:cNvPr>
            <p:cNvSpPr/>
            <p:nvPr/>
          </p:nvSpPr>
          <p:spPr>
            <a:xfrm>
              <a:off x="-3665313" y="2889736"/>
              <a:ext cx="679409" cy="297962"/>
            </a:xfrm>
            <a:custGeom>
              <a:avLst/>
              <a:gdLst>
                <a:gd name="connsiteX0" fmla="*/ 682831 w 679408"/>
                <a:gd name="connsiteY0" fmla="*/ 150449 h 297961"/>
                <a:gd name="connsiteX1" fmla="*/ 342150 w 679408"/>
                <a:gd name="connsiteY1" fmla="*/ 302360 h 297961"/>
                <a:gd name="connsiteX2" fmla="*/ 1 w 679408"/>
                <a:gd name="connsiteY2" fmla="*/ 151914 h 297961"/>
                <a:gd name="connsiteX3" fmla="*/ 340683 w 679408"/>
                <a:gd name="connsiteY3" fmla="*/ 3 h 297961"/>
                <a:gd name="connsiteX4" fmla="*/ 682831 w 679408"/>
                <a:gd name="connsiteY4" fmla="*/ 150449 h 297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08" h="297961">
                  <a:moveTo>
                    <a:pt x="682831" y="150449"/>
                  </a:moveTo>
                  <a:cubicBezTo>
                    <a:pt x="683320" y="233976"/>
                    <a:pt x="530331" y="301872"/>
                    <a:pt x="342150" y="302360"/>
                  </a:cubicBezTo>
                  <a:cubicBezTo>
                    <a:pt x="153479" y="302849"/>
                    <a:pt x="490" y="235441"/>
                    <a:pt x="1" y="151914"/>
                  </a:cubicBezTo>
                  <a:cubicBezTo>
                    <a:pt x="-488" y="68387"/>
                    <a:pt x="152502" y="491"/>
                    <a:pt x="340683" y="3"/>
                  </a:cubicBezTo>
                  <a:cubicBezTo>
                    <a:pt x="529354" y="-486"/>
                    <a:pt x="682831" y="66922"/>
                    <a:pt x="682831" y="15044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2" name="Freeform 361">
              <a:extLst>
                <a:ext uri="{FF2B5EF4-FFF2-40B4-BE49-F238E27FC236}">
                  <a16:creationId xmlns:a16="http://schemas.microsoft.com/office/drawing/2014/main" id="{429AA945-01DE-F849-A37D-F99DE15A3D21}"/>
                </a:ext>
              </a:extLst>
            </p:cNvPr>
            <p:cNvSpPr/>
            <p:nvPr/>
          </p:nvSpPr>
          <p:spPr>
            <a:xfrm>
              <a:off x="-3613502" y="2912208"/>
              <a:ext cx="576764" cy="254000"/>
            </a:xfrm>
            <a:custGeom>
              <a:avLst/>
              <a:gdLst>
                <a:gd name="connsiteX0" fmla="*/ 579698 w 576764"/>
                <a:gd name="connsiteY0" fmla="*/ 127977 h 254000"/>
                <a:gd name="connsiteX1" fmla="*/ 290339 w 576764"/>
                <a:gd name="connsiteY1" fmla="*/ 256931 h 254000"/>
                <a:gd name="connsiteX2" fmla="*/ 1 w 576764"/>
                <a:gd name="connsiteY2" fmla="*/ 128954 h 254000"/>
                <a:gd name="connsiteX3" fmla="*/ 289361 w 576764"/>
                <a:gd name="connsiteY3" fmla="*/ 0 h 254000"/>
                <a:gd name="connsiteX4" fmla="*/ 579698 w 576764"/>
                <a:gd name="connsiteY4" fmla="*/ 127977 h 25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764" h="254000">
                  <a:moveTo>
                    <a:pt x="579698" y="127977"/>
                  </a:moveTo>
                  <a:cubicBezTo>
                    <a:pt x="580187" y="198804"/>
                    <a:pt x="450171" y="256442"/>
                    <a:pt x="290339" y="256931"/>
                  </a:cubicBezTo>
                  <a:cubicBezTo>
                    <a:pt x="130018" y="257419"/>
                    <a:pt x="1" y="200269"/>
                    <a:pt x="1" y="128954"/>
                  </a:cubicBezTo>
                  <a:cubicBezTo>
                    <a:pt x="-487" y="58127"/>
                    <a:pt x="129529" y="488"/>
                    <a:pt x="289361" y="0"/>
                  </a:cubicBezTo>
                  <a:cubicBezTo>
                    <a:pt x="449193" y="0"/>
                    <a:pt x="579210" y="57150"/>
                    <a:pt x="579698" y="1279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3" name="Freeform 362">
              <a:extLst>
                <a:ext uri="{FF2B5EF4-FFF2-40B4-BE49-F238E27FC236}">
                  <a16:creationId xmlns:a16="http://schemas.microsoft.com/office/drawing/2014/main" id="{D7169C22-4EF9-D149-BDF3-BF966411FEC1}"/>
                </a:ext>
              </a:extLst>
            </p:cNvPr>
            <p:cNvSpPr/>
            <p:nvPr/>
          </p:nvSpPr>
          <p:spPr>
            <a:xfrm>
              <a:off x="-2655974" y="2328496"/>
              <a:ext cx="1089987" cy="591038"/>
            </a:xfrm>
            <a:custGeom>
              <a:avLst/>
              <a:gdLst>
                <a:gd name="connsiteX0" fmla="*/ 1019113 w 1089986"/>
                <a:gd name="connsiteY0" fmla="*/ 0 h 591038"/>
                <a:gd name="connsiteX1" fmla="*/ 1019113 w 1089986"/>
                <a:gd name="connsiteY1" fmla="*/ 27842 h 591038"/>
                <a:gd name="connsiteX2" fmla="*/ 770322 w 1089986"/>
                <a:gd name="connsiteY2" fmla="*/ 170473 h 591038"/>
                <a:gd name="connsiteX3" fmla="*/ 688207 w 1089986"/>
                <a:gd name="connsiteY3" fmla="*/ 123092 h 591038"/>
                <a:gd name="connsiteX4" fmla="*/ 688207 w 1089986"/>
                <a:gd name="connsiteY4" fmla="*/ 199292 h 591038"/>
                <a:gd name="connsiteX5" fmla="*/ 516155 w 1089986"/>
                <a:gd name="connsiteY5" fmla="*/ 297962 h 591038"/>
                <a:gd name="connsiteX6" fmla="*/ 344103 w 1089986"/>
                <a:gd name="connsiteY6" fmla="*/ 396631 h 591038"/>
                <a:gd name="connsiteX7" fmla="*/ 344103 w 1089986"/>
                <a:gd name="connsiteY7" fmla="*/ 396631 h 591038"/>
                <a:gd name="connsiteX8" fmla="*/ 172051 w 1089986"/>
                <a:gd name="connsiteY8" fmla="*/ 495300 h 591038"/>
                <a:gd name="connsiteX9" fmla="*/ 0 w 1089986"/>
                <a:gd name="connsiteY9" fmla="*/ 593969 h 591038"/>
                <a:gd name="connsiteX10" fmla="*/ 130505 w 1089986"/>
                <a:gd name="connsiteY10" fmla="*/ 593969 h 591038"/>
                <a:gd name="connsiteX11" fmla="*/ 1091942 w 1089986"/>
                <a:gd name="connsiteY11" fmla="*/ 41519 h 59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9986" h="591038">
                  <a:moveTo>
                    <a:pt x="1019113" y="0"/>
                  </a:moveTo>
                  <a:lnTo>
                    <a:pt x="1019113" y="27842"/>
                  </a:lnTo>
                  <a:lnTo>
                    <a:pt x="770322" y="170473"/>
                  </a:lnTo>
                  <a:lnTo>
                    <a:pt x="688207" y="123092"/>
                  </a:lnTo>
                  <a:lnTo>
                    <a:pt x="688207" y="199292"/>
                  </a:lnTo>
                  <a:lnTo>
                    <a:pt x="516155" y="297962"/>
                  </a:lnTo>
                  <a:lnTo>
                    <a:pt x="344103" y="396631"/>
                  </a:lnTo>
                  <a:lnTo>
                    <a:pt x="344103" y="396631"/>
                  </a:lnTo>
                  <a:lnTo>
                    <a:pt x="172051" y="495300"/>
                  </a:lnTo>
                  <a:lnTo>
                    <a:pt x="0" y="593969"/>
                  </a:lnTo>
                  <a:lnTo>
                    <a:pt x="130505" y="593969"/>
                  </a:lnTo>
                  <a:lnTo>
                    <a:pt x="1091942" y="415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4" name="Freeform 363">
              <a:extLst>
                <a:ext uri="{FF2B5EF4-FFF2-40B4-BE49-F238E27FC236}">
                  <a16:creationId xmlns:a16="http://schemas.microsoft.com/office/drawing/2014/main" id="{3F9BCE1B-D53A-594C-9813-27E56D9AFBD9}"/>
                </a:ext>
              </a:extLst>
            </p:cNvPr>
            <p:cNvSpPr/>
            <p:nvPr/>
          </p:nvSpPr>
          <p:spPr>
            <a:xfrm>
              <a:off x="-2113424" y="2457450"/>
              <a:ext cx="4888" cy="4885"/>
            </a:xfrm>
            <a:custGeom>
              <a:avLst/>
              <a:gdLst>
                <a:gd name="connsiteX0" fmla="*/ 3421 w 0"/>
                <a:gd name="connsiteY0" fmla="*/ 1954 h 0"/>
                <a:gd name="connsiteX1" fmla="*/ 3421 w 0"/>
                <a:gd name="connsiteY1" fmla="*/ 1954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3421" y="1954"/>
                  </a:moveTo>
                  <a:lnTo>
                    <a:pt x="3421" y="1954"/>
                  </a:lnTo>
                  <a:lnTo>
                    <a:pt x="0" y="0"/>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5" name="Freeform 364">
              <a:extLst>
                <a:ext uri="{FF2B5EF4-FFF2-40B4-BE49-F238E27FC236}">
                  <a16:creationId xmlns:a16="http://schemas.microsoft.com/office/drawing/2014/main" id="{5768A97F-2F73-BC43-AFD3-304574D1A367}"/>
                </a:ext>
              </a:extLst>
            </p:cNvPr>
            <p:cNvSpPr/>
            <p:nvPr/>
          </p:nvSpPr>
          <p:spPr>
            <a:xfrm>
              <a:off x="-2110003" y="2263531"/>
              <a:ext cx="386139" cy="239346"/>
            </a:xfrm>
            <a:custGeom>
              <a:avLst/>
              <a:gdLst>
                <a:gd name="connsiteX0" fmla="*/ 195025 w 386138"/>
                <a:gd name="connsiteY0" fmla="*/ 22469 h 239346"/>
                <a:gd name="connsiteX1" fmla="*/ 248791 w 386138"/>
                <a:gd name="connsiteY1" fmla="*/ 53731 h 239346"/>
                <a:gd name="connsiteX2" fmla="*/ 249279 w 386138"/>
                <a:gd name="connsiteY2" fmla="*/ 53731 h 239346"/>
                <a:gd name="connsiteX3" fmla="*/ 249279 w 386138"/>
                <a:gd name="connsiteY3" fmla="*/ 53731 h 239346"/>
                <a:gd name="connsiteX4" fmla="*/ 249279 w 386138"/>
                <a:gd name="connsiteY4" fmla="*/ 53731 h 239346"/>
                <a:gd name="connsiteX5" fmla="*/ 249279 w 386138"/>
                <a:gd name="connsiteY5" fmla="*/ 53731 h 239346"/>
                <a:gd name="connsiteX6" fmla="*/ 249279 w 386138"/>
                <a:gd name="connsiteY6" fmla="*/ 97204 h 239346"/>
                <a:gd name="connsiteX7" fmla="*/ 0 w 386138"/>
                <a:gd name="connsiteY7" fmla="*/ 239346 h 239346"/>
                <a:gd name="connsiteX8" fmla="*/ 37636 w 386138"/>
                <a:gd name="connsiteY8" fmla="*/ 238858 h 239346"/>
                <a:gd name="connsiteX9" fmla="*/ 165209 w 386138"/>
                <a:gd name="connsiteY9" fmla="*/ 238858 h 239346"/>
                <a:gd name="connsiteX10" fmla="*/ 388583 w 386138"/>
                <a:gd name="connsiteY10" fmla="*/ 110392 h 239346"/>
                <a:gd name="connsiteX11" fmla="*/ 195025 w 386138"/>
                <a:gd name="connsiteY11" fmla="*/ 0 h 23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138" h="239346">
                  <a:moveTo>
                    <a:pt x="195025" y="22469"/>
                  </a:moveTo>
                  <a:lnTo>
                    <a:pt x="248791" y="53731"/>
                  </a:lnTo>
                  <a:lnTo>
                    <a:pt x="249279" y="53731"/>
                  </a:lnTo>
                  <a:lnTo>
                    <a:pt x="249279" y="53731"/>
                  </a:lnTo>
                  <a:lnTo>
                    <a:pt x="249279" y="53731"/>
                  </a:lnTo>
                  <a:lnTo>
                    <a:pt x="249279" y="53731"/>
                  </a:lnTo>
                  <a:lnTo>
                    <a:pt x="249279" y="97204"/>
                  </a:lnTo>
                  <a:lnTo>
                    <a:pt x="0" y="239346"/>
                  </a:lnTo>
                  <a:lnTo>
                    <a:pt x="37636" y="238858"/>
                  </a:lnTo>
                  <a:lnTo>
                    <a:pt x="165209" y="238858"/>
                  </a:lnTo>
                  <a:lnTo>
                    <a:pt x="388583" y="110392"/>
                  </a:lnTo>
                  <a:lnTo>
                    <a:pt x="195025"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6" name="Freeform 365">
              <a:extLst>
                <a:ext uri="{FF2B5EF4-FFF2-40B4-BE49-F238E27FC236}">
                  <a16:creationId xmlns:a16="http://schemas.microsoft.com/office/drawing/2014/main" id="{DBC2EC82-125F-DB4B-A28D-BBE1967ED5A3}"/>
                </a:ext>
              </a:extLst>
            </p:cNvPr>
            <p:cNvSpPr/>
            <p:nvPr/>
          </p:nvSpPr>
          <p:spPr>
            <a:xfrm>
              <a:off x="-2749820" y="2476500"/>
              <a:ext cx="801605" cy="449385"/>
            </a:xfrm>
            <a:custGeom>
              <a:avLst/>
              <a:gdLst>
                <a:gd name="connsiteX0" fmla="*/ 783520 w 801604"/>
                <a:gd name="connsiteY0" fmla="*/ 0 h 449384"/>
                <a:gd name="connsiteX1" fmla="*/ 0 w 801604"/>
                <a:gd name="connsiteY1" fmla="*/ 449873 h 449384"/>
                <a:gd name="connsiteX2" fmla="*/ 66963 w 801604"/>
                <a:gd name="connsiteY2" fmla="*/ 449873 h 449384"/>
                <a:gd name="connsiteX3" fmla="*/ 805026 w 801604"/>
                <a:gd name="connsiteY3" fmla="*/ 25888 h 449384"/>
              </a:gdLst>
              <a:ahLst/>
              <a:cxnLst>
                <a:cxn ang="0">
                  <a:pos x="connsiteX0" y="connsiteY0"/>
                </a:cxn>
                <a:cxn ang="0">
                  <a:pos x="connsiteX1" y="connsiteY1"/>
                </a:cxn>
                <a:cxn ang="0">
                  <a:pos x="connsiteX2" y="connsiteY2"/>
                </a:cxn>
                <a:cxn ang="0">
                  <a:pos x="connsiteX3" y="connsiteY3"/>
                </a:cxn>
              </a:cxnLst>
              <a:rect l="l" t="t" r="r" b="b"/>
              <a:pathLst>
                <a:path w="801604" h="449384">
                  <a:moveTo>
                    <a:pt x="783520" y="0"/>
                  </a:moveTo>
                  <a:lnTo>
                    <a:pt x="0" y="449873"/>
                  </a:lnTo>
                  <a:lnTo>
                    <a:pt x="66963" y="449873"/>
                  </a:lnTo>
                  <a:lnTo>
                    <a:pt x="805026" y="258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7" name="Freeform 366">
              <a:extLst>
                <a:ext uri="{FF2B5EF4-FFF2-40B4-BE49-F238E27FC236}">
                  <a16:creationId xmlns:a16="http://schemas.microsoft.com/office/drawing/2014/main" id="{A5BECB00-FEC8-A748-8C94-0611CAAA117B}"/>
                </a:ext>
              </a:extLst>
            </p:cNvPr>
            <p:cNvSpPr/>
            <p:nvPr/>
          </p:nvSpPr>
          <p:spPr>
            <a:xfrm>
              <a:off x="-4332990" y="1996831"/>
              <a:ext cx="1339266" cy="722923"/>
            </a:xfrm>
            <a:custGeom>
              <a:avLst/>
              <a:gdLst>
                <a:gd name="connsiteX0" fmla="*/ 766412 w 1339266"/>
                <a:gd name="connsiteY0" fmla="*/ 0 h 722923"/>
                <a:gd name="connsiteX1" fmla="*/ 0 w 1339266"/>
                <a:gd name="connsiteY1" fmla="*/ 377092 h 722923"/>
                <a:gd name="connsiteX2" fmla="*/ 610002 w 1339266"/>
                <a:gd name="connsiteY2" fmla="*/ 725854 h 722923"/>
                <a:gd name="connsiteX3" fmla="*/ 1339266 w 1339266"/>
                <a:gd name="connsiteY3" fmla="*/ 340458 h 722923"/>
              </a:gdLst>
              <a:ahLst/>
              <a:cxnLst>
                <a:cxn ang="0">
                  <a:pos x="connsiteX0" y="connsiteY0"/>
                </a:cxn>
                <a:cxn ang="0">
                  <a:pos x="connsiteX1" y="connsiteY1"/>
                </a:cxn>
                <a:cxn ang="0">
                  <a:pos x="connsiteX2" y="connsiteY2"/>
                </a:cxn>
                <a:cxn ang="0">
                  <a:pos x="connsiteX3" y="connsiteY3"/>
                </a:cxn>
              </a:cxnLst>
              <a:rect l="l" t="t" r="r" b="b"/>
              <a:pathLst>
                <a:path w="1339266" h="722923">
                  <a:moveTo>
                    <a:pt x="766412" y="0"/>
                  </a:moveTo>
                  <a:lnTo>
                    <a:pt x="0" y="377092"/>
                  </a:lnTo>
                  <a:lnTo>
                    <a:pt x="610002" y="725854"/>
                  </a:lnTo>
                  <a:lnTo>
                    <a:pt x="1339266" y="3404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8" name="Freeform 367">
              <a:extLst>
                <a:ext uri="{FF2B5EF4-FFF2-40B4-BE49-F238E27FC236}">
                  <a16:creationId xmlns:a16="http://schemas.microsoft.com/office/drawing/2014/main" id="{1D7257C0-CE3E-7143-B3B5-6B33049C8C43}"/>
                </a:ext>
              </a:extLst>
            </p:cNvPr>
            <p:cNvSpPr/>
            <p:nvPr/>
          </p:nvSpPr>
          <p:spPr>
            <a:xfrm>
              <a:off x="-4256739" y="2323612"/>
              <a:ext cx="249279" cy="185615"/>
            </a:xfrm>
            <a:custGeom>
              <a:avLst/>
              <a:gdLst>
                <a:gd name="connsiteX0" fmla="*/ 0 w 249279"/>
                <a:gd name="connsiteY0" fmla="*/ 0 h 185615"/>
                <a:gd name="connsiteX1" fmla="*/ 0 w 249279"/>
                <a:gd name="connsiteY1" fmla="*/ 43473 h 185615"/>
                <a:gd name="connsiteX2" fmla="*/ 249279 w 249279"/>
                <a:gd name="connsiteY2" fmla="*/ 185615 h 185615"/>
                <a:gd name="connsiteX3" fmla="*/ 249279 w 249279"/>
                <a:gd name="connsiteY3" fmla="*/ 142142 h 185615"/>
              </a:gdLst>
              <a:ahLst/>
              <a:cxnLst>
                <a:cxn ang="0">
                  <a:pos x="connsiteX0" y="connsiteY0"/>
                </a:cxn>
                <a:cxn ang="0">
                  <a:pos x="connsiteX1" y="connsiteY1"/>
                </a:cxn>
                <a:cxn ang="0">
                  <a:pos x="connsiteX2" y="connsiteY2"/>
                </a:cxn>
                <a:cxn ang="0">
                  <a:pos x="connsiteX3" y="connsiteY3"/>
                </a:cxn>
              </a:cxnLst>
              <a:rect l="l" t="t" r="r" b="b"/>
              <a:pathLst>
                <a:path w="249279" h="185615">
                  <a:moveTo>
                    <a:pt x="0" y="0"/>
                  </a:moveTo>
                  <a:lnTo>
                    <a:pt x="0" y="43473"/>
                  </a:lnTo>
                  <a:lnTo>
                    <a:pt x="249279" y="185615"/>
                  </a:lnTo>
                  <a:lnTo>
                    <a:pt x="249279"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9" name="Freeform 368">
              <a:extLst>
                <a:ext uri="{FF2B5EF4-FFF2-40B4-BE49-F238E27FC236}">
                  <a16:creationId xmlns:a16="http://schemas.microsoft.com/office/drawing/2014/main" id="{A316409B-1D9A-4C47-9998-A423054BB537}"/>
                </a:ext>
              </a:extLst>
            </p:cNvPr>
            <p:cNvSpPr/>
            <p:nvPr/>
          </p:nvSpPr>
          <p:spPr>
            <a:xfrm>
              <a:off x="-4256739" y="2156069"/>
              <a:ext cx="537662" cy="307731"/>
            </a:xfrm>
            <a:custGeom>
              <a:avLst/>
              <a:gdLst>
                <a:gd name="connsiteX0" fmla="*/ 292293 w 537661"/>
                <a:gd name="connsiteY0" fmla="*/ 0 h 307730"/>
                <a:gd name="connsiteX1" fmla="*/ 0 w 537661"/>
                <a:gd name="connsiteY1" fmla="*/ 168031 h 307730"/>
                <a:gd name="connsiteX2" fmla="*/ 249279 w 537661"/>
                <a:gd name="connsiteY2" fmla="*/ 310173 h 307730"/>
                <a:gd name="connsiteX3" fmla="*/ 541083 w 537661"/>
                <a:gd name="connsiteY3" fmla="*/ 142142 h 307730"/>
              </a:gdLst>
              <a:ahLst/>
              <a:cxnLst>
                <a:cxn ang="0">
                  <a:pos x="connsiteX0" y="connsiteY0"/>
                </a:cxn>
                <a:cxn ang="0">
                  <a:pos x="connsiteX1" y="connsiteY1"/>
                </a:cxn>
                <a:cxn ang="0">
                  <a:pos x="connsiteX2" y="connsiteY2"/>
                </a:cxn>
                <a:cxn ang="0">
                  <a:pos x="connsiteX3" y="connsiteY3"/>
                </a:cxn>
              </a:cxnLst>
              <a:rect l="l" t="t" r="r" b="b"/>
              <a:pathLst>
                <a:path w="537661" h="307730">
                  <a:moveTo>
                    <a:pt x="292293" y="0"/>
                  </a:moveTo>
                  <a:lnTo>
                    <a:pt x="0" y="168031"/>
                  </a:lnTo>
                  <a:lnTo>
                    <a:pt x="249279" y="310173"/>
                  </a:lnTo>
                  <a:lnTo>
                    <a:pt x="541083"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0" name="Freeform 369">
              <a:extLst>
                <a:ext uri="{FF2B5EF4-FFF2-40B4-BE49-F238E27FC236}">
                  <a16:creationId xmlns:a16="http://schemas.microsoft.com/office/drawing/2014/main" id="{9AC0686A-D5B2-684A-85C5-3AE19A4478A1}"/>
                </a:ext>
              </a:extLst>
            </p:cNvPr>
            <p:cNvSpPr/>
            <p:nvPr/>
          </p:nvSpPr>
          <p:spPr>
            <a:xfrm>
              <a:off x="-4007460" y="2298212"/>
              <a:ext cx="288382" cy="210038"/>
            </a:xfrm>
            <a:custGeom>
              <a:avLst/>
              <a:gdLst>
                <a:gd name="connsiteX0" fmla="*/ 291804 w 288382"/>
                <a:gd name="connsiteY0" fmla="*/ 0 h 210038"/>
                <a:gd name="connsiteX1" fmla="*/ 0 w 288382"/>
                <a:gd name="connsiteY1" fmla="*/ 168031 h 210038"/>
                <a:gd name="connsiteX2" fmla="*/ 0 w 288382"/>
                <a:gd name="connsiteY2" fmla="*/ 211015 h 210038"/>
                <a:gd name="connsiteX3" fmla="*/ 291804 w 288382"/>
                <a:gd name="connsiteY3" fmla="*/ 42985 h 210038"/>
              </a:gdLst>
              <a:ahLst/>
              <a:cxnLst>
                <a:cxn ang="0">
                  <a:pos x="connsiteX0" y="connsiteY0"/>
                </a:cxn>
                <a:cxn ang="0">
                  <a:pos x="connsiteX1" y="connsiteY1"/>
                </a:cxn>
                <a:cxn ang="0">
                  <a:pos x="connsiteX2" y="connsiteY2"/>
                </a:cxn>
                <a:cxn ang="0">
                  <a:pos x="connsiteX3" y="connsiteY3"/>
                </a:cxn>
              </a:cxnLst>
              <a:rect l="l" t="t" r="r" b="b"/>
              <a:pathLst>
                <a:path w="288382" h="210038">
                  <a:moveTo>
                    <a:pt x="291804" y="0"/>
                  </a:moveTo>
                  <a:lnTo>
                    <a:pt x="0" y="168031"/>
                  </a:lnTo>
                  <a:lnTo>
                    <a:pt x="0" y="211015"/>
                  </a:lnTo>
                  <a:lnTo>
                    <a:pt x="291804" y="429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1" name="Freeform 370">
              <a:extLst>
                <a:ext uri="{FF2B5EF4-FFF2-40B4-BE49-F238E27FC236}">
                  <a16:creationId xmlns:a16="http://schemas.microsoft.com/office/drawing/2014/main" id="{FBC2EF88-2D03-B947-933F-E935B4D5DEF4}"/>
                </a:ext>
              </a:extLst>
            </p:cNvPr>
            <p:cNvSpPr/>
            <p:nvPr/>
          </p:nvSpPr>
          <p:spPr>
            <a:xfrm>
              <a:off x="-4202484" y="2264996"/>
              <a:ext cx="195513" cy="166077"/>
            </a:xfrm>
            <a:custGeom>
              <a:avLst/>
              <a:gdLst>
                <a:gd name="connsiteX0" fmla="*/ 0 w 195513"/>
                <a:gd name="connsiteY0" fmla="*/ 0 h 166076"/>
                <a:gd name="connsiteX1" fmla="*/ 0 w 195513"/>
                <a:gd name="connsiteY1" fmla="*/ 52754 h 166076"/>
                <a:gd name="connsiteX2" fmla="*/ 199424 w 195513"/>
                <a:gd name="connsiteY2" fmla="*/ 166565 h 166076"/>
                <a:gd name="connsiteX3" fmla="*/ 199424 w 195513"/>
                <a:gd name="connsiteY3" fmla="*/ 113323 h 166076"/>
              </a:gdLst>
              <a:ahLst/>
              <a:cxnLst>
                <a:cxn ang="0">
                  <a:pos x="connsiteX0" y="connsiteY0"/>
                </a:cxn>
                <a:cxn ang="0">
                  <a:pos x="connsiteX1" y="connsiteY1"/>
                </a:cxn>
                <a:cxn ang="0">
                  <a:pos x="connsiteX2" y="connsiteY2"/>
                </a:cxn>
                <a:cxn ang="0">
                  <a:pos x="connsiteX3" y="connsiteY3"/>
                </a:cxn>
              </a:cxnLst>
              <a:rect l="l" t="t" r="r" b="b"/>
              <a:pathLst>
                <a:path w="195513" h="166076">
                  <a:moveTo>
                    <a:pt x="0" y="0"/>
                  </a:moveTo>
                  <a:lnTo>
                    <a:pt x="0" y="52754"/>
                  </a:lnTo>
                  <a:lnTo>
                    <a:pt x="199424" y="166565"/>
                  </a:lnTo>
                  <a:lnTo>
                    <a:pt x="199424"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2" name="Freeform 371">
              <a:extLst>
                <a:ext uri="{FF2B5EF4-FFF2-40B4-BE49-F238E27FC236}">
                  <a16:creationId xmlns:a16="http://schemas.microsoft.com/office/drawing/2014/main" id="{0953378E-A8CA-6342-9CFF-3FE6424E85B1}"/>
                </a:ext>
              </a:extLst>
            </p:cNvPr>
            <p:cNvSpPr/>
            <p:nvPr/>
          </p:nvSpPr>
          <p:spPr>
            <a:xfrm>
              <a:off x="-4202484" y="2130669"/>
              <a:ext cx="430129" cy="244231"/>
            </a:xfrm>
            <a:custGeom>
              <a:avLst/>
              <a:gdLst>
                <a:gd name="connsiteX0" fmla="*/ 233638 w 430129"/>
                <a:gd name="connsiteY0" fmla="*/ 0 h 244230"/>
                <a:gd name="connsiteX1" fmla="*/ 0 w 430129"/>
                <a:gd name="connsiteY1" fmla="*/ 134327 h 244230"/>
                <a:gd name="connsiteX2" fmla="*/ 199424 w 430129"/>
                <a:gd name="connsiteY2" fmla="*/ 248138 h 244230"/>
                <a:gd name="connsiteX3" fmla="*/ 433062 w 430129"/>
                <a:gd name="connsiteY3" fmla="*/ 113323 h 244230"/>
              </a:gdLst>
              <a:ahLst/>
              <a:cxnLst>
                <a:cxn ang="0">
                  <a:pos x="connsiteX0" y="connsiteY0"/>
                </a:cxn>
                <a:cxn ang="0">
                  <a:pos x="connsiteX1" y="connsiteY1"/>
                </a:cxn>
                <a:cxn ang="0">
                  <a:pos x="connsiteX2" y="connsiteY2"/>
                </a:cxn>
                <a:cxn ang="0">
                  <a:pos x="connsiteX3" y="connsiteY3"/>
                </a:cxn>
              </a:cxnLst>
              <a:rect l="l" t="t" r="r" b="b"/>
              <a:pathLst>
                <a:path w="430129" h="244230">
                  <a:moveTo>
                    <a:pt x="233638" y="0"/>
                  </a:moveTo>
                  <a:lnTo>
                    <a:pt x="0" y="134327"/>
                  </a:lnTo>
                  <a:lnTo>
                    <a:pt x="199424" y="248138"/>
                  </a:lnTo>
                  <a:lnTo>
                    <a:pt x="433062"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3" name="Freeform 372">
              <a:extLst>
                <a:ext uri="{FF2B5EF4-FFF2-40B4-BE49-F238E27FC236}">
                  <a16:creationId xmlns:a16="http://schemas.microsoft.com/office/drawing/2014/main" id="{11A28468-FFE7-7042-9262-847E3901BF36}"/>
                </a:ext>
              </a:extLst>
            </p:cNvPr>
            <p:cNvSpPr/>
            <p:nvPr/>
          </p:nvSpPr>
          <p:spPr>
            <a:xfrm>
              <a:off x="-4003061" y="2243992"/>
              <a:ext cx="229728" cy="185615"/>
            </a:xfrm>
            <a:custGeom>
              <a:avLst/>
              <a:gdLst>
                <a:gd name="connsiteX0" fmla="*/ 233639 w 229728"/>
                <a:gd name="connsiteY0" fmla="*/ 0 h 185615"/>
                <a:gd name="connsiteX1" fmla="*/ 0 w 229728"/>
                <a:gd name="connsiteY1" fmla="*/ 134815 h 185615"/>
                <a:gd name="connsiteX2" fmla="*/ 0 w 229728"/>
                <a:gd name="connsiteY2" fmla="*/ 187569 h 185615"/>
                <a:gd name="connsiteX3" fmla="*/ 233639 w 229728"/>
                <a:gd name="connsiteY3" fmla="*/ 53242 h 185615"/>
              </a:gdLst>
              <a:ahLst/>
              <a:cxnLst>
                <a:cxn ang="0">
                  <a:pos x="connsiteX0" y="connsiteY0"/>
                </a:cxn>
                <a:cxn ang="0">
                  <a:pos x="connsiteX1" y="connsiteY1"/>
                </a:cxn>
                <a:cxn ang="0">
                  <a:pos x="connsiteX2" y="connsiteY2"/>
                </a:cxn>
                <a:cxn ang="0">
                  <a:pos x="connsiteX3" y="connsiteY3"/>
                </a:cxn>
              </a:cxnLst>
              <a:rect l="l" t="t" r="r" b="b"/>
              <a:pathLst>
                <a:path w="229728" h="185615">
                  <a:moveTo>
                    <a:pt x="233639" y="0"/>
                  </a:moveTo>
                  <a:lnTo>
                    <a:pt x="0" y="134815"/>
                  </a:lnTo>
                  <a:lnTo>
                    <a:pt x="0" y="187569"/>
                  </a:lnTo>
                  <a:lnTo>
                    <a:pt x="233639"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4" name="Freeform 373">
              <a:extLst>
                <a:ext uri="{FF2B5EF4-FFF2-40B4-BE49-F238E27FC236}">
                  <a16:creationId xmlns:a16="http://schemas.microsoft.com/office/drawing/2014/main" id="{B2C15C74-D9C4-CC44-94EE-52EA517514A9}"/>
                </a:ext>
              </a:extLst>
            </p:cNvPr>
            <p:cNvSpPr/>
            <p:nvPr/>
          </p:nvSpPr>
          <p:spPr>
            <a:xfrm>
              <a:off x="-4202484" y="2197588"/>
              <a:ext cx="195513" cy="166077"/>
            </a:xfrm>
            <a:custGeom>
              <a:avLst/>
              <a:gdLst>
                <a:gd name="connsiteX0" fmla="*/ 0 w 195513"/>
                <a:gd name="connsiteY0" fmla="*/ 0 h 166076"/>
                <a:gd name="connsiteX1" fmla="*/ 0 w 195513"/>
                <a:gd name="connsiteY1" fmla="*/ 53242 h 166076"/>
                <a:gd name="connsiteX2" fmla="*/ 199424 w 195513"/>
                <a:gd name="connsiteY2" fmla="*/ 167054 h 166076"/>
                <a:gd name="connsiteX3" fmla="*/ 199424 w 195513"/>
                <a:gd name="connsiteY3" fmla="*/ 113812 h 166076"/>
              </a:gdLst>
              <a:ahLst/>
              <a:cxnLst>
                <a:cxn ang="0">
                  <a:pos x="connsiteX0" y="connsiteY0"/>
                </a:cxn>
                <a:cxn ang="0">
                  <a:pos x="connsiteX1" y="connsiteY1"/>
                </a:cxn>
                <a:cxn ang="0">
                  <a:pos x="connsiteX2" y="connsiteY2"/>
                </a:cxn>
                <a:cxn ang="0">
                  <a:pos x="connsiteX3" y="connsiteY3"/>
                </a:cxn>
              </a:cxnLst>
              <a:rect l="l" t="t" r="r" b="b"/>
              <a:pathLst>
                <a:path w="195513" h="166076">
                  <a:moveTo>
                    <a:pt x="0" y="0"/>
                  </a:moveTo>
                  <a:lnTo>
                    <a:pt x="0" y="53242"/>
                  </a:lnTo>
                  <a:lnTo>
                    <a:pt x="199424" y="167054"/>
                  </a:lnTo>
                  <a:lnTo>
                    <a:pt x="199424"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5" name="Freeform 374">
              <a:extLst>
                <a:ext uri="{FF2B5EF4-FFF2-40B4-BE49-F238E27FC236}">
                  <a16:creationId xmlns:a16="http://schemas.microsoft.com/office/drawing/2014/main" id="{64FC8C71-A151-6B45-9EDD-3E323634670A}"/>
                </a:ext>
              </a:extLst>
            </p:cNvPr>
            <p:cNvSpPr/>
            <p:nvPr/>
          </p:nvSpPr>
          <p:spPr>
            <a:xfrm>
              <a:off x="-4202484" y="2063262"/>
              <a:ext cx="430129" cy="244231"/>
            </a:xfrm>
            <a:custGeom>
              <a:avLst/>
              <a:gdLst>
                <a:gd name="connsiteX0" fmla="*/ 233638 w 430129"/>
                <a:gd name="connsiteY0" fmla="*/ 0 h 244230"/>
                <a:gd name="connsiteX1" fmla="*/ 0 w 430129"/>
                <a:gd name="connsiteY1" fmla="*/ 134327 h 244230"/>
                <a:gd name="connsiteX2" fmla="*/ 199424 w 430129"/>
                <a:gd name="connsiteY2" fmla="*/ 248139 h 244230"/>
                <a:gd name="connsiteX3" fmla="*/ 433062 w 430129"/>
                <a:gd name="connsiteY3" fmla="*/ 113812 h 244230"/>
              </a:gdLst>
              <a:ahLst/>
              <a:cxnLst>
                <a:cxn ang="0">
                  <a:pos x="connsiteX0" y="connsiteY0"/>
                </a:cxn>
                <a:cxn ang="0">
                  <a:pos x="connsiteX1" y="connsiteY1"/>
                </a:cxn>
                <a:cxn ang="0">
                  <a:pos x="connsiteX2" y="connsiteY2"/>
                </a:cxn>
                <a:cxn ang="0">
                  <a:pos x="connsiteX3" y="connsiteY3"/>
                </a:cxn>
              </a:cxnLst>
              <a:rect l="l" t="t" r="r" b="b"/>
              <a:pathLst>
                <a:path w="430129" h="244230">
                  <a:moveTo>
                    <a:pt x="233638" y="0"/>
                  </a:moveTo>
                  <a:lnTo>
                    <a:pt x="0" y="134327"/>
                  </a:lnTo>
                  <a:lnTo>
                    <a:pt x="199424" y="248139"/>
                  </a:lnTo>
                  <a:lnTo>
                    <a:pt x="433062"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6" name="Freeform 375">
              <a:extLst>
                <a:ext uri="{FF2B5EF4-FFF2-40B4-BE49-F238E27FC236}">
                  <a16:creationId xmlns:a16="http://schemas.microsoft.com/office/drawing/2014/main" id="{B2CCD230-384E-3F46-BF91-DA68F3D8DC0D}"/>
                </a:ext>
              </a:extLst>
            </p:cNvPr>
            <p:cNvSpPr/>
            <p:nvPr/>
          </p:nvSpPr>
          <p:spPr>
            <a:xfrm>
              <a:off x="-4003061" y="2177073"/>
              <a:ext cx="229728" cy="185615"/>
            </a:xfrm>
            <a:custGeom>
              <a:avLst/>
              <a:gdLst>
                <a:gd name="connsiteX0" fmla="*/ 233639 w 229728"/>
                <a:gd name="connsiteY0" fmla="*/ 0 h 185615"/>
                <a:gd name="connsiteX1" fmla="*/ 0 w 229728"/>
                <a:gd name="connsiteY1" fmla="*/ 134327 h 185615"/>
                <a:gd name="connsiteX2" fmla="*/ 0 w 229728"/>
                <a:gd name="connsiteY2" fmla="*/ 187569 h 185615"/>
                <a:gd name="connsiteX3" fmla="*/ 233639 w 229728"/>
                <a:gd name="connsiteY3" fmla="*/ 52754 h 185615"/>
              </a:gdLst>
              <a:ahLst/>
              <a:cxnLst>
                <a:cxn ang="0">
                  <a:pos x="connsiteX0" y="connsiteY0"/>
                </a:cxn>
                <a:cxn ang="0">
                  <a:pos x="connsiteX1" y="connsiteY1"/>
                </a:cxn>
                <a:cxn ang="0">
                  <a:pos x="connsiteX2" y="connsiteY2"/>
                </a:cxn>
                <a:cxn ang="0">
                  <a:pos x="connsiteX3" y="connsiteY3"/>
                </a:cxn>
              </a:cxnLst>
              <a:rect l="l" t="t" r="r" b="b"/>
              <a:pathLst>
                <a:path w="229728" h="185615">
                  <a:moveTo>
                    <a:pt x="233639" y="0"/>
                  </a:moveTo>
                  <a:lnTo>
                    <a:pt x="0" y="134327"/>
                  </a:lnTo>
                  <a:lnTo>
                    <a:pt x="0" y="187569"/>
                  </a:lnTo>
                  <a:lnTo>
                    <a:pt x="233639"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7" name="Freeform 376">
              <a:extLst>
                <a:ext uri="{FF2B5EF4-FFF2-40B4-BE49-F238E27FC236}">
                  <a16:creationId xmlns:a16="http://schemas.microsoft.com/office/drawing/2014/main" id="{CD799203-2DCC-C045-B9F9-F53FAAC8B2D4}"/>
                </a:ext>
              </a:extLst>
            </p:cNvPr>
            <p:cNvSpPr/>
            <p:nvPr/>
          </p:nvSpPr>
          <p:spPr>
            <a:xfrm>
              <a:off x="-4202484" y="2130669"/>
              <a:ext cx="195513" cy="166077"/>
            </a:xfrm>
            <a:custGeom>
              <a:avLst/>
              <a:gdLst>
                <a:gd name="connsiteX0" fmla="*/ 0 w 195513"/>
                <a:gd name="connsiteY0" fmla="*/ 0 h 166076"/>
                <a:gd name="connsiteX1" fmla="*/ 0 w 195513"/>
                <a:gd name="connsiteY1" fmla="*/ 52754 h 166076"/>
                <a:gd name="connsiteX2" fmla="*/ 199424 w 195513"/>
                <a:gd name="connsiteY2" fmla="*/ 166565 h 166076"/>
                <a:gd name="connsiteX3" fmla="*/ 199424 w 195513"/>
                <a:gd name="connsiteY3" fmla="*/ 113323 h 166076"/>
              </a:gdLst>
              <a:ahLst/>
              <a:cxnLst>
                <a:cxn ang="0">
                  <a:pos x="connsiteX0" y="connsiteY0"/>
                </a:cxn>
                <a:cxn ang="0">
                  <a:pos x="connsiteX1" y="connsiteY1"/>
                </a:cxn>
                <a:cxn ang="0">
                  <a:pos x="connsiteX2" y="connsiteY2"/>
                </a:cxn>
                <a:cxn ang="0">
                  <a:pos x="connsiteX3" y="connsiteY3"/>
                </a:cxn>
              </a:cxnLst>
              <a:rect l="l" t="t" r="r" b="b"/>
              <a:pathLst>
                <a:path w="195513" h="166076">
                  <a:moveTo>
                    <a:pt x="0" y="0"/>
                  </a:moveTo>
                  <a:lnTo>
                    <a:pt x="0" y="52754"/>
                  </a:lnTo>
                  <a:lnTo>
                    <a:pt x="199424" y="166565"/>
                  </a:lnTo>
                  <a:lnTo>
                    <a:pt x="199424"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8" name="Freeform 377">
              <a:extLst>
                <a:ext uri="{FF2B5EF4-FFF2-40B4-BE49-F238E27FC236}">
                  <a16:creationId xmlns:a16="http://schemas.microsoft.com/office/drawing/2014/main" id="{638C785C-C13A-E541-A888-096E0E13540B}"/>
                </a:ext>
              </a:extLst>
            </p:cNvPr>
            <p:cNvSpPr/>
            <p:nvPr/>
          </p:nvSpPr>
          <p:spPr>
            <a:xfrm>
              <a:off x="-4202484" y="1996342"/>
              <a:ext cx="430129" cy="244231"/>
            </a:xfrm>
            <a:custGeom>
              <a:avLst/>
              <a:gdLst>
                <a:gd name="connsiteX0" fmla="*/ 233638 w 430129"/>
                <a:gd name="connsiteY0" fmla="*/ 0 h 244230"/>
                <a:gd name="connsiteX1" fmla="*/ 0 w 430129"/>
                <a:gd name="connsiteY1" fmla="*/ 134327 h 244230"/>
                <a:gd name="connsiteX2" fmla="*/ 199424 w 430129"/>
                <a:gd name="connsiteY2" fmla="*/ 248138 h 244230"/>
                <a:gd name="connsiteX3" fmla="*/ 433062 w 430129"/>
                <a:gd name="connsiteY3" fmla="*/ 113323 h 244230"/>
              </a:gdLst>
              <a:ahLst/>
              <a:cxnLst>
                <a:cxn ang="0">
                  <a:pos x="connsiteX0" y="connsiteY0"/>
                </a:cxn>
                <a:cxn ang="0">
                  <a:pos x="connsiteX1" y="connsiteY1"/>
                </a:cxn>
                <a:cxn ang="0">
                  <a:pos x="connsiteX2" y="connsiteY2"/>
                </a:cxn>
                <a:cxn ang="0">
                  <a:pos x="connsiteX3" y="connsiteY3"/>
                </a:cxn>
              </a:cxnLst>
              <a:rect l="l" t="t" r="r" b="b"/>
              <a:pathLst>
                <a:path w="430129" h="244230">
                  <a:moveTo>
                    <a:pt x="233638" y="0"/>
                  </a:moveTo>
                  <a:lnTo>
                    <a:pt x="0" y="134327"/>
                  </a:lnTo>
                  <a:lnTo>
                    <a:pt x="199424" y="248138"/>
                  </a:lnTo>
                  <a:lnTo>
                    <a:pt x="433062"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9" name="Freeform 378">
              <a:extLst>
                <a:ext uri="{FF2B5EF4-FFF2-40B4-BE49-F238E27FC236}">
                  <a16:creationId xmlns:a16="http://schemas.microsoft.com/office/drawing/2014/main" id="{F266ABE8-F138-E14B-AE0F-07362D4A4F42}"/>
                </a:ext>
              </a:extLst>
            </p:cNvPr>
            <p:cNvSpPr/>
            <p:nvPr/>
          </p:nvSpPr>
          <p:spPr>
            <a:xfrm>
              <a:off x="-4003061" y="2109665"/>
              <a:ext cx="229728" cy="185615"/>
            </a:xfrm>
            <a:custGeom>
              <a:avLst/>
              <a:gdLst>
                <a:gd name="connsiteX0" fmla="*/ 233639 w 229728"/>
                <a:gd name="connsiteY0" fmla="*/ 0 h 185615"/>
                <a:gd name="connsiteX1" fmla="*/ 0 w 229728"/>
                <a:gd name="connsiteY1" fmla="*/ 134815 h 185615"/>
                <a:gd name="connsiteX2" fmla="*/ 0 w 229728"/>
                <a:gd name="connsiteY2" fmla="*/ 187569 h 185615"/>
                <a:gd name="connsiteX3" fmla="*/ 233639 w 229728"/>
                <a:gd name="connsiteY3" fmla="*/ 53242 h 185615"/>
              </a:gdLst>
              <a:ahLst/>
              <a:cxnLst>
                <a:cxn ang="0">
                  <a:pos x="connsiteX0" y="connsiteY0"/>
                </a:cxn>
                <a:cxn ang="0">
                  <a:pos x="connsiteX1" y="connsiteY1"/>
                </a:cxn>
                <a:cxn ang="0">
                  <a:pos x="connsiteX2" y="connsiteY2"/>
                </a:cxn>
                <a:cxn ang="0">
                  <a:pos x="connsiteX3" y="connsiteY3"/>
                </a:cxn>
              </a:cxnLst>
              <a:rect l="l" t="t" r="r" b="b"/>
              <a:pathLst>
                <a:path w="229728" h="185615">
                  <a:moveTo>
                    <a:pt x="233639" y="0"/>
                  </a:moveTo>
                  <a:lnTo>
                    <a:pt x="0" y="134815"/>
                  </a:lnTo>
                  <a:lnTo>
                    <a:pt x="0" y="187569"/>
                  </a:lnTo>
                  <a:lnTo>
                    <a:pt x="233639"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0" name="Freeform 379">
              <a:extLst>
                <a:ext uri="{FF2B5EF4-FFF2-40B4-BE49-F238E27FC236}">
                  <a16:creationId xmlns:a16="http://schemas.microsoft.com/office/drawing/2014/main" id="{0B95F0F3-DF25-C143-A964-25F2D882C69E}"/>
                </a:ext>
              </a:extLst>
            </p:cNvPr>
            <p:cNvSpPr/>
            <p:nvPr/>
          </p:nvSpPr>
          <p:spPr>
            <a:xfrm>
              <a:off x="-4140898" y="1973873"/>
              <a:ext cx="171074" cy="136769"/>
            </a:xfrm>
            <a:custGeom>
              <a:avLst/>
              <a:gdLst>
                <a:gd name="connsiteX0" fmla="*/ 175473 w 171074"/>
                <a:gd name="connsiteY0" fmla="*/ 38100 h 136769"/>
                <a:gd name="connsiteX1" fmla="*/ 175473 w 171074"/>
                <a:gd name="connsiteY1" fmla="*/ 0 h 136769"/>
                <a:gd name="connsiteX2" fmla="*/ 0 w 171074"/>
                <a:gd name="connsiteY2" fmla="*/ 100135 h 136769"/>
                <a:gd name="connsiteX3" fmla="*/ 0 w 171074"/>
                <a:gd name="connsiteY3" fmla="*/ 138235 h 136769"/>
              </a:gdLst>
              <a:ahLst/>
              <a:cxnLst>
                <a:cxn ang="0">
                  <a:pos x="connsiteX0" y="connsiteY0"/>
                </a:cxn>
                <a:cxn ang="0">
                  <a:pos x="connsiteX1" y="connsiteY1"/>
                </a:cxn>
                <a:cxn ang="0">
                  <a:pos x="connsiteX2" y="connsiteY2"/>
                </a:cxn>
                <a:cxn ang="0">
                  <a:pos x="connsiteX3" y="connsiteY3"/>
                </a:cxn>
              </a:cxnLst>
              <a:rect l="l" t="t" r="r" b="b"/>
              <a:pathLst>
                <a:path w="171074" h="136769">
                  <a:moveTo>
                    <a:pt x="175473" y="38100"/>
                  </a:moveTo>
                  <a:lnTo>
                    <a:pt x="175473" y="0"/>
                  </a:lnTo>
                  <a:lnTo>
                    <a:pt x="0" y="100135"/>
                  </a:lnTo>
                  <a:lnTo>
                    <a:pt x="0" y="138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1" name="Freeform 380">
              <a:extLst>
                <a:ext uri="{FF2B5EF4-FFF2-40B4-BE49-F238E27FC236}">
                  <a16:creationId xmlns:a16="http://schemas.microsoft.com/office/drawing/2014/main" id="{59CBA8BF-C171-F047-A28B-9A36E5953786}"/>
                </a:ext>
              </a:extLst>
            </p:cNvPr>
            <p:cNvSpPr/>
            <p:nvPr/>
          </p:nvSpPr>
          <p:spPr>
            <a:xfrm>
              <a:off x="-4140898" y="1956288"/>
              <a:ext cx="171074" cy="117231"/>
            </a:xfrm>
            <a:custGeom>
              <a:avLst/>
              <a:gdLst>
                <a:gd name="connsiteX0" fmla="*/ 145657 w 171074"/>
                <a:gd name="connsiteY0" fmla="*/ 0 h 117230"/>
                <a:gd name="connsiteX1" fmla="*/ 0 w 171074"/>
                <a:gd name="connsiteY1" fmla="*/ 83527 h 117230"/>
                <a:gd name="connsiteX2" fmla="*/ 0 w 171074"/>
                <a:gd name="connsiteY2" fmla="*/ 117719 h 117230"/>
                <a:gd name="connsiteX3" fmla="*/ 175473 w 171074"/>
                <a:gd name="connsiteY3" fmla="*/ 17585 h 117230"/>
              </a:gdLst>
              <a:ahLst/>
              <a:cxnLst>
                <a:cxn ang="0">
                  <a:pos x="connsiteX0" y="connsiteY0"/>
                </a:cxn>
                <a:cxn ang="0">
                  <a:pos x="connsiteX1" y="connsiteY1"/>
                </a:cxn>
                <a:cxn ang="0">
                  <a:pos x="connsiteX2" y="connsiteY2"/>
                </a:cxn>
                <a:cxn ang="0">
                  <a:pos x="connsiteX3" y="connsiteY3"/>
                </a:cxn>
              </a:cxnLst>
              <a:rect l="l" t="t" r="r" b="b"/>
              <a:pathLst>
                <a:path w="171074" h="117230">
                  <a:moveTo>
                    <a:pt x="145657" y="0"/>
                  </a:moveTo>
                  <a:lnTo>
                    <a:pt x="0" y="83527"/>
                  </a:lnTo>
                  <a:lnTo>
                    <a:pt x="0" y="117719"/>
                  </a:lnTo>
                  <a:lnTo>
                    <a:pt x="175473"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2" name="Freeform 381">
              <a:extLst>
                <a:ext uri="{FF2B5EF4-FFF2-40B4-BE49-F238E27FC236}">
                  <a16:creationId xmlns:a16="http://schemas.microsoft.com/office/drawing/2014/main" id="{2BA29731-800A-A34C-AF84-11373E8C9927}"/>
                </a:ext>
              </a:extLst>
            </p:cNvPr>
            <p:cNvSpPr/>
            <p:nvPr/>
          </p:nvSpPr>
          <p:spPr>
            <a:xfrm>
              <a:off x="-4805643" y="2539023"/>
              <a:ext cx="43990" cy="53731"/>
            </a:xfrm>
            <a:custGeom>
              <a:avLst/>
              <a:gdLst>
                <a:gd name="connsiteX0" fmla="*/ 46434 w 43990"/>
                <a:gd name="connsiteY0" fmla="*/ 28819 h 53730"/>
                <a:gd name="connsiteX1" fmla="*/ 46434 w 43990"/>
                <a:gd name="connsiteY1" fmla="*/ 0 h 53730"/>
                <a:gd name="connsiteX2" fmla="*/ 0 w 43990"/>
                <a:gd name="connsiteY2" fmla="*/ 26865 h 53730"/>
                <a:gd name="connsiteX3" fmla="*/ 0 w 43990"/>
                <a:gd name="connsiteY3" fmla="*/ 55196 h 53730"/>
              </a:gdLst>
              <a:ahLst/>
              <a:cxnLst>
                <a:cxn ang="0">
                  <a:pos x="connsiteX0" y="connsiteY0"/>
                </a:cxn>
                <a:cxn ang="0">
                  <a:pos x="connsiteX1" y="connsiteY1"/>
                </a:cxn>
                <a:cxn ang="0">
                  <a:pos x="connsiteX2" y="connsiteY2"/>
                </a:cxn>
                <a:cxn ang="0">
                  <a:pos x="connsiteX3" y="connsiteY3"/>
                </a:cxn>
              </a:cxnLst>
              <a:rect l="l" t="t" r="r" b="b"/>
              <a:pathLst>
                <a:path w="43990" h="53730">
                  <a:moveTo>
                    <a:pt x="46434" y="28819"/>
                  </a:moveTo>
                  <a:lnTo>
                    <a:pt x="46434" y="0"/>
                  </a:lnTo>
                  <a:lnTo>
                    <a:pt x="0" y="26865"/>
                  </a:lnTo>
                  <a:lnTo>
                    <a:pt x="0" y="551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3" name="Freeform 382">
              <a:extLst>
                <a:ext uri="{FF2B5EF4-FFF2-40B4-BE49-F238E27FC236}">
                  <a16:creationId xmlns:a16="http://schemas.microsoft.com/office/drawing/2014/main" id="{AD9FAEB3-514C-5845-9746-2C1036CB9553}"/>
                </a:ext>
              </a:extLst>
            </p:cNvPr>
            <p:cNvSpPr/>
            <p:nvPr/>
          </p:nvSpPr>
          <p:spPr>
            <a:xfrm>
              <a:off x="-4844257" y="2543419"/>
              <a:ext cx="34215" cy="48846"/>
            </a:xfrm>
            <a:custGeom>
              <a:avLst/>
              <a:gdLst>
                <a:gd name="connsiteX0" fmla="*/ 0 w 34214"/>
                <a:gd name="connsiteY0" fmla="*/ 0 h 48846"/>
                <a:gd name="connsiteX1" fmla="*/ 0 w 34214"/>
                <a:gd name="connsiteY1" fmla="*/ 28819 h 48846"/>
                <a:gd name="connsiteX2" fmla="*/ 38614 w 34214"/>
                <a:gd name="connsiteY2" fmla="*/ 50800 h 48846"/>
                <a:gd name="connsiteX3" fmla="*/ 38614 w 34214"/>
                <a:gd name="connsiteY3" fmla="*/ 22469 h 48846"/>
              </a:gdLst>
              <a:ahLst/>
              <a:cxnLst>
                <a:cxn ang="0">
                  <a:pos x="connsiteX0" y="connsiteY0"/>
                </a:cxn>
                <a:cxn ang="0">
                  <a:pos x="connsiteX1" y="connsiteY1"/>
                </a:cxn>
                <a:cxn ang="0">
                  <a:pos x="connsiteX2" y="connsiteY2"/>
                </a:cxn>
                <a:cxn ang="0">
                  <a:pos x="connsiteX3" y="connsiteY3"/>
                </a:cxn>
              </a:cxnLst>
              <a:rect l="l" t="t" r="r" b="b"/>
              <a:pathLst>
                <a:path w="34214" h="48846">
                  <a:moveTo>
                    <a:pt x="0" y="0"/>
                  </a:moveTo>
                  <a:lnTo>
                    <a:pt x="0" y="28819"/>
                  </a:lnTo>
                  <a:lnTo>
                    <a:pt x="38614" y="50800"/>
                  </a:lnTo>
                  <a:lnTo>
                    <a:pt x="38614"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4" name="Freeform 383">
              <a:extLst>
                <a:ext uri="{FF2B5EF4-FFF2-40B4-BE49-F238E27FC236}">
                  <a16:creationId xmlns:a16="http://schemas.microsoft.com/office/drawing/2014/main" id="{E46595D7-8E16-1243-96DD-63A05B078990}"/>
                </a:ext>
              </a:extLst>
            </p:cNvPr>
            <p:cNvSpPr/>
            <p:nvPr/>
          </p:nvSpPr>
          <p:spPr>
            <a:xfrm>
              <a:off x="-4844257" y="2517042"/>
              <a:ext cx="83093" cy="48846"/>
            </a:xfrm>
            <a:custGeom>
              <a:avLst/>
              <a:gdLst>
                <a:gd name="connsiteX0" fmla="*/ 46434 w 83093"/>
                <a:gd name="connsiteY0" fmla="*/ 0 h 48846"/>
                <a:gd name="connsiteX1" fmla="*/ 85048 w 83093"/>
                <a:gd name="connsiteY1" fmla="*/ 21981 h 48846"/>
                <a:gd name="connsiteX2" fmla="*/ 38614 w 83093"/>
                <a:gd name="connsiteY2" fmla="*/ 48846 h 48846"/>
                <a:gd name="connsiteX3" fmla="*/ 0 w 83093"/>
                <a:gd name="connsiteY3" fmla="*/ 26377 h 48846"/>
              </a:gdLst>
              <a:ahLst/>
              <a:cxnLst>
                <a:cxn ang="0">
                  <a:pos x="connsiteX0" y="connsiteY0"/>
                </a:cxn>
                <a:cxn ang="0">
                  <a:pos x="connsiteX1" y="connsiteY1"/>
                </a:cxn>
                <a:cxn ang="0">
                  <a:pos x="connsiteX2" y="connsiteY2"/>
                </a:cxn>
                <a:cxn ang="0">
                  <a:pos x="connsiteX3" y="connsiteY3"/>
                </a:cxn>
              </a:cxnLst>
              <a:rect l="l" t="t" r="r" b="b"/>
              <a:pathLst>
                <a:path w="83093" h="48846">
                  <a:moveTo>
                    <a:pt x="46434" y="0"/>
                  </a:moveTo>
                  <a:lnTo>
                    <a:pt x="85048" y="21981"/>
                  </a:lnTo>
                  <a:lnTo>
                    <a:pt x="38614" y="48846"/>
                  </a:lnTo>
                  <a:lnTo>
                    <a:pt x="0" y="263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5" name="Freeform 384">
              <a:extLst>
                <a:ext uri="{FF2B5EF4-FFF2-40B4-BE49-F238E27FC236}">
                  <a16:creationId xmlns:a16="http://schemas.microsoft.com/office/drawing/2014/main" id="{52781DED-C1CE-B547-9E5A-F9AB9E657E57}"/>
                </a:ext>
              </a:extLst>
            </p:cNvPr>
            <p:cNvSpPr/>
            <p:nvPr/>
          </p:nvSpPr>
          <p:spPr>
            <a:xfrm>
              <a:off x="-4844257" y="2517042"/>
              <a:ext cx="83093" cy="43962"/>
            </a:xfrm>
            <a:custGeom>
              <a:avLst/>
              <a:gdLst>
                <a:gd name="connsiteX0" fmla="*/ 46434 w 83093"/>
                <a:gd name="connsiteY0" fmla="*/ 0 h 43961"/>
                <a:gd name="connsiteX1" fmla="*/ 0 w 83093"/>
                <a:gd name="connsiteY1" fmla="*/ 26377 h 43961"/>
                <a:gd name="connsiteX2" fmla="*/ 38125 w 83093"/>
                <a:gd name="connsiteY2" fmla="*/ 48358 h 43961"/>
                <a:gd name="connsiteX3" fmla="*/ 84560 w 83093"/>
                <a:gd name="connsiteY3" fmla="*/ 21981 h 43961"/>
                <a:gd name="connsiteX4" fmla="*/ 46434 w 83093"/>
                <a:gd name="connsiteY4" fmla="*/ 0 h 43961"/>
                <a:gd name="connsiteX5" fmla="*/ 12220 w 83093"/>
                <a:gd name="connsiteY5" fmla="*/ 26377 h 43961"/>
                <a:gd name="connsiteX6" fmla="*/ 46434 w 83093"/>
                <a:gd name="connsiteY6" fmla="*/ 6839 h 43961"/>
                <a:gd name="connsiteX7" fmla="*/ 72829 w 83093"/>
                <a:gd name="connsiteY7" fmla="*/ 21981 h 43961"/>
                <a:gd name="connsiteX8" fmla="*/ 38125 w 83093"/>
                <a:gd name="connsiteY8" fmla="*/ 41519 h 43961"/>
                <a:gd name="connsiteX9" fmla="*/ 12220 w 83093"/>
                <a:gd name="connsiteY9" fmla="*/ 26377 h 4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93" h="43961">
                  <a:moveTo>
                    <a:pt x="46434" y="0"/>
                  </a:moveTo>
                  <a:lnTo>
                    <a:pt x="0" y="26377"/>
                  </a:lnTo>
                  <a:lnTo>
                    <a:pt x="38125" y="48358"/>
                  </a:lnTo>
                  <a:lnTo>
                    <a:pt x="84560" y="21981"/>
                  </a:lnTo>
                  <a:lnTo>
                    <a:pt x="46434" y="0"/>
                  </a:lnTo>
                  <a:close/>
                  <a:moveTo>
                    <a:pt x="12220" y="26377"/>
                  </a:moveTo>
                  <a:lnTo>
                    <a:pt x="46434" y="6839"/>
                  </a:lnTo>
                  <a:lnTo>
                    <a:pt x="72829" y="21981"/>
                  </a:lnTo>
                  <a:lnTo>
                    <a:pt x="38125" y="41519"/>
                  </a:lnTo>
                  <a:lnTo>
                    <a:pt x="12220" y="263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6" name="Freeform 385">
              <a:extLst>
                <a:ext uri="{FF2B5EF4-FFF2-40B4-BE49-F238E27FC236}">
                  <a16:creationId xmlns:a16="http://schemas.microsoft.com/office/drawing/2014/main" id="{A74302B3-2B2A-104B-904B-ED0D952E69BA}"/>
                </a:ext>
              </a:extLst>
            </p:cNvPr>
            <p:cNvSpPr/>
            <p:nvPr/>
          </p:nvSpPr>
          <p:spPr>
            <a:xfrm>
              <a:off x="-4813464" y="2423258"/>
              <a:ext cx="9776" cy="141654"/>
            </a:xfrm>
            <a:custGeom>
              <a:avLst/>
              <a:gdLst>
                <a:gd name="connsiteX0" fmla="*/ 3910 w 9775"/>
                <a:gd name="connsiteY0" fmla="*/ 142631 h 141653"/>
                <a:gd name="connsiteX1" fmla="*/ 0 w 9775"/>
                <a:gd name="connsiteY1" fmla="*/ 0 h 141653"/>
                <a:gd name="connsiteX2" fmla="*/ 7332 w 9775"/>
                <a:gd name="connsiteY2" fmla="*/ 0 h 141653"/>
                <a:gd name="connsiteX3" fmla="*/ 11242 w 9775"/>
                <a:gd name="connsiteY3" fmla="*/ 142142 h 141653"/>
              </a:gdLst>
              <a:ahLst/>
              <a:cxnLst>
                <a:cxn ang="0">
                  <a:pos x="connsiteX0" y="connsiteY0"/>
                </a:cxn>
                <a:cxn ang="0">
                  <a:pos x="connsiteX1" y="connsiteY1"/>
                </a:cxn>
                <a:cxn ang="0">
                  <a:pos x="connsiteX2" y="connsiteY2"/>
                </a:cxn>
                <a:cxn ang="0">
                  <a:pos x="connsiteX3" y="connsiteY3"/>
                </a:cxn>
              </a:cxnLst>
              <a:rect l="l" t="t" r="r" b="b"/>
              <a:pathLst>
                <a:path w="9775" h="141653">
                  <a:moveTo>
                    <a:pt x="3910" y="142631"/>
                  </a:moveTo>
                  <a:lnTo>
                    <a:pt x="0" y="0"/>
                  </a:lnTo>
                  <a:lnTo>
                    <a:pt x="7332" y="0"/>
                  </a:lnTo>
                  <a:lnTo>
                    <a:pt x="11242"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7" name="Freeform 386">
              <a:extLst>
                <a:ext uri="{FF2B5EF4-FFF2-40B4-BE49-F238E27FC236}">
                  <a16:creationId xmlns:a16="http://schemas.microsoft.com/office/drawing/2014/main" id="{724CA23F-3B35-9946-A8F8-C363E6473E7F}"/>
                </a:ext>
              </a:extLst>
            </p:cNvPr>
            <p:cNvSpPr/>
            <p:nvPr/>
          </p:nvSpPr>
          <p:spPr>
            <a:xfrm>
              <a:off x="-4890202" y="2378319"/>
              <a:ext cx="48878" cy="166077"/>
            </a:xfrm>
            <a:custGeom>
              <a:avLst/>
              <a:gdLst>
                <a:gd name="connsiteX0" fmla="*/ 42524 w 48878"/>
                <a:gd name="connsiteY0" fmla="*/ 166077 h 166076"/>
                <a:gd name="connsiteX1" fmla="*/ 0 w 48878"/>
                <a:gd name="connsiteY1" fmla="*/ 1465 h 166076"/>
                <a:gd name="connsiteX2" fmla="*/ 7332 w 48878"/>
                <a:gd name="connsiteY2" fmla="*/ 0 h 166076"/>
                <a:gd name="connsiteX3" fmla="*/ 49856 w 48878"/>
                <a:gd name="connsiteY3" fmla="*/ 164611 h 166076"/>
              </a:gdLst>
              <a:ahLst/>
              <a:cxnLst>
                <a:cxn ang="0">
                  <a:pos x="connsiteX0" y="connsiteY0"/>
                </a:cxn>
                <a:cxn ang="0">
                  <a:pos x="connsiteX1" y="connsiteY1"/>
                </a:cxn>
                <a:cxn ang="0">
                  <a:pos x="connsiteX2" y="connsiteY2"/>
                </a:cxn>
                <a:cxn ang="0">
                  <a:pos x="connsiteX3" y="connsiteY3"/>
                </a:cxn>
              </a:cxnLst>
              <a:rect l="l" t="t" r="r" b="b"/>
              <a:pathLst>
                <a:path w="48878" h="166076">
                  <a:moveTo>
                    <a:pt x="42524" y="166077"/>
                  </a:moveTo>
                  <a:lnTo>
                    <a:pt x="0" y="1465"/>
                  </a:lnTo>
                  <a:lnTo>
                    <a:pt x="7332" y="0"/>
                  </a:lnTo>
                  <a:lnTo>
                    <a:pt x="49856" y="16461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8" name="Freeform 387">
              <a:extLst>
                <a:ext uri="{FF2B5EF4-FFF2-40B4-BE49-F238E27FC236}">
                  <a16:creationId xmlns:a16="http://schemas.microsoft.com/office/drawing/2014/main" id="{8C3F3DF4-1BBC-2245-8A45-C1ACEA8245BE}"/>
                </a:ext>
              </a:extLst>
            </p:cNvPr>
            <p:cNvSpPr/>
            <p:nvPr/>
          </p:nvSpPr>
          <p:spPr>
            <a:xfrm>
              <a:off x="-4801244" y="2416908"/>
              <a:ext cx="4888" cy="97692"/>
            </a:xfrm>
            <a:custGeom>
              <a:avLst/>
              <a:gdLst>
                <a:gd name="connsiteX0" fmla="*/ 0 w 4887"/>
                <a:gd name="connsiteY0" fmla="*/ 0 h 97692"/>
                <a:gd name="connsiteX1" fmla="*/ 7332 w 4887"/>
                <a:gd name="connsiteY1" fmla="*/ 0 h 97692"/>
                <a:gd name="connsiteX2" fmla="*/ 7332 w 4887"/>
                <a:gd name="connsiteY2" fmla="*/ 100135 h 97692"/>
                <a:gd name="connsiteX3" fmla="*/ 0 w 4887"/>
                <a:gd name="connsiteY3" fmla="*/ 100135 h 97692"/>
              </a:gdLst>
              <a:ahLst/>
              <a:cxnLst>
                <a:cxn ang="0">
                  <a:pos x="connsiteX0" y="connsiteY0"/>
                </a:cxn>
                <a:cxn ang="0">
                  <a:pos x="connsiteX1" y="connsiteY1"/>
                </a:cxn>
                <a:cxn ang="0">
                  <a:pos x="connsiteX2" y="connsiteY2"/>
                </a:cxn>
                <a:cxn ang="0">
                  <a:pos x="connsiteX3" y="connsiteY3"/>
                </a:cxn>
              </a:cxnLst>
              <a:rect l="l" t="t" r="r" b="b"/>
              <a:pathLst>
                <a:path w="4887" h="97692">
                  <a:moveTo>
                    <a:pt x="0" y="0"/>
                  </a:moveTo>
                  <a:lnTo>
                    <a:pt x="7332" y="0"/>
                  </a:lnTo>
                  <a:lnTo>
                    <a:pt x="7332" y="100135"/>
                  </a:lnTo>
                  <a:lnTo>
                    <a:pt x="0" y="1001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9" name="Freeform 388">
              <a:extLst>
                <a:ext uri="{FF2B5EF4-FFF2-40B4-BE49-F238E27FC236}">
                  <a16:creationId xmlns:a16="http://schemas.microsoft.com/office/drawing/2014/main" id="{28DAB4E0-5B55-2246-8ED6-F076C226782A}"/>
                </a:ext>
              </a:extLst>
            </p:cNvPr>
            <p:cNvSpPr/>
            <p:nvPr/>
          </p:nvSpPr>
          <p:spPr>
            <a:xfrm>
              <a:off x="-4762630" y="2369527"/>
              <a:ext cx="48878" cy="166077"/>
            </a:xfrm>
            <a:custGeom>
              <a:avLst/>
              <a:gdLst>
                <a:gd name="connsiteX0" fmla="*/ 6843 w 48878"/>
                <a:gd name="connsiteY0" fmla="*/ 170473 h 166076"/>
                <a:gd name="connsiteX1" fmla="*/ 0 w 48878"/>
                <a:gd name="connsiteY1" fmla="*/ 169008 h 166076"/>
                <a:gd name="connsiteX2" fmla="*/ 42035 w 48878"/>
                <a:gd name="connsiteY2" fmla="*/ 0 h 166076"/>
                <a:gd name="connsiteX3" fmla="*/ 49367 w 48878"/>
                <a:gd name="connsiteY3" fmla="*/ 1465 h 166076"/>
              </a:gdLst>
              <a:ahLst/>
              <a:cxnLst>
                <a:cxn ang="0">
                  <a:pos x="connsiteX0" y="connsiteY0"/>
                </a:cxn>
                <a:cxn ang="0">
                  <a:pos x="connsiteX1" y="connsiteY1"/>
                </a:cxn>
                <a:cxn ang="0">
                  <a:pos x="connsiteX2" y="connsiteY2"/>
                </a:cxn>
                <a:cxn ang="0">
                  <a:pos x="connsiteX3" y="connsiteY3"/>
                </a:cxn>
              </a:cxnLst>
              <a:rect l="l" t="t" r="r" b="b"/>
              <a:pathLst>
                <a:path w="48878" h="166076">
                  <a:moveTo>
                    <a:pt x="6843" y="170473"/>
                  </a:moveTo>
                  <a:lnTo>
                    <a:pt x="0" y="169008"/>
                  </a:lnTo>
                  <a:lnTo>
                    <a:pt x="42035" y="0"/>
                  </a:lnTo>
                  <a:lnTo>
                    <a:pt x="49367" y="146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0" name="Freeform 389">
              <a:extLst>
                <a:ext uri="{FF2B5EF4-FFF2-40B4-BE49-F238E27FC236}">
                  <a16:creationId xmlns:a16="http://schemas.microsoft.com/office/drawing/2014/main" id="{4A85BC27-81D5-E84D-835A-A88927E696B7}"/>
                </a:ext>
              </a:extLst>
            </p:cNvPr>
            <p:cNvSpPr/>
            <p:nvPr/>
          </p:nvSpPr>
          <p:spPr>
            <a:xfrm>
              <a:off x="-4810042" y="2313354"/>
              <a:ext cx="92869" cy="107462"/>
            </a:xfrm>
            <a:custGeom>
              <a:avLst/>
              <a:gdLst>
                <a:gd name="connsiteX0" fmla="*/ 93358 w 92868"/>
                <a:gd name="connsiteY0" fmla="*/ 57150 h 107461"/>
                <a:gd name="connsiteX1" fmla="*/ 93358 w 92868"/>
                <a:gd name="connsiteY1" fmla="*/ 0 h 107461"/>
                <a:gd name="connsiteX2" fmla="*/ 0 w 92868"/>
                <a:gd name="connsiteY2" fmla="*/ 52754 h 107461"/>
                <a:gd name="connsiteX3" fmla="*/ 0 w 92868"/>
                <a:gd name="connsiteY3" fmla="*/ 109904 h 107461"/>
              </a:gdLst>
              <a:ahLst/>
              <a:cxnLst>
                <a:cxn ang="0">
                  <a:pos x="connsiteX0" y="connsiteY0"/>
                </a:cxn>
                <a:cxn ang="0">
                  <a:pos x="connsiteX1" y="connsiteY1"/>
                </a:cxn>
                <a:cxn ang="0">
                  <a:pos x="connsiteX2" y="connsiteY2"/>
                </a:cxn>
                <a:cxn ang="0">
                  <a:pos x="connsiteX3" y="connsiteY3"/>
                </a:cxn>
              </a:cxnLst>
              <a:rect l="l" t="t" r="r" b="b"/>
              <a:pathLst>
                <a:path w="92868" h="107461">
                  <a:moveTo>
                    <a:pt x="93358" y="57150"/>
                  </a:moveTo>
                  <a:lnTo>
                    <a:pt x="93358" y="0"/>
                  </a:lnTo>
                  <a:lnTo>
                    <a:pt x="0" y="52754"/>
                  </a:lnTo>
                  <a:lnTo>
                    <a:pt x="0" y="1099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1" name="Freeform 390">
              <a:extLst>
                <a:ext uri="{FF2B5EF4-FFF2-40B4-BE49-F238E27FC236}">
                  <a16:creationId xmlns:a16="http://schemas.microsoft.com/office/drawing/2014/main" id="{28F43D12-BC09-6A49-ACB1-3F8D1604D204}"/>
                </a:ext>
              </a:extLst>
            </p:cNvPr>
            <p:cNvSpPr/>
            <p:nvPr/>
          </p:nvSpPr>
          <p:spPr>
            <a:xfrm>
              <a:off x="-4886292" y="2322146"/>
              <a:ext cx="73317" cy="97692"/>
            </a:xfrm>
            <a:custGeom>
              <a:avLst/>
              <a:gdLst>
                <a:gd name="connsiteX0" fmla="*/ 0 w 73317"/>
                <a:gd name="connsiteY0" fmla="*/ 0 h 97692"/>
                <a:gd name="connsiteX1" fmla="*/ 0 w 73317"/>
                <a:gd name="connsiteY1" fmla="*/ 57150 h 97692"/>
                <a:gd name="connsiteX2" fmla="*/ 76250 w 73317"/>
                <a:gd name="connsiteY2" fmla="*/ 101112 h 97692"/>
                <a:gd name="connsiteX3" fmla="*/ 76250 w 73317"/>
                <a:gd name="connsiteY3" fmla="*/ 43962 h 97692"/>
              </a:gdLst>
              <a:ahLst/>
              <a:cxnLst>
                <a:cxn ang="0">
                  <a:pos x="connsiteX0" y="connsiteY0"/>
                </a:cxn>
                <a:cxn ang="0">
                  <a:pos x="connsiteX1" y="connsiteY1"/>
                </a:cxn>
                <a:cxn ang="0">
                  <a:pos x="connsiteX2" y="connsiteY2"/>
                </a:cxn>
                <a:cxn ang="0">
                  <a:pos x="connsiteX3" y="connsiteY3"/>
                </a:cxn>
              </a:cxnLst>
              <a:rect l="l" t="t" r="r" b="b"/>
              <a:pathLst>
                <a:path w="73317" h="97692">
                  <a:moveTo>
                    <a:pt x="0" y="0"/>
                  </a:moveTo>
                  <a:lnTo>
                    <a:pt x="0" y="57150"/>
                  </a:lnTo>
                  <a:lnTo>
                    <a:pt x="76250" y="101112"/>
                  </a:lnTo>
                  <a:lnTo>
                    <a:pt x="76250" y="439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2" name="Freeform 391">
              <a:extLst>
                <a:ext uri="{FF2B5EF4-FFF2-40B4-BE49-F238E27FC236}">
                  <a16:creationId xmlns:a16="http://schemas.microsoft.com/office/drawing/2014/main" id="{3A2CF52F-2328-464D-9AA5-65CACF1BB52B}"/>
                </a:ext>
              </a:extLst>
            </p:cNvPr>
            <p:cNvSpPr/>
            <p:nvPr/>
          </p:nvSpPr>
          <p:spPr>
            <a:xfrm>
              <a:off x="-4886292" y="2268904"/>
              <a:ext cx="166186" cy="92808"/>
            </a:xfrm>
            <a:custGeom>
              <a:avLst/>
              <a:gdLst>
                <a:gd name="connsiteX0" fmla="*/ 92380 w 166186"/>
                <a:gd name="connsiteY0" fmla="*/ 0 h 92807"/>
                <a:gd name="connsiteX1" fmla="*/ 169608 w 166186"/>
                <a:gd name="connsiteY1" fmla="*/ 44450 h 92807"/>
                <a:gd name="connsiteX2" fmla="*/ 76250 w 166186"/>
                <a:gd name="connsiteY2" fmla="*/ 97204 h 92807"/>
                <a:gd name="connsiteX3" fmla="*/ 0 w 166186"/>
                <a:gd name="connsiteY3" fmla="*/ 53242 h 92807"/>
              </a:gdLst>
              <a:ahLst/>
              <a:cxnLst>
                <a:cxn ang="0">
                  <a:pos x="connsiteX0" y="connsiteY0"/>
                </a:cxn>
                <a:cxn ang="0">
                  <a:pos x="connsiteX1" y="connsiteY1"/>
                </a:cxn>
                <a:cxn ang="0">
                  <a:pos x="connsiteX2" y="connsiteY2"/>
                </a:cxn>
                <a:cxn ang="0">
                  <a:pos x="connsiteX3" y="connsiteY3"/>
                </a:cxn>
              </a:cxnLst>
              <a:rect l="l" t="t" r="r" b="b"/>
              <a:pathLst>
                <a:path w="166186" h="92807">
                  <a:moveTo>
                    <a:pt x="92380" y="0"/>
                  </a:moveTo>
                  <a:lnTo>
                    <a:pt x="169608" y="44450"/>
                  </a:lnTo>
                  <a:lnTo>
                    <a:pt x="76250" y="97204"/>
                  </a:lnTo>
                  <a:lnTo>
                    <a:pt x="0"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3" name="Freeform 392">
              <a:extLst>
                <a:ext uri="{FF2B5EF4-FFF2-40B4-BE49-F238E27FC236}">
                  <a16:creationId xmlns:a16="http://schemas.microsoft.com/office/drawing/2014/main" id="{ACE11C4E-D24C-7344-AD3F-B3645646D3AF}"/>
                </a:ext>
              </a:extLst>
            </p:cNvPr>
            <p:cNvSpPr/>
            <p:nvPr/>
          </p:nvSpPr>
          <p:spPr>
            <a:xfrm>
              <a:off x="-4886781" y="2268904"/>
              <a:ext cx="166186" cy="92808"/>
            </a:xfrm>
            <a:custGeom>
              <a:avLst/>
              <a:gdLst>
                <a:gd name="connsiteX0" fmla="*/ 92869 w 166186"/>
                <a:gd name="connsiteY0" fmla="*/ 0 h 92807"/>
                <a:gd name="connsiteX1" fmla="*/ 0 w 166186"/>
                <a:gd name="connsiteY1" fmla="*/ 52754 h 92807"/>
                <a:gd name="connsiteX2" fmla="*/ 76739 w 166186"/>
                <a:gd name="connsiteY2" fmla="*/ 97204 h 92807"/>
                <a:gd name="connsiteX3" fmla="*/ 169608 w 166186"/>
                <a:gd name="connsiteY3" fmla="*/ 43962 h 92807"/>
                <a:gd name="connsiteX4" fmla="*/ 92869 w 166186"/>
                <a:gd name="connsiteY4" fmla="*/ 0 h 92807"/>
                <a:gd name="connsiteX5" fmla="*/ 24439 w 166186"/>
                <a:gd name="connsiteY5" fmla="*/ 53242 h 92807"/>
                <a:gd name="connsiteX6" fmla="*/ 93358 w 166186"/>
                <a:gd name="connsiteY6" fmla="*/ 14165 h 92807"/>
                <a:gd name="connsiteX7" fmla="*/ 146146 w 166186"/>
                <a:gd name="connsiteY7" fmla="*/ 44450 h 92807"/>
                <a:gd name="connsiteX8" fmla="*/ 77228 w 166186"/>
                <a:gd name="connsiteY8" fmla="*/ 84015 h 92807"/>
                <a:gd name="connsiteX9" fmla="*/ 24439 w 166186"/>
                <a:gd name="connsiteY9" fmla="*/ 53242 h 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186" h="92807">
                  <a:moveTo>
                    <a:pt x="92869" y="0"/>
                  </a:moveTo>
                  <a:lnTo>
                    <a:pt x="0" y="52754"/>
                  </a:lnTo>
                  <a:lnTo>
                    <a:pt x="76739" y="97204"/>
                  </a:lnTo>
                  <a:lnTo>
                    <a:pt x="169608" y="43962"/>
                  </a:lnTo>
                  <a:lnTo>
                    <a:pt x="92869" y="0"/>
                  </a:lnTo>
                  <a:close/>
                  <a:moveTo>
                    <a:pt x="24439" y="53242"/>
                  </a:moveTo>
                  <a:lnTo>
                    <a:pt x="93358" y="14165"/>
                  </a:lnTo>
                  <a:lnTo>
                    <a:pt x="146146" y="44450"/>
                  </a:lnTo>
                  <a:lnTo>
                    <a:pt x="77228" y="84015"/>
                  </a:lnTo>
                  <a:lnTo>
                    <a:pt x="24439"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4" name="Freeform 393">
              <a:extLst>
                <a:ext uri="{FF2B5EF4-FFF2-40B4-BE49-F238E27FC236}">
                  <a16:creationId xmlns:a16="http://schemas.microsoft.com/office/drawing/2014/main" id="{AC2DEC7F-8DFA-0A4E-90B3-A2F0F6162BCC}"/>
                </a:ext>
              </a:extLst>
            </p:cNvPr>
            <p:cNvSpPr/>
            <p:nvPr/>
          </p:nvSpPr>
          <p:spPr>
            <a:xfrm>
              <a:off x="-4202484" y="1714012"/>
              <a:ext cx="29327" cy="410308"/>
            </a:xfrm>
            <a:custGeom>
              <a:avLst/>
              <a:gdLst>
                <a:gd name="connsiteX0" fmla="*/ 0 w 29326"/>
                <a:gd name="connsiteY0" fmla="*/ 397119 h 410307"/>
                <a:gd name="connsiteX1" fmla="*/ 0 w 29326"/>
                <a:gd name="connsiteY1" fmla="*/ 0 h 410307"/>
                <a:gd name="connsiteX2" fmla="*/ 30305 w 29326"/>
                <a:gd name="connsiteY2" fmla="*/ 17585 h 410307"/>
                <a:gd name="connsiteX3" fmla="*/ 30305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305" y="17585"/>
                  </a:lnTo>
                  <a:lnTo>
                    <a:pt x="30305"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5" name="Freeform 394">
              <a:extLst>
                <a:ext uri="{FF2B5EF4-FFF2-40B4-BE49-F238E27FC236}">
                  <a16:creationId xmlns:a16="http://schemas.microsoft.com/office/drawing/2014/main" id="{A8BBDEFB-A9F1-1749-B739-2FAE59084A15}"/>
                </a:ext>
              </a:extLst>
            </p:cNvPr>
            <p:cNvSpPr/>
            <p:nvPr/>
          </p:nvSpPr>
          <p:spPr>
            <a:xfrm>
              <a:off x="-4172180" y="1714012"/>
              <a:ext cx="29327" cy="410308"/>
            </a:xfrm>
            <a:custGeom>
              <a:avLst/>
              <a:gdLst>
                <a:gd name="connsiteX0" fmla="*/ 29816 w 29326"/>
                <a:gd name="connsiteY0" fmla="*/ 0 h 410307"/>
                <a:gd name="connsiteX1" fmla="*/ 29816 w 29326"/>
                <a:gd name="connsiteY1" fmla="*/ 397119 h 410307"/>
                <a:gd name="connsiteX2" fmla="*/ 0 w 29326"/>
                <a:gd name="connsiteY2" fmla="*/ 414704 h 410307"/>
                <a:gd name="connsiteX3" fmla="*/ 0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704"/>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6" name="Freeform 395">
              <a:extLst>
                <a:ext uri="{FF2B5EF4-FFF2-40B4-BE49-F238E27FC236}">
                  <a16:creationId xmlns:a16="http://schemas.microsoft.com/office/drawing/2014/main" id="{8AABD845-698C-B843-8945-FB4C992EEC83}"/>
                </a:ext>
              </a:extLst>
            </p:cNvPr>
            <p:cNvSpPr/>
            <p:nvPr/>
          </p:nvSpPr>
          <p:spPr>
            <a:xfrm>
              <a:off x="-4202484" y="1696915"/>
              <a:ext cx="58654" cy="34192"/>
            </a:xfrm>
            <a:custGeom>
              <a:avLst/>
              <a:gdLst>
                <a:gd name="connsiteX0" fmla="*/ 29816 w 58653"/>
                <a:gd name="connsiteY0" fmla="*/ 0 h 34192"/>
                <a:gd name="connsiteX1" fmla="*/ 0 w 58653"/>
                <a:gd name="connsiteY1" fmla="*/ 17096 h 34192"/>
                <a:gd name="connsiteX2" fmla="*/ 30305 w 58653"/>
                <a:gd name="connsiteY2" fmla="*/ 34681 h 34192"/>
                <a:gd name="connsiteX3" fmla="*/ 6012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29816" y="0"/>
                  </a:moveTo>
                  <a:lnTo>
                    <a:pt x="0" y="17096"/>
                  </a:lnTo>
                  <a:lnTo>
                    <a:pt x="30305" y="34681"/>
                  </a:lnTo>
                  <a:lnTo>
                    <a:pt x="6012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7" name="Freeform 396">
              <a:extLst>
                <a:ext uri="{FF2B5EF4-FFF2-40B4-BE49-F238E27FC236}">
                  <a16:creationId xmlns:a16="http://schemas.microsoft.com/office/drawing/2014/main" id="{533E5B54-2EE0-DA42-9C03-D07B29B786CE}"/>
                </a:ext>
              </a:extLst>
            </p:cNvPr>
            <p:cNvSpPr/>
            <p:nvPr/>
          </p:nvSpPr>
          <p:spPr>
            <a:xfrm>
              <a:off x="-4172180" y="2090615"/>
              <a:ext cx="136859" cy="117231"/>
            </a:xfrm>
            <a:custGeom>
              <a:avLst/>
              <a:gdLst>
                <a:gd name="connsiteX0" fmla="*/ 0 w 136859"/>
                <a:gd name="connsiteY0" fmla="*/ 38100 h 117230"/>
                <a:gd name="connsiteX1" fmla="*/ 0 w 136859"/>
                <a:gd name="connsiteY1" fmla="*/ 0 h 117230"/>
                <a:gd name="connsiteX2" fmla="*/ 138814 w 136859"/>
                <a:gd name="connsiteY2" fmla="*/ 79131 h 117230"/>
                <a:gd name="connsiteX3" fmla="*/ 138814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814" y="79131"/>
                  </a:lnTo>
                  <a:lnTo>
                    <a:pt x="138814"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8" name="Freeform 397">
              <a:extLst>
                <a:ext uri="{FF2B5EF4-FFF2-40B4-BE49-F238E27FC236}">
                  <a16:creationId xmlns:a16="http://schemas.microsoft.com/office/drawing/2014/main" id="{7A8733A8-1366-AE4A-A971-6DC29F7482A5}"/>
                </a:ext>
              </a:extLst>
            </p:cNvPr>
            <p:cNvSpPr/>
            <p:nvPr/>
          </p:nvSpPr>
          <p:spPr>
            <a:xfrm>
              <a:off x="-4172180" y="2073031"/>
              <a:ext cx="136859" cy="92808"/>
            </a:xfrm>
            <a:custGeom>
              <a:avLst/>
              <a:gdLst>
                <a:gd name="connsiteX0" fmla="*/ 29816 w 136859"/>
                <a:gd name="connsiteY0" fmla="*/ 0 h 92807"/>
                <a:gd name="connsiteX1" fmla="*/ 138814 w 136859"/>
                <a:gd name="connsiteY1" fmla="*/ 62035 h 92807"/>
                <a:gd name="connsiteX2" fmla="*/ 138814 w 136859"/>
                <a:gd name="connsiteY2" fmla="*/ 96715 h 92807"/>
                <a:gd name="connsiteX3" fmla="*/ 0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814" y="62035"/>
                  </a:lnTo>
                  <a:lnTo>
                    <a:pt x="138814" y="96715"/>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9" name="Freeform 398">
              <a:extLst>
                <a:ext uri="{FF2B5EF4-FFF2-40B4-BE49-F238E27FC236}">
                  <a16:creationId xmlns:a16="http://schemas.microsoft.com/office/drawing/2014/main" id="{4327DC34-AD4A-1348-AACF-7EC4E72A47CF}"/>
                </a:ext>
              </a:extLst>
            </p:cNvPr>
            <p:cNvSpPr/>
            <p:nvPr/>
          </p:nvSpPr>
          <p:spPr>
            <a:xfrm>
              <a:off x="-3998662" y="1596781"/>
              <a:ext cx="29327" cy="410308"/>
            </a:xfrm>
            <a:custGeom>
              <a:avLst/>
              <a:gdLst>
                <a:gd name="connsiteX0" fmla="*/ 0 w 29326"/>
                <a:gd name="connsiteY0" fmla="*/ 397119 h 410307"/>
                <a:gd name="connsiteX1" fmla="*/ 0 w 29326"/>
                <a:gd name="connsiteY1" fmla="*/ 0 h 410307"/>
                <a:gd name="connsiteX2" fmla="*/ 30304 w 29326"/>
                <a:gd name="connsiteY2" fmla="*/ 17585 h 410307"/>
                <a:gd name="connsiteX3" fmla="*/ 30304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304" y="17585"/>
                  </a:lnTo>
                  <a:lnTo>
                    <a:pt x="30304"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0" name="Freeform 399">
              <a:extLst>
                <a:ext uri="{FF2B5EF4-FFF2-40B4-BE49-F238E27FC236}">
                  <a16:creationId xmlns:a16="http://schemas.microsoft.com/office/drawing/2014/main" id="{FDB2235C-26A7-8949-80EB-5D27FD06EB4C}"/>
                </a:ext>
              </a:extLst>
            </p:cNvPr>
            <p:cNvSpPr/>
            <p:nvPr/>
          </p:nvSpPr>
          <p:spPr>
            <a:xfrm>
              <a:off x="-3968357" y="1596781"/>
              <a:ext cx="29327" cy="410308"/>
            </a:xfrm>
            <a:custGeom>
              <a:avLst/>
              <a:gdLst>
                <a:gd name="connsiteX0" fmla="*/ 29816 w 29326"/>
                <a:gd name="connsiteY0" fmla="*/ 0 h 410307"/>
                <a:gd name="connsiteX1" fmla="*/ 29816 w 29326"/>
                <a:gd name="connsiteY1" fmla="*/ 397119 h 410307"/>
                <a:gd name="connsiteX2" fmla="*/ 0 w 29326"/>
                <a:gd name="connsiteY2" fmla="*/ 414704 h 410307"/>
                <a:gd name="connsiteX3" fmla="*/ 0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704"/>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1" name="Freeform 400">
              <a:extLst>
                <a:ext uri="{FF2B5EF4-FFF2-40B4-BE49-F238E27FC236}">
                  <a16:creationId xmlns:a16="http://schemas.microsoft.com/office/drawing/2014/main" id="{90AD8E96-DEFB-234E-AC73-1A7DCC235C45}"/>
                </a:ext>
              </a:extLst>
            </p:cNvPr>
            <p:cNvSpPr/>
            <p:nvPr/>
          </p:nvSpPr>
          <p:spPr>
            <a:xfrm>
              <a:off x="-3998662" y="1579685"/>
              <a:ext cx="58654" cy="34192"/>
            </a:xfrm>
            <a:custGeom>
              <a:avLst/>
              <a:gdLst>
                <a:gd name="connsiteX0" fmla="*/ 29816 w 58653"/>
                <a:gd name="connsiteY0" fmla="*/ 0 h 34192"/>
                <a:gd name="connsiteX1" fmla="*/ 0 w 58653"/>
                <a:gd name="connsiteY1" fmla="*/ 17096 h 34192"/>
                <a:gd name="connsiteX2" fmla="*/ 30304 w 58653"/>
                <a:gd name="connsiteY2" fmla="*/ 34681 h 34192"/>
                <a:gd name="connsiteX3" fmla="*/ 6012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29816" y="0"/>
                  </a:moveTo>
                  <a:lnTo>
                    <a:pt x="0" y="17096"/>
                  </a:lnTo>
                  <a:lnTo>
                    <a:pt x="30304" y="34681"/>
                  </a:lnTo>
                  <a:lnTo>
                    <a:pt x="6012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2" name="Freeform 401">
              <a:extLst>
                <a:ext uri="{FF2B5EF4-FFF2-40B4-BE49-F238E27FC236}">
                  <a16:creationId xmlns:a16="http://schemas.microsoft.com/office/drawing/2014/main" id="{6508E116-F04F-FB4A-BFE5-B13BAD1E69A6}"/>
                </a:ext>
              </a:extLst>
            </p:cNvPr>
            <p:cNvSpPr/>
            <p:nvPr/>
          </p:nvSpPr>
          <p:spPr>
            <a:xfrm>
              <a:off x="-3968357" y="1973385"/>
              <a:ext cx="136859" cy="117231"/>
            </a:xfrm>
            <a:custGeom>
              <a:avLst/>
              <a:gdLst>
                <a:gd name="connsiteX0" fmla="*/ 0 w 136859"/>
                <a:gd name="connsiteY0" fmla="*/ 38100 h 117230"/>
                <a:gd name="connsiteX1" fmla="*/ 0 w 136859"/>
                <a:gd name="connsiteY1" fmla="*/ 0 h 117230"/>
                <a:gd name="connsiteX2" fmla="*/ 138326 w 136859"/>
                <a:gd name="connsiteY2" fmla="*/ 79131 h 117230"/>
                <a:gd name="connsiteX3" fmla="*/ 138326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326" y="79131"/>
                  </a:lnTo>
                  <a:lnTo>
                    <a:pt x="138326"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3" name="Freeform 402">
              <a:extLst>
                <a:ext uri="{FF2B5EF4-FFF2-40B4-BE49-F238E27FC236}">
                  <a16:creationId xmlns:a16="http://schemas.microsoft.com/office/drawing/2014/main" id="{F1E1653E-2742-8A48-B9F3-D95CFC2048DB}"/>
                </a:ext>
              </a:extLst>
            </p:cNvPr>
            <p:cNvSpPr/>
            <p:nvPr/>
          </p:nvSpPr>
          <p:spPr>
            <a:xfrm>
              <a:off x="-3968357" y="1955800"/>
              <a:ext cx="136859" cy="92808"/>
            </a:xfrm>
            <a:custGeom>
              <a:avLst/>
              <a:gdLst>
                <a:gd name="connsiteX0" fmla="*/ 29816 w 136859"/>
                <a:gd name="connsiteY0" fmla="*/ 0 h 92807"/>
                <a:gd name="connsiteX1" fmla="*/ 138326 w 136859"/>
                <a:gd name="connsiteY1" fmla="*/ 62035 h 92807"/>
                <a:gd name="connsiteX2" fmla="*/ 138326 w 136859"/>
                <a:gd name="connsiteY2" fmla="*/ 96715 h 92807"/>
                <a:gd name="connsiteX3" fmla="*/ 0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326" y="62035"/>
                  </a:lnTo>
                  <a:lnTo>
                    <a:pt x="138326" y="96715"/>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4" name="Freeform 403">
              <a:extLst>
                <a:ext uri="{FF2B5EF4-FFF2-40B4-BE49-F238E27FC236}">
                  <a16:creationId xmlns:a16="http://schemas.microsoft.com/office/drawing/2014/main" id="{9D8A3945-A3C9-2542-B9B8-5DAB525C6407}"/>
                </a:ext>
              </a:extLst>
            </p:cNvPr>
            <p:cNvSpPr/>
            <p:nvPr/>
          </p:nvSpPr>
          <p:spPr>
            <a:xfrm>
              <a:off x="-4172180" y="1911838"/>
              <a:ext cx="136859" cy="117231"/>
            </a:xfrm>
            <a:custGeom>
              <a:avLst/>
              <a:gdLst>
                <a:gd name="connsiteX0" fmla="*/ 0 w 136859"/>
                <a:gd name="connsiteY0" fmla="*/ 38100 h 117230"/>
                <a:gd name="connsiteX1" fmla="*/ 0 w 136859"/>
                <a:gd name="connsiteY1" fmla="*/ 0 h 117230"/>
                <a:gd name="connsiteX2" fmla="*/ 138814 w 136859"/>
                <a:gd name="connsiteY2" fmla="*/ 79131 h 117230"/>
                <a:gd name="connsiteX3" fmla="*/ 138814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814" y="79131"/>
                  </a:lnTo>
                  <a:lnTo>
                    <a:pt x="138814"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5" name="Freeform 404">
              <a:extLst>
                <a:ext uri="{FF2B5EF4-FFF2-40B4-BE49-F238E27FC236}">
                  <a16:creationId xmlns:a16="http://schemas.microsoft.com/office/drawing/2014/main" id="{83254914-B7C4-D04D-BD8C-F93D34CFAE1F}"/>
                </a:ext>
              </a:extLst>
            </p:cNvPr>
            <p:cNvSpPr/>
            <p:nvPr/>
          </p:nvSpPr>
          <p:spPr>
            <a:xfrm>
              <a:off x="-4172180" y="1894742"/>
              <a:ext cx="136859" cy="92808"/>
            </a:xfrm>
            <a:custGeom>
              <a:avLst/>
              <a:gdLst>
                <a:gd name="connsiteX0" fmla="*/ 29816 w 136859"/>
                <a:gd name="connsiteY0" fmla="*/ 0 h 92807"/>
                <a:gd name="connsiteX1" fmla="*/ 138814 w 136859"/>
                <a:gd name="connsiteY1" fmla="*/ 62035 h 92807"/>
                <a:gd name="connsiteX2" fmla="*/ 138814 w 136859"/>
                <a:gd name="connsiteY2" fmla="*/ 96227 h 92807"/>
                <a:gd name="connsiteX3" fmla="*/ 0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814" y="62035"/>
                  </a:lnTo>
                  <a:lnTo>
                    <a:pt x="138814" y="96227"/>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6" name="Freeform 405">
              <a:extLst>
                <a:ext uri="{FF2B5EF4-FFF2-40B4-BE49-F238E27FC236}">
                  <a16:creationId xmlns:a16="http://schemas.microsoft.com/office/drawing/2014/main" id="{D23BFE64-C91E-0B45-A58B-32F9D65B5D9F}"/>
                </a:ext>
              </a:extLst>
            </p:cNvPr>
            <p:cNvSpPr/>
            <p:nvPr/>
          </p:nvSpPr>
          <p:spPr>
            <a:xfrm>
              <a:off x="-3968357" y="1794608"/>
              <a:ext cx="136859" cy="117231"/>
            </a:xfrm>
            <a:custGeom>
              <a:avLst/>
              <a:gdLst>
                <a:gd name="connsiteX0" fmla="*/ 0 w 136859"/>
                <a:gd name="connsiteY0" fmla="*/ 38100 h 117230"/>
                <a:gd name="connsiteX1" fmla="*/ 0 w 136859"/>
                <a:gd name="connsiteY1" fmla="*/ 0 h 117230"/>
                <a:gd name="connsiteX2" fmla="*/ 138326 w 136859"/>
                <a:gd name="connsiteY2" fmla="*/ 79131 h 117230"/>
                <a:gd name="connsiteX3" fmla="*/ 138326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326" y="79131"/>
                  </a:lnTo>
                  <a:lnTo>
                    <a:pt x="138326"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7" name="Freeform 406">
              <a:extLst>
                <a:ext uri="{FF2B5EF4-FFF2-40B4-BE49-F238E27FC236}">
                  <a16:creationId xmlns:a16="http://schemas.microsoft.com/office/drawing/2014/main" id="{3AE301D3-1C7E-FA4A-B18B-9C198662D110}"/>
                </a:ext>
              </a:extLst>
            </p:cNvPr>
            <p:cNvSpPr/>
            <p:nvPr/>
          </p:nvSpPr>
          <p:spPr>
            <a:xfrm>
              <a:off x="-3968357" y="1777512"/>
              <a:ext cx="136859" cy="92808"/>
            </a:xfrm>
            <a:custGeom>
              <a:avLst/>
              <a:gdLst>
                <a:gd name="connsiteX0" fmla="*/ 29816 w 136859"/>
                <a:gd name="connsiteY0" fmla="*/ 0 h 92807"/>
                <a:gd name="connsiteX1" fmla="*/ 138326 w 136859"/>
                <a:gd name="connsiteY1" fmla="*/ 62035 h 92807"/>
                <a:gd name="connsiteX2" fmla="*/ 138326 w 136859"/>
                <a:gd name="connsiteY2" fmla="*/ 96227 h 92807"/>
                <a:gd name="connsiteX3" fmla="*/ 0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326" y="62035"/>
                  </a:lnTo>
                  <a:lnTo>
                    <a:pt x="138326" y="96227"/>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8" name="Freeform 407">
              <a:extLst>
                <a:ext uri="{FF2B5EF4-FFF2-40B4-BE49-F238E27FC236}">
                  <a16:creationId xmlns:a16="http://schemas.microsoft.com/office/drawing/2014/main" id="{224295D2-2D8A-F44E-BEB2-E5585889DE23}"/>
                </a:ext>
              </a:extLst>
            </p:cNvPr>
            <p:cNvSpPr/>
            <p:nvPr/>
          </p:nvSpPr>
          <p:spPr>
            <a:xfrm>
              <a:off x="-5004089" y="1760904"/>
              <a:ext cx="1070435" cy="605692"/>
            </a:xfrm>
            <a:custGeom>
              <a:avLst/>
              <a:gdLst>
                <a:gd name="connsiteX0" fmla="*/ 1070924 w 1070435"/>
                <a:gd name="connsiteY0" fmla="*/ 14165 h 605692"/>
                <a:gd name="connsiteX1" fmla="*/ 1045507 w 1070435"/>
                <a:gd name="connsiteY1" fmla="*/ 0 h 605692"/>
                <a:gd name="connsiteX2" fmla="*/ 0 w 1070435"/>
                <a:gd name="connsiteY2" fmla="*/ 594946 h 605692"/>
                <a:gd name="connsiteX3" fmla="*/ 25417 w 1070435"/>
                <a:gd name="connsiteY3" fmla="*/ 609600 h 605692"/>
              </a:gdLst>
              <a:ahLst/>
              <a:cxnLst>
                <a:cxn ang="0">
                  <a:pos x="connsiteX0" y="connsiteY0"/>
                </a:cxn>
                <a:cxn ang="0">
                  <a:pos x="connsiteX1" y="connsiteY1"/>
                </a:cxn>
                <a:cxn ang="0">
                  <a:pos x="connsiteX2" y="connsiteY2"/>
                </a:cxn>
                <a:cxn ang="0">
                  <a:pos x="connsiteX3" y="connsiteY3"/>
                </a:cxn>
              </a:cxnLst>
              <a:rect l="l" t="t" r="r" b="b"/>
              <a:pathLst>
                <a:path w="1070435" h="605692">
                  <a:moveTo>
                    <a:pt x="1070924" y="14165"/>
                  </a:moveTo>
                  <a:lnTo>
                    <a:pt x="1045507" y="0"/>
                  </a:lnTo>
                  <a:lnTo>
                    <a:pt x="0" y="594946"/>
                  </a:lnTo>
                  <a:lnTo>
                    <a:pt x="25417" y="6096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9" name="Freeform 408">
              <a:extLst>
                <a:ext uri="{FF2B5EF4-FFF2-40B4-BE49-F238E27FC236}">
                  <a16:creationId xmlns:a16="http://schemas.microsoft.com/office/drawing/2014/main" id="{9AD7C90C-4471-FA45-A9CA-D5F1DAEBA5E1}"/>
                </a:ext>
              </a:extLst>
            </p:cNvPr>
            <p:cNvSpPr/>
            <p:nvPr/>
          </p:nvSpPr>
          <p:spPr>
            <a:xfrm>
              <a:off x="-5004089" y="2355850"/>
              <a:ext cx="24439" cy="39077"/>
            </a:xfrm>
            <a:custGeom>
              <a:avLst/>
              <a:gdLst>
                <a:gd name="connsiteX0" fmla="*/ 25417 w 24439"/>
                <a:gd name="connsiteY0" fmla="*/ 43473 h 39076"/>
                <a:gd name="connsiteX1" fmla="*/ 0 w 24439"/>
                <a:gd name="connsiteY1" fmla="*/ 28819 h 39076"/>
                <a:gd name="connsiteX2" fmla="*/ 0 w 24439"/>
                <a:gd name="connsiteY2" fmla="*/ 0 h 39076"/>
                <a:gd name="connsiteX3" fmla="*/ 25417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25417" y="43473"/>
                  </a:moveTo>
                  <a:lnTo>
                    <a:pt x="0" y="28819"/>
                  </a:lnTo>
                  <a:lnTo>
                    <a:pt x="0" y="0"/>
                  </a:lnTo>
                  <a:lnTo>
                    <a:pt x="25417"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0" name="Freeform 409">
              <a:extLst>
                <a:ext uri="{FF2B5EF4-FFF2-40B4-BE49-F238E27FC236}">
                  <a16:creationId xmlns:a16="http://schemas.microsoft.com/office/drawing/2014/main" id="{BFCE4537-E30A-184B-BC17-392A238A2A26}"/>
                </a:ext>
              </a:extLst>
            </p:cNvPr>
            <p:cNvSpPr/>
            <p:nvPr/>
          </p:nvSpPr>
          <p:spPr>
            <a:xfrm>
              <a:off x="-4978672" y="1775069"/>
              <a:ext cx="1041108" cy="620346"/>
            </a:xfrm>
            <a:custGeom>
              <a:avLst/>
              <a:gdLst>
                <a:gd name="connsiteX0" fmla="*/ 1045508 w 1041108"/>
                <a:gd name="connsiteY0" fmla="*/ 0 h 620346"/>
                <a:gd name="connsiteX1" fmla="*/ 1045508 w 1041108"/>
                <a:gd name="connsiteY1" fmla="*/ 28819 h 620346"/>
                <a:gd name="connsiteX2" fmla="*/ 205778 w 1041108"/>
                <a:gd name="connsiteY2" fmla="*/ 506046 h 620346"/>
                <a:gd name="connsiteX3" fmla="*/ 184760 w 1041108"/>
                <a:gd name="connsiteY3" fmla="*/ 493835 h 620346"/>
                <a:gd name="connsiteX4" fmla="*/ 92380 w 1041108"/>
                <a:gd name="connsiteY4" fmla="*/ 547077 h 620346"/>
                <a:gd name="connsiteX5" fmla="*/ 92380 w 1041108"/>
                <a:gd name="connsiteY5" fmla="*/ 547077 h 620346"/>
                <a:gd name="connsiteX6" fmla="*/ 92380 w 1041108"/>
                <a:gd name="connsiteY6" fmla="*/ 571012 h 620346"/>
                <a:gd name="connsiteX7" fmla="*/ 0 w 1041108"/>
                <a:gd name="connsiteY7" fmla="*/ 624254 h 620346"/>
                <a:gd name="connsiteX8" fmla="*/ 0 w 1041108"/>
                <a:gd name="connsiteY8" fmla="*/ 595435 h 62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108" h="620346">
                  <a:moveTo>
                    <a:pt x="1045508" y="0"/>
                  </a:moveTo>
                  <a:lnTo>
                    <a:pt x="1045508" y="28819"/>
                  </a:lnTo>
                  <a:lnTo>
                    <a:pt x="205778" y="506046"/>
                  </a:lnTo>
                  <a:lnTo>
                    <a:pt x="184760" y="493835"/>
                  </a:lnTo>
                  <a:lnTo>
                    <a:pt x="92380" y="547077"/>
                  </a:lnTo>
                  <a:lnTo>
                    <a:pt x="92380" y="547077"/>
                  </a:lnTo>
                  <a:lnTo>
                    <a:pt x="92380" y="571012"/>
                  </a:lnTo>
                  <a:lnTo>
                    <a:pt x="0" y="624254"/>
                  </a:lnTo>
                  <a:lnTo>
                    <a:pt x="0" y="595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1" name="Freeform 410">
              <a:extLst>
                <a:ext uri="{FF2B5EF4-FFF2-40B4-BE49-F238E27FC236}">
                  <a16:creationId xmlns:a16="http://schemas.microsoft.com/office/drawing/2014/main" id="{2E242E61-FD25-8D45-9EAE-FED38944BF8C}"/>
                </a:ext>
              </a:extLst>
            </p:cNvPr>
            <p:cNvSpPr/>
            <p:nvPr/>
          </p:nvSpPr>
          <p:spPr>
            <a:xfrm>
              <a:off x="-4892158" y="1825381"/>
              <a:ext cx="1070435" cy="605692"/>
            </a:xfrm>
            <a:custGeom>
              <a:avLst/>
              <a:gdLst>
                <a:gd name="connsiteX0" fmla="*/ 1071413 w 1070435"/>
                <a:gd name="connsiteY0" fmla="*/ 14654 h 605692"/>
                <a:gd name="connsiteX1" fmla="*/ 1045996 w 1070435"/>
                <a:gd name="connsiteY1" fmla="*/ 0 h 605692"/>
                <a:gd name="connsiteX2" fmla="*/ 0 w 1070435"/>
                <a:gd name="connsiteY2" fmla="*/ 595435 h 605692"/>
                <a:gd name="connsiteX3" fmla="*/ 25417 w 1070435"/>
                <a:gd name="connsiteY3" fmla="*/ 610088 h 605692"/>
              </a:gdLst>
              <a:ahLst/>
              <a:cxnLst>
                <a:cxn ang="0">
                  <a:pos x="connsiteX0" y="connsiteY0"/>
                </a:cxn>
                <a:cxn ang="0">
                  <a:pos x="connsiteX1" y="connsiteY1"/>
                </a:cxn>
                <a:cxn ang="0">
                  <a:pos x="connsiteX2" y="connsiteY2"/>
                </a:cxn>
                <a:cxn ang="0">
                  <a:pos x="connsiteX3" y="connsiteY3"/>
                </a:cxn>
              </a:cxnLst>
              <a:rect l="l" t="t" r="r" b="b"/>
              <a:pathLst>
                <a:path w="1070435" h="605692">
                  <a:moveTo>
                    <a:pt x="1071413" y="14654"/>
                  </a:moveTo>
                  <a:lnTo>
                    <a:pt x="1045996" y="0"/>
                  </a:lnTo>
                  <a:lnTo>
                    <a:pt x="0" y="595435"/>
                  </a:lnTo>
                  <a:lnTo>
                    <a:pt x="25417" y="6100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2" name="Freeform 411">
              <a:extLst>
                <a:ext uri="{FF2B5EF4-FFF2-40B4-BE49-F238E27FC236}">
                  <a16:creationId xmlns:a16="http://schemas.microsoft.com/office/drawing/2014/main" id="{E29CE09D-5CC6-D647-A73E-726D41D949D5}"/>
                </a:ext>
              </a:extLst>
            </p:cNvPr>
            <p:cNvSpPr/>
            <p:nvPr/>
          </p:nvSpPr>
          <p:spPr>
            <a:xfrm>
              <a:off x="-4866741" y="1840035"/>
              <a:ext cx="1045996" cy="620346"/>
            </a:xfrm>
            <a:custGeom>
              <a:avLst/>
              <a:gdLst>
                <a:gd name="connsiteX0" fmla="*/ 1045996 w 1045996"/>
                <a:gd name="connsiteY0" fmla="*/ 28331 h 620346"/>
                <a:gd name="connsiteX1" fmla="*/ 1045996 w 1045996"/>
                <a:gd name="connsiteY1" fmla="*/ 0 h 620346"/>
                <a:gd name="connsiteX2" fmla="*/ 0 w 1045996"/>
                <a:gd name="connsiteY2" fmla="*/ 595435 h 620346"/>
                <a:gd name="connsiteX3" fmla="*/ 0 w 1045996"/>
                <a:gd name="connsiteY3" fmla="*/ 623765 h 620346"/>
              </a:gdLst>
              <a:ahLst/>
              <a:cxnLst>
                <a:cxn ang="0">
                  <a:pos x="connsiteX0" y="connsiteY0"/>
                </a:cxn>
                <a:cxn ang="0">
                  <a:pos x="connsiteX1" y="connsiteY1"/>
                </a:cxn>
                <a:cxn ang="0">
                  <a:pos x="connsiteX2" y="connsiteY2"/>
                </a:cxn>
                <a:cxn ang="0">
                  <a:pos x="connsiteX3" y="connsiteY3"/>
                </a:cxn>
              </a:cxnLst>
              <a:rect l="l" t="t" r="r" b="b"/>
              <a:pathLst>
                <a:path w="1045996" h="620346">
                  <a:moveTo>
                    <a:pt x="1045996" y="28331"/>
                  </a:moveTo>
                  <a:lnTo>
                    <a:pt x="1045996" y="0"/>
                  </a:lnTo>
                  <a:lnTo>
                    <a:pt x="0" y="595435"/>
                  </a:lnTo>
                  <a:lnTo>
                    <a:pt x="0" y="62376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3" name="Freeform 412">
              <a:extLst>
                <a:ext uri="{FF2B5EF4-FFF2-40B4-BE49-F238E27FC236}">
                  <a16:creationId xmlns:a16="http://schemas.microsoft.com/office/drawing/2014/main" id="{D1FEACE5-1892-BF42-9F10-4FA9455B61D9}"/>
                </a:ext>
              </a:extLst>
            </p:cNvPr>
            <p:cNvSpPr/>
            <p:nvPr/>
          </p:nvSpPr>
          <p:spPr>
            <a:xfrm>
              <a:off x="-4892158" y="2420815"/>
              <a:ext cx="24439" cy="39077"/>
            </a:xfrm>
            <a:custGeom>
              <a:avLst/>
              <a:gdLst>
                <a:gd name="connsiteX0" fmla="*/ 25417 w 24439"/>
                <a:gd name="connsiteY0" fmla="*/ 42985 h 39076"/>
                <a:gd name="connsiteX1" fmla="*/ 0 w 24439"/>
                <a:gd name="connsiteY1" fmla="*/ 28331 h 39076"/>
                <a:gd name="connsiteX2" fmla="*/ 0 w 24439"/>
                <a:gd name="connsiteY2" fmla="*/ 0 h 39076"/>
                <a:gd name="connsiteX3" fmla="*/ 25417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25417" y="42985"/>
                  </a:moveTo>
                  <a:lnTo>
                    <a:pt x="0" y="28331"/>
                  </a:lnTo>
                  <a:lnTo>
                    <a:pt x="0" y="0"/>
                  </a:lnTo>
                  <a:lnTo>
                    <a:pt x="25417"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4" name="Freeform 413">
              <a:extLst>
                <a:ext uri="{FF2B5EF4-FFF2-40B4-BE49-F238E27FC236}">
                  <a16:creationId xmlns:a16="http://schemas.microsoft.com/office/drawing/2014/main" id="{924CC9C6-046E-7448-8C4F-7CC804597B29}"/>
                </a:ext>
              </a:extLst>
            </p:cNvPr>
            <p:cNvSpPr/>
            <p:nvPr/>
          </p:nvSpPr>
          <p:spPr>
            <a:xfrm>
              <a:off x="-4978672" y="2355850"/>
              <a:ext cx="112420" cy="63500"/>
            </a:xfrm>
            <a:custGeom>
              <a:avLst/>
              <a:gdLst>
                <a:gd name="connsiteX0" fmla="*/ 112420 w 112420"/>
                <a:gd name="connsiteY0" fmla="*/ 50312 h 63500"/>
                <a:gd name="connsiteX1" fmla="*/ 24928 w 112420"/>
                <a:gd name="connsiteY1" fmla="*/ 0 h 63500"/>
                <a:gd name="connsiteX2" fmla="*/ 0 w 112420"/>
                <a:gd name="connsiteY2" fmla="*/ 14654 h 63500"/>
                <a:gd name="connsiteX3" fmla="*/ 87003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112420" y="50312"/>
                  </a:moveTo>
                  <a:lnTo>
                    <a:pt x="24928" y="0"/>
                  </a:lnTo>
                  <a:lnTo>
                    <a:pt x="0" y="14654"/>
                  </a:lnTo>
                  <a:lnTo>
                    <a:pt x="87003"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5" name="Freeform 414">
              <a:extLst>
                <a:ext uri="{FF2B5EF4-FFF2-40B4-BE49-F238E27FC236}">
                  <a16:creationId xmlns:a16="http://schemas.microsoft.com/office/drawing/2014/main" id="{894C14FB-7F1D-C848-9622-39BB2E875732}"/>
                </a:ext>
              </a:extLst>
            </p:cNvPr>
            <p:cNvSpPr/>
            <p:nvPr/>
          </p:nvSpPr>
          <p:spPr>
            <a:xfrm>
              <a:off x="-4978672" y="2370504"/>
              <a:ext cx="83093" cy="78154"/>
            </a:xfrm>
            <a:custGeom>
              <a:avLst/>
              <a:gdLst>
                <a:gd name="connsiteX0" fmla="*/ 87003 w 83093"/>
                <a:gd name="connsiteY0" fmla="*/ 49823 h 78153"/>
                <a:gd name="connsiteX1" fmla="*/ 0 w 83093"/>
                <a:gd name="connsiteY1" fmla="*/ 0 h 78153"/>
                <a:gd name="connsiteX2" fmla="*/ 0 w 83093"/>
                <a:gd name="connsiteY2" fmla="*/ 28819 h 78153"/>
                <a:gd name="connsiteX3" fmla="*/ 86515 w 83093"/>
                <a:gd name="connsiteY3" fmla="*/ 78642 h 78153"/>
              </a:gdLst>
              <a:ahLst/>
              <a:cxnLst>
                <a:cxn ang="0">
                  <a:pos x="connsiteX0" y="connsiteY0"/>
                </a:cxn>
                <a:cxn ang="0">
                  <a:pos x="connsiteX1" y="connsiteY1"/>
                </a:cxn>
                <a:cxn ang="0">
                  <a:pos x="connsiteX2" y="connsiteY2"/>
                </a:cxn>
                <a:cxn ang="0">
                  <a:pos x="connsiteX3" y="connsiteY3"/>
                </a:cxn>
              </a:cxnLst>
              <a:rect l="l" t="t" r="r" b="b"/>
              <a:pathLst>
                <a:path w="83093" h="78153">
                  <a:moveTo>
                    <a:pt x="87003" y="49823"/>
                  </a:moveTo>
                  <a:lnTo>
                    <a:pt x="0" y="0"/>
                  </a:lnTo>
                  <a:lnTo>
                    <a:pt x="0" y="28819"/>
                  </a:lnTo>
                  <a:lnTo>
                    <a:pt x="86515" y="786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6" name="Freeform 415">
              <a:extLst>
                <a:ext uri="{FF2B5EF4-FFF2-40B4-BE49-F238E27FC236}">
                  <a16:creationId xmlns:a16="http://schemas.microsoft.com/office/drawing/2014/main" id="{598F1CA9-453E-C046-8BC2-7A286303E443}"/>
                </a:ext>
              </a:extLst>
            </p:cNvPr>
            <p:cNvSpPr/>
            <p:nvPr/>
          </p:nvSpPr>
          <p:spPr>
            <a:xfrm>
              <a:off x="-3958582" y="1775069"/>
              <a:ext cx="112420" cy="63500"/>
            </a:xfrm>
            <a:custGeom>
              <a:avLst/>
              <a:gdLst>
                <a:gd name="connsiteX0" fmla="*/ 112420 w 112420"/>
                <a:gd name="connsiteY0" fmla="*/ 50312 h 63500"/>
                <a:gd name="connsiteX1" fmla="*/ 25417 w 112420"/>
                <a:gd name="connsiteY1" fmla="*/ 0 h 63500"/>
                <a:gd name="connsiteX2" fmla="*/ 0 w 112420"/>
                <a:gd name="connsiteY2" fmla="*/ 14654 h 63500"/>
                <a:gd name="connsiteX3" fmla="*/ 87004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112420" y="50312"/>
                  </a:moveTo>
                  <a:lnTo>
                    <a:pt x="25417" y="0"/>
                  </a:lnTo>
                  <a:lnTo>
                    <a:pt x="0" y="14654"/>
                  </a:lnTo>
                  <a:lnTo>
                    <a:pt x="87004"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7" name="Freeform 416">
              <a:extLst>
                <a:ext uri="{FF2B5EF4-FFF2-40B4-BE49-F238E27FC236}">
                  <a16:creationId xmlns:a16="http://schemas.microsoft.com/office/drawing/2014/main" id="{56F8F9FF-9F73-E542-AF20-0080F7F6C31D}"/>
                </a:ext>
              </a:extLst>
            </p:cNvPr>
            <p:cNvSpPr/>
            <p:nvPr/>
          </p:nvSpPr>
          <p:spPr>
            <a:xfrm>
              <a:off x="-3958582" y="1789723"/>
              <a:ext cx="83093" cy="63500"/>
            </a:xfrm>
            <a:custGeom>
              <a:avLst/>
              <a:gdLst>
                <a:gd name="connsiteX0" fmla="*/ 87004 w 83093"/>
                <a:gd name="connsiteY0" fmla="*/ 49823 h 63500"/>
                <a:gd name="connsiteX1" fmla="*/ 0 w 83093"/>
                <a:gd name="connsiteY1" fmla="*/ 0 h 63500"/>
                <a:gd name="connsiteX2" fmla="*/ 0 w 83093"/>
                <a:gd name="connsiteY2" fmla="*/ 28819 h 63500"/>
                <a:gd name="connsiteX3" fmla="*/ 62076 w 83093"/>
                <a:gd name="connsiteY3" fmla="*/ 64477 h 63500"/>
              </a:gdLst>
              <a:ahLst/>
              <a:cxnLst>
                <a:cxn ang="0">
                  <a:pos x="connsiteX0" y="connsiteY0"/>
                </a:cxn>
                <a:cxn ang="0">
                  <a:pos x="connsiteX1" y="connsiteY1"/>
                </a:cxn>
                <a:cxn ang="0">
                  <a:pos x="connsiteX2" y="connsiteY2"/>
                </a:cxn>
                <a:cxn ang="0">
                  <a:pos x="connsiteX3" y="connsiteY3"/>
                </a:cxn>
              </a:cxnLst>
              <a:rect l="l" t="t" r="r" b="b"/>
              <a:pathLst>
                <a:path w="83093" h="63500">
                  <a:moveTo>
                    <a:pt x="87004" y="49823"/>
                  </a:moveTo>
                  <a:lnTo>
                    <a:pt x="0" y="0"/>
                  </a:lnTo>
                  <a:lnTo>
                    <a:pt x="0" y="28819"/>
                  </a:lnTo>
                  <a:lnTo>
                    <a:pt x="62076"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8" name="Freeform 417">
              <a:extLst>
                <a:ext uri="{FF2B5EF4-FFF2-40B4-BE49-F238E27FC236}">
                  <a16:creationId xmlns:a16="http://schemas.microsoft.com/office/drawing/2014/main" id="{DFA0D077-4CFB-D249-8C3B-570E95A77F47}"/>
                </a:ext>
              </a:extLst>
            </p:cNvPr>
            <p:cNvSpPr/>
            <p:nvPr/>
          </p:nvSpPr>
          <p:spPr>
            <a:xfrm>
              <a:off x="-3830031" y="1693496"/>
              <a:ext cx="29327" cy="410308"/>
            </a:xfrm>
            <a:custGeom>
              <a:avLst/>
              <a:gdLst>
                <a:gd name="connsiteX0" fmla="*/ 0 w 29326"/>
                <a:gd name="connsiteY0" fmla="*/ 397119 h 410307"/>
                <a:gd name="connsiteX1" fmla="*/ 0 w 29326"/>
                <a:gd name="connsiteY1" fmla="*/ 0 h 410307"/>
                <a:gd name="connsiteX2" fmla="*/ 30793 w 29326"/>
                <a:gd name="connsiteY2" fmla="*/ 17096 h 410307"/>
                <a:gd name="connsiteX3" fmla="*/ 30793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793" y="17096"/>
                  </a:lnTo>
                  <a:lnTo>
                    <a:pt x="30793"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9" name="Freeform 418">
              <a:extLst>
                <a:ext uri="{FF2B5EF4-FFF2-40B4-BE49-F238E27FC236}">
                  <a16:creationId xmlns:a16="http://schemas.microsoft.com/office/drawing/2014/main" id="{19C5AE3E-7964-894E-965B-722D6C26B8E1}"/>
                </a:ext>
              </a:extLst>
            </p:cNvPr>
            <p:cNvSpPr/>
            <p:nvPr/>
          </p:nvSpPr>
          <p:spPr>
            <a:xfrm>
              <a:off x="-3799238" y="1693496"/>
              <a:ext cx="29327" cy="410308"/>
            </a:xfrm>
            <a:custGeom>
              <a:avLst/>
              <a:gdLst>
                <a:gd name="connsiteX0" fmla="*/ 29816 w 29326"/>
                <a:gd name="connsiteY0" fmla="*/ 0 h 410307"/>
                <a:gd name="connsiteX1" fmla="*/ 29816 w 29326"/>
                <a:gd name="connsiteY1" fmla="*/ 397119 h 410307"/>
                <a:gd name="connsiteX2" fmla="*/ 0 w 29326"/>
                <a:gd name="connsiteY2" fmla="*/ 414215 h 410307"/>
                <a:gd name="connsiteX3" fmla="*/ 0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215"/>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0" name="Freeform 419">
              <a:extLst>
                <a:ext uri="{FF2B5EF4-FFF2-40B4-BE49-F238E27FC236}">
                  <a16:creationId xmlns:a16="http://schemas.microsoft.com/office/drawing/2014/main" id="{6E675697-9B70-7E47-BDAE-F44FDF5BC3F8}"/>
                </a:ext>
              </a:extLst>
            </p:cNvPr>
            <p:cNvSpPr/>
            <p:nvPr/>
          </p:nvSpPr>
          <p:spPr>
            <a:xfrm>
              <a:off x="-3830031" y="1676400"/>
              <a:ext cx="58654" cy="34192"/>
            </a:xfrm>
            <a:custGeom>
              <a:avLst/>
              <a:gdLst>
                <a:gd name="connsiteX0" fmla="*/ 30304 w 58653"/>
                <a:gd name="connsiteY0" fmla="*/ 0 h 34192"/>
                <a:gd name="connsiteX1" fmla="*/ 0 w 58653"/>
                <a:gd name="connsiteY1" fmla="*/ 17096 h 34192"/>
                <a:gd name="connsiteX2" fmla="*/ 30793 w 58653"/>
                <a:gd name="connsiteY2" fmla="*/ 34192 h 34192"/>
                <a:gd name="connsiteX3" fmla="*/ 60609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4" y="0"/>
                  </a:moveTo>
                  <a:lnTo>
                    <a:pt x="0" y="17096"/>
                  </a:lnTo>
                  <a:lnTo>
                    <a:pt x="30793" y="34192"/>
                  </a:lnTo>
                  <a:lnTo>
                    <a:pt x="60609"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1" name="Freeform 420">
              <a:extLst>
                <a:ext uri="{FF2B5EF4-FFF2-40B4-BE49-F238E27FC236}">
                  <a16:creationId xmlns:a16="http://schemas.microsoft.com/office/drawing/2014/main" id="{4CAC341F-29D1-6946-AF65-B3356F05AE18}"/>
                </a:ext>
              </a:extLst>
            </p:cNvPr>
            <p:cNvSpPr/>
            <p:nvPr/>
          </p:nvSpPr>
          <p:spPr>
            <a:xfrm>
              <a:off x="-3968357" y="1614365"/>
              <a:ext cx="136859" cy="112346"/>
            </a:xfrm>
            <a:custGeom>
              <a:avLst/>
              <a:gdLst>
                <a:gd name="connsiteX0" fmla="*/ 0 w 136859"/>
                <a:gd name="connsiteY0" fmla="*/ 38100 h 112346"/>
                <a:gd name="connsiteX1" fmla="*/ 0 w 136859"/>
                <a:gd name="connsiteY1" fmla="*/ 0 h 112346"/>
                <a:gd name="connsiteX2" fmla="*/ 138326 w 136859"/>
                <a:gd name="connsiteY2" fmla="*/ 79131 h 112346"/>
                <a:gd name="connsiteX3" fmla="*/ 138814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0" y="38100"/>
                  </a:moveTo>
                  <a:lnTo>
                    <a:pt x="0" y="0"/>
                  </a:lnTo>
                  <a:lnTo>
                    <a:pt x="138326" y="79131"/>
                  </a:lnTo>
                  <a:lnTo>
                    <a:pt x="138814"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2" name="Freeform 421">
              <a:extLst>
                <a:ext uri="{FF2B5EF4-FFF2-40B4-BE49-F238E27FC236}">
                  <a16:creationId xmlns:a16="http://schemas.microsoft.com/office/drawing/2014/main" id="{58E0D18C-5F5D-B948-BFE1-287DFFDE51ED}"/>
                </a:ext>
              </a:extLst>
            </p:cNvPr>
            <p:cNvSpPr/>
            <p:nvPr/>
          </p:nvSpPr>
          <p:spPr>
            <a:xfrm>
              <a:off x="-3968357" y="1596781"/>
              <a:ext cx="166186" cy="92808"/>
            </a:xfrm>
            <a:custGeom>
              <a:avLst/>
              <a:gdLst>
                <a:gd name="connsiteX0" fmla="*/ 29816 w 166186"/>
                <a:gd name="connsiteY0" fmla="*/ 0 h 92807"/>
                <a:gd name="connsiteX1" fmla="*/ 0 w 166186"/>
                <a:gd name="connsiteY1" fmla="*/ 17585 h 92807"/>
                <a:gd name="connsiteX2" fmla="*/ 138326 w 166186"/>
                <a:gd name="connsiteY2" fmla="*/ 96715 h 92807"/>
                <a:gd name="connsiteX3" fmla="*/ 168630 w 166186"/>
                <a:gd name="connsiteY3" fmla="*/ 79619 h 92807"/>
              </a:gdLst>
              <a:ahLst/>
              <a:cxnLst>
                <a:cxn ang="0">
                  <a:pos x="connsiteX0" y="connsiteY0"/>
                </a:cxn>
                <a:cxn ang="0">
                  <a:pos x="connsiteX1" y="connsiteY1"/>
                </a:cxn>
                <a:cxn ang="0">
                  <a:pos x="connsiteX2" y="connsiteY2"/>
                </a:cxn>
                <a:cxn ang="0">
                  <a:pos x="connsiteX3" y="connsiteY3"/>
                </a:cxn>
              </a:cxnLst>
              <a:rect l="l" t="t" r="r" b="b"/>
              <a:pathLst>
                <a:path w="166186" h="92807">
                  <a:moveTo>
                    <a:pt x="29816" y="0"/>
                  </a:moveTo>
                  <a:lnTo>
                    <a:pt x="0" y="17585"/>
                  </a:lnTo>
                  <a:lnTo>
                    <a:pt x="138326" y="96715"/>
                  </a:lnTo>
                  <a:lnTo>
                    <a:pt x="168630" y="796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3" name="Freeform 422">
              <a:extLst>
                <a:ext uri="{FF2B5EF4-FFF2-40B4-BE49-F238E27FC236}">
                  <a16:creationId xmlns:a16="http://schemas.microsoft.com/office/drawing/2014/main" id="{259961D8-619D-C24D-9654-A0C8DC53D805}"/>
                </a:ext>
              </a:extLst>
            </p:cNvPr>
            <p:cNvSpPr/>
            <p:nvPr/>
          </p:nvSpPr>
          <p:spPr>
            <a:xfrm>
              <a:off x="-3993285" y="1750646"/>
              <a:ext cx="151523" cy="180731"/>
            </a:xfrm>
            <a:custGeom>
              <a:avLst/>
              <a:gdLst>
                <a:gd name="connsiteX0" fmla="*/ 152989 w 151522"/>
                <a:gd name="connsiteY0" fmla="*/ 93785 h 180730"/>
                <a:gd name="connsiteX1" fmla="*/ 152989 w 151522"/>
                <a:gd name="connsiteY1" fmla="*/ 0 h 180730"/>
                <a:gd name="connsiteX2" fmla="*/ 0 w 151522"/>
                <a:gd name="connsiteY2" fmla="*/ 86946 h 180730"/>
                <a:gd name="connsiteX3" fmla="*/ 0 w 151522"/>
                <a:gd name="connsiteY3" fmla="*/ 181219 h 180730"/>
              </a:gdLst>
              <a:ahLst/>
              <a:cxnLst>
                <a:cxn ang="0">
                  <a:pos x="connsiteX0" y="connsiteY0"/>
                </a:cxn>
                <a:cxn ang="0">
                  <a:pos x="connsiteX1" y="connsiteY1"/>
                </a:cxn>
                <a:cxn ang="0">
                  <a:pos x="connsiteX2" y="connsiteY2"/>
                </a:cxn>
                <a:cxn ang="0">
                  <a:pos x="connsiteX3" y="connsiteY3"/>
                </a:cxn>
              </a:cxnLst>
              <a:rect l="l" t="t" r="r" b="b"/>
              <a:pathLst>
                <a:path w="151522" h="180730">
                  <a:moveTo>
                    <a:pt x="152989" y="93785"/>
                  </a:moveTo>
                  <a:lnTo>
                    <a:pt x="152989" y="0"/>
                  </a:lnTo>
                  <a:lnTo>
                    <a:pt x="0" y="86946"/>
                  </a:lnTo>
                  <a:lnTo>
                    <a:pt x="0" y="1812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4" name="Freeform 423">
              <a:extLst>
                <a:ext uri="{FF2B5EF4-FFF2-40B4-BE49-F238E27FC236}">
                  <a16:creationId xmlns:a16="http://schemas.microsoft.com/office/drawing/2014/main" id="{C51847B6-0B9B-0349-85B1-B99A32AF76FB}"/>
                </a:ext>
              </a:extLst>
            </p:cNvPr>
            <p:cNvSpPr/>
            <p:nvPr/>
          </p:nvSpPr>
          <p:spPr>
            <a:xfrm>
              <a:off x="-4119391" y="1764811"/>
              <a:ext cx="122196" cy="166077"/>
            </a:xfrm>
            <a:custGeom>
              <a:avLst/>
              <a:gdLst>
                <a:gd name="connsiteX0" fmla="*/ 0 w 122195"/>
                <a:gd name="connsiteY0" fmla="*/ 0 h 166076"/>
                <a:gd name="connsiteX1" fmla="*/ 0 w 122195"/>
                <a:gd name="connsiteY1" fmla="*/ 94273 h 166076"/>
                <a:gd name="connsiteX2" fmla="*/ 126106 w 122195"/>
                <a:gd name="connsiteY2" fmla="*/ 167054 h 166076"/>
                <a:gd name="connsiteX3" fmla="*/ 126106 w 122195"/>
                <a:gd name="connsiteY3" fmla="*/ 72781 h 166076"/>
              </a:gdLst>
              <a:ahLst/>
              <a:cxnLst>
                <a:cxn ang="0">
                  <a:pos x="connsiteX0" y="connsiteY0"/>
                </a:cxn>
                <a:cxn ang="0">
                  <a:pos x="connsiteX1" y="connsiteY1"/>
                </a:cxn>
                <a:cxn ang="0">
                  <a:pos x="connsiteX2" y="connsiteY2"/>
                </a:cxn>
                <a:cxn ang="0">
                  <a:pos x="connsiteX3" y="connsiteY3"/>
                </a:cxn>
              </a:cxnLst>
              <a:rect l="l" t="t" r="r" b="b"/>
              <a:pathLst>
                <a:path w="122195" h="166076">
                  <a:moveTo>
                    <a:pt x="0" y="0"/>
                  </a:moveTo>
                  <a:lnTo>
                    <a:pt x="0" y="94273"/>
                  </a:lnTo>
                  <a:lnTo>
                    <a:pt x="126106" y="167054"/>
                  </a:lnTo>
                  <a:lnTo>
                    <a:pt x="126106" y="727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5" name="Freeform 424">
              <a:extLst>
                <a:ext uri="{FF2B5EF4-FFF2-40B4-BE49-F238E27FC236}">
                  <a16:creationId xmlns:a16="http://schemas.microsoft.com/office/drawing/2014/main" id="{C62C37BC-1229-E642-9185-0D631199ED78}"/>
                </a:ext>
              </a:extLst>
            </p:cNvPr>
            <p:cNvSpPr/>
            <p:nvPr/>
          </p:nvSpPr>
          <p:spPr>
            <a:xfrm>
              <a:off x="-4119391" y="1677865"/>
              <a:ext cx="278606" cy="156308"/>
            </a:xfrm>
            <a:custGeom>
              <a:avLst/>
              <a:gdLst>
                <a:gd name="connsiteX0" fmla="*/ 152500 w 278606"/>
                <a:gd name="connsiteY0" fmla="*/ 0 h 156307"/>
                <a:gd name="connsiteX1" fmla="*/ 279095 w 278606"/>
                <a:gd name="connsiteY1" fmla="*/ 72781 h 156307"/>
                <a:gd name="connsiteX2" fmla="*/ 126106 w 278606"/>
                <a:gd name="connsiteY2" fmla="*/ 159727 h 156307"/>
                <a:gd name="connsiteX3" fmla="*/ 0 w 278606"/>
                <a:gd name="connsiteY3" fmla="*/ 86946 h 156307"/>
              </a:gdLst>
              <a:ahLst/>
              <a:cxnLst>
                <a:cxn ang="0">
                  <a:pos x="connsiteX0" y="connsiteY0"/>
                </a:cxn>
                <a:cxn ang="0">
                  <a:pos x="connsiteX1" y="connsiteY1"/>
                </a:cxn>
                <a:cxn ang="0">
                  <a:pos x="connsiteX2" y="connsiteY2"/>
                </a:cxn>
                <a:cxn ang="0">
                  <a:pos x="connsiteX3" y="connsiteY3"/>
                </a:cxn>
              </a:cxnLst>
              <a:rect l="l" t="t" r="r" b="b"/>
              <a:pathLst>
                <a:path w="278606" h="156307">
                  <a:moveTo>
                    <a:pt x="152500" y="0"/>
                  </a:moveTo>
                  <a:lnTo>
                    <a:pt x="279095" y="72781"/>
                  </a:lnTo>
                  <a:lnTo>
                    <a:pt x="126106" y="159727"/>
                  </a:lnTo>
                  <a:lnTo>
                    <a:pt x="0" y="86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6" name="Freeform 425">
              <a:extLst>
                <a:ext uri="{FF2B5EF4-FFF2-40B4-BE49-F238E27FC236}">
                  <a16:creationId xmlns:a16="http://schemas.microsoft.com/office/drawing/2014/main" id="{B69CDC17-63A4-0945-B002-0C1456B2A0D2}"/>
                </a:ext>
              </a:extLst>
            </p:cNvPr>
            <p:cNvSpPr/>
            <p:nvPr/>
          </p:nvSpPr>
          <p:spPr>
            <a:xfrm>
              <a:off x="-4082732" y="1825869"/>
              <a:ext cx="48878" cy="63500"/>
            </a:xfrm>
            <a:custGeom>
              <a:avLst/>
              <a:gdLst>
                <a:gd name="connsiteX0" fmla="*/ 0 w 48878"/>
                <a:gd name="connsiteY0" fmla="*/ 0 h 63500"/>
                <a:gd name="connsiteX1" fmla="*/ 0 w 48878"/>
                <a:gd name="connsiteY1" fmla="*/ 36146 h 63500"/>
                <a:gd name="connsiteX2" fmla="*/ 53277 w 48878"/>
                <a:gd name="connsiteY2" fmla="*/ 66919 h 63500"/>
                <a:gd name="connsiteX3" fmla="*/ 53277 w 48878"/>
                <a:gd name="connsiteY3" fmla="*/ 30773 h 63500"/>
              </a:gdLst>
              <a:ahLst/>
              <a:cxnLst>
                <a:cxn ang="0">
                  <a:pos x="connsiteX0" y="connsiteY0"/>
                </a:cxn>
                <a:cxn ang="0">
                  <a:pos x="connsiteX1" y="connsiteY1"/>
                </a:cxn>
                <a:cxn ang="0">
                  <a:pos x="connsiteX2" y="connsiteY2"/>
                </a:cxn>
                <a:cxn ang="0">
                  <a:pos x="connsiteX3" y="connsiteY3"/>
                </a:cxn>
              </a:cxnLst>
              <a:rect l="l" t="t" r="r" b="b"/>
              <a:pathLst>
                <a:path w="48878" h="63500">
                  <a:moveTo>
                    <a:pt x="0" y="0"/>
                  </a:moveTo>
                  <a:lnTo>
                    <a:pt x="0" y="36146"/>
                  </a:lnTo>
                  <a:lnTo>
                    <a:pt x="53277" y="66919"/>
                  </a:lnTo>
                  <a:lnTo>
                    <a:pt x="53277" y="307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7" name="Freeform 426">
              <a:extLst>
                <a:ext uri="{FF2B5EF4-FFF2-40B4-BE49-F238E27FC236}">
                  <a16:creationId xmlns:a16="http://schemas.microsoft.com/office/drawing/2014/main" id="{EB01FC36-BA14-FE46-AE25-E57F5CE9F1CC}"/>
                </a:ext>
              </a:extLst>
            </p:cNvPr>
            <p:cNvSpPr/>
            <p:nvPr/>
          </p:nvSpPr>
          <p:spPr>
            <a:xfrm>
              <a:off x="-4119391" y="1677865"/>
              <a:ext cx="278606" cy="156308"/>
            </a:xfrm>
            <a:custGeom>
              <a:avLst/>
              <a:gdLst>
                <a:gd name="connsiteX0" fmla="*/ 152500 w 278606"/>
                <a:gd name="connsiteY0" fmla="*/ 0 h 156307"/>
                <a:gd name="connsiteX1" fmla="*/ 0 w 278606"/>
                <a:gd name="connsiteY1" fmla="*/ 86946 h 156307"/>
                <a:gd name="connsiteX2" fmla="*/ 126106 w 278606"/>
                <a:gd name="connsiteY2" fmla="*/ 159727 h 156307"/>
                <a:gd name="connsiteX3" fmla="*/ 279095 w 278606"/>
                <a:gd name="connsiteY3" fmla="*/ 72292 h 156307"/>
                <a:gd name="connsiteX4" fmla="*/ 152500 w 278606"/>
                <a:gd name="connsiteY4" fmla="*/ 0 h 156307"/>
                <a:gd name="connsiteX5" fmla="*/ 39591 w 278606"/>
                <a:gd name="connsiteY5" fmla="*/ 87435 h 156307"/>
                <a:gd name="connsiteX6" fmla="*/ 152500 w 278606"/>
                <a:gd name="connsiteY6" fmla="*/ 22958 h 156307"/>
                <a:gd name="connsiteX7" fmla="*/ 239504 w 278606"/>
                <a:gd name="connsiteY7" fmla="*/ 72781 h 156307"/>
                <a:gd name="connsiteX8" fmla="*/ 126106 w 278606"/>
                <a:gd name="connsiteY8" fmla="*/ 137746 h 156307"/>
                <a:gd name="connsiteX9" fmla="*/ 39591 w 278606"/>
                <a:gd name="connsiteY9" fmla="*/ 87435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606" h="156307">
                  <a:moveTo>
                    <a:pt x="152500" y="0"/>
                  </a:moveTo>
                  <a:lnTo>
                    <a:pt x="0" y="86946"/>
                  </a:lnTo>
                  <a:lnTo>
                    <a:pt x="126106" y="159727"/>
                  </a:lnTo>
                  <a:lnTo>
                    <a:pt x="279095" y="72292"/>
                  </a:lnTo>
                  <a:lnTo>
                    <a:pt x="152500" y="0"/>
                  </a:lnTo>
                  <a:close/>
                  <a:moveTo>
                    <a:pt x="39591" y="87435"/>
                  </a:moveTo>
                  <a:lnTo>
                    <a:pt x="152500" y="22958"/>
                  </a:lnTo>
                  <a:lnTo>
                    <a:pt x="239504" y="72781"/>
                  </a:lnTo>
                  <a:lnTo>
                    <a:pt x="126106" y="137746"/>
                  </a:lnTo>
                  <a:lnTo>
                    <a:pt x="39591" y="87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8" name="Freeform 427">
              <a:extLst>
                <a:ext uri="{FF2B5EF4-FFF2-40B4-BE49-F238E27FC236}">
                  <a16:creationId xmlns:a16="http://schemas.microsoft.com/office/drawing/2014/main" id="{32D6DFDC-EF5F-FD43-B4D6-7D14291847B4}"/>
                </a:ext>
              </a:extLst>
            </p:cNvPr>
            <p:cNvSpPr/>
            <p:nvPr/>
          </p:nvSpPr>
          <p:spPr>
            <a:xfrm>
              <a:off x="-4033365" y="1810727"/>
              <a:ext cx="29327" cy="410308"/>
            </a:xfrm>
            <a:custGeom>
              <a:avLst/>
              <a:gdLst>
                <a:gd name="connsiteX0" fmla="*/ 0 w 29326"/>
                <a:gd name="connsiteY0" fmla="*/ 397119 h 410307"/>
                <a:gd name="connsiteX1" fmla="*/ 0 w 29326"/>
                <a:gd name="connsiteY1" fmla="*/ 0 h 410307"/>
                <a:gd name="connsiteX2" fmla="*/ 30304 w 29326"/>
                <a:gd name="connsiteY2" fmla="*/ 17096 h 410307"/>
                <a:gd name="connsiteX3" fmla="*/ 30304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304" y="17096"/>
                  </a:lnTo>
                  <a:lnTo>
                    <a:pt x="30304"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9" name="Freeform 428">
              <a:extLst>
                <a:ext uri="{FF2B5EF4-FFF2-40B4-BE49-F238E27FC236}">
                  <a16:creationId xmlns:a16="http://schemas.microsoft.com/office/drawing/2014/main" id="{D52B3AF5-3E33-794E-B19C-E4D32E6E8850}"/>
                </a:ext>
              </a:extLst>
            </p:cNvPr>
            <p:cNvSpPr/>
            <p:nvPr/>
          </p:nvSpPr>
          <p:spPr>
            <a:xfrm>
              <a:off x="-4003061" y="1810727"/>
              <a:ext cx="29327" cy="410308"/>
            </a:xfrm>
            <a:custGeom>
              <a:avLst/>
              <a:gdLst>
                <a:gd name="connsiteX0" fmla="*/ 29816 w 29326"/>
                <a:gd name="connsiteY0" fmla="*/ 0 h 410307"/>
                <a:gd name="connsiteX1" fmla="*/ 29816 w 29326"/>
                <a:gd name="connsiteY1" fmla="*/ 397119 h 410307"/>
                <a:gd name="connsiteX2" fmla="*/ 0 w 29326"/>
                <a:gd name="connsiteY2" fmla="*/ 414215 h 410307"/>
                <a:gd name="connsiteX3" fmla="*/ 0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215"/>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0" name="Freeform 429">
              <a:extLst>
                <a:ext uri="{FF2B5EF4-FFF2-40B4-BE49-F238E27FC236}">
                  <a16:creationId xmlns:a16="http://schemas.microsoft.com/office/drawing/2014/main" id="{C17803E4-BD68-CE43-BD6D-194ADEA51483}"/>
                </a:ext>
              </a:extLst>
            </p:cNvPr>
            <p:cNvSpPr/>
            <p:nvPr/>
          </p:nvSpPr>
          <p:spPr>
            <a:xfrm>
              <a:off x="-4033365" y="1793631"/>
              <a:ext cx="58654" cy="34192"/>
            </a:xfrm>
            <a:custGeom>
              <a:avLst/>
              <a:gdLst>
                <a:gd name="connsiteX0" fmla="*/ 29816 w 58653"/>
                <a:gd name="connsiteY0" fmla="*/ 0 h 34192"/>
                <a:gd name="connsiteX1" fmla="*/ 0 w 58653"/>
                <a:gd name="connsiteY1" fmla="*/ 17096 h 34192"/>
                <a:gd name="connsiteX2" fmla="*/ 30304 w 58653"/>
                <a:gd name="connsiteY2" fmla="*/ 34192 h 34192"/>
                <a:gd name="connsiteX3" fmla="*/ 6012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29816" y="0"/>
                  </a:moveTo>
                  <a:lnTo>
                    <a:pt x="0" y="17096"/>
                  </a:lnTo>
                  <a:lnTo>
                    <a:pt x="30304" y="34192"/>
                  </a:lnTo>
                  <a:lnTo>
                    <a:pt x="6012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1" name="Freeform 430">
              <a:extLst>
                <a:ext uri="{FF2B5EF4-FFF2-40B4-BE49-F238E27FC236}">
                  <a16:creationId xmlns:a16="http://schemas.microsoft.com/office/drawing/2014/main" id="{5F73ED8E-14F5-CA40-A7E8-32631D145658}"/>
                </a:ext>
              </a:extLst>
            </p:cNvPr>
            <p:cNvSpPr/>
            <p:nvPr/>
          </p:nvSpPr>
          <p:spPr>
            <a:xfrm>
              <a:off x="-4172180" y="1731596"/>
              <a:ext cx="136859" cy="112346"/>
            </a:xfrm>
            <a:custGeom>
              <a:avLst/>
              <a:gdLst>
                <a:gd name="connsiteX0" fmla="*/ 0 w 136859"/>
                <a:gd name="connsiteY0" fmla="*/ 38588 h 112346"/>
                <a:gd name="connsiteX1" fmla="*/ 0 w 136859"/>
                <a:gd name="connsiteY1" fmla="*/ 0 h 112346"/>
                <a:gd name="connsiteX2" fmla="*/ 138814 w 136859"/>
                <a:gd name="connsiteY2" fmla="*/ 79131 h 112346"/>
                <a:gd name="connsiteX3" fmla="*/ 138814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0" y="38588"/>
                  </a:moveTo>
                  <a:lnTo>
                    <a:pt x="0" y="0"/>
                  </a:lnTo>
                  <a:lnTo>
                    <a:pt x="138814" y="79131"/>
                  </a:lnTo>
                  <a:lnTo>
                    <a:pt x="138814"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2" name="Freeform 431">
              <a:extLst>
                <a:ext uri="{FF2B5EF4-FFF2-40B4-BE49-F238E27FC236}">
                  <a16:creationId xmlns:a16="http://schemas.microsoft.com/office/drawing/2014/main" id="{D85B209D-2BA9-264A-A13F-AD99DFC7AC36}"/>
                </a:ext>
              </a:extLst>
            </p:cNvPr>
            <p:cNvSpPr/>
            <p:nvPr/>
          </p:nvSpPr>
          <p:spPr>
            <a:xfrm>
              <a:off x="-4172180" y="1714012"/>
              <a:ext cx="166186" cy="92808"/>
            </a:xfrm>
            <a:custGeom>
              <a:avLst/>
              <a:gdLst>
                <a:gd name="connsiteX0" fmla="*/ 29816 w 166186"/>
                <a:gd name="connsiteY0" fmla="*/ 0 h 92807"/>
                <a:gd name="connsiteX1" fmla="*/ 0 w 166186"/>
                <a:gd name="connsiteY1" fmla="*/ 17585 h 92807"/>
                <a:gd name="connsiteX2" fmla="*/ 138814 w 166186"/>
                <a:gd name="connsiteY2" fmla="*/ 96715 h 92807"/>
                <a:gd name="connsiteX3" fmla="*/ 168630 w 166186"/>
                <a:gd name="connsiteY3" fmla="*/ 79619 h 92807"/>
              </a:gdLst>
              <a:ahLst/>
              <a:cxnLst>
                <a:cxn ang="0">
                  <a:pos x="connsiteX0" y="connsiteY0"/>
                </a:cxn>
                <a:cxn ang="0">
                  <a:pos x="connsiteX1" y="connsiteY1"/>
                </a:cxn>
                <a:cxn ang="0">
                  <a:pos x="connsiteX2" y="connsiteY2"/>
                </a:cxn>
                <a:cxn ang="0">
                  <a:pos x="connsiteX3" y="connsiteY3"/>
                </a:cxn>
              </a:cxnLst>
              <a:rect l="l" t="t" r="r" b="b"/>
              <a:pathLst>
                <a:path w="166186" h="92807">
                  <a:moveTo>
                    <a:pt x="29816" y="0"/>
                  </a:moveTo>
                  <a:lnTo>
                    <a:pt x="0" y="17585"/>
                  </a:lnTo>
                  <a:lnTo>
                    <a:pt x="138814" y="96715"/>
                  </a:lnTo>
                  <a:lnTo>
                    <a:pt x="168630" y="796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3" name="Freeform 432">
              <a:extLst>
                <a:ext uri="{FF2B5EF4-FFF2-40B4-BE49-F238E27FC236}">
                  <a16:creationId xmlns:a16="http://schemas.microsoft.com/office/drawing/2014/main" id="{6933CBC4-07FB-0445-9A61-5D0125F51EB0}"/>
                </a:ext>
              </a:extLst>
            </p:cNvPr>
            <p:cNvSpPr/>
            <p:nvPr/>
          </p:nvSpPr>
          <p:spPr>
            <a:xfrm>
              <a:off x="-3974223" y="1807308"/>
              <a:ext cx="151523" cy="34192"/>
            </a:xfrm>
            <a:custGeom>
              <a:avLst/>
              <a:gdLst>
                <a:gd name="connsiteX0" fmla="*/ 152500 w 151522"/>
                <a:gd name="connsiteY0" fmla="*/ 36146 h 34192"/>
                <a:gd name="connsiteX1" fmla="*/ 0 w 151522"/>
                <a:gd name="connsiteY1" fmla="*/ 6838 h 34192"/>
                <a:gd name="connsiteX2" fmla="*/ 1466 w 151522"/>
                <a:gd name="connsiteY2" fmla="*/ 0 h 34192"/>
                <a:gd name="connsiteX3" fmla="*/ 153967 w 151522"/>
                <a:gd name="connsiteY3" fmla="*/ 28819 h 34192"/>
              </a:gdLst>
              <a:ahLst/>
              <a:cxnLst>
                <a:cxn ang="0">
                  <a:pos x="connsiteX0" y="connsiteY0"/>
                </a:cxn>
                <a:cxn ang="0">
                  <a:pos x="connsiteX1" y="connsiteY1"/>
                </a:cxn>
                <a:cxn ang="0">
                  <a:pos x="connsiteX2" y="connsiteY2"/>
                </a:cxn>
                <a:cxn ang="0">
                  <a:pos x="connsiteX3" y="connsiteY3"/>
                </a:cxn>
              </a:cxnLst>
              <a:rect l="l" t="t" r="r" b="b"/>
              <a:pathLst>
                <a:path w="151522" h="34192">
                  <a:moveTo>
                    <a:pt x="152500" y="36146"/>
                  </a:moveTo>
                  <a:lnTo>
                    <a:pt x="0" y="6838"/>
                  </a:lnTo>
                  <a:lnTo>
                    <a:pt x="1466" y="0"/>
                  </a:lnTo>
                  <a:lnTo>
                    <a:pt x="153967" y="28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4" name="Freeform 433">
              <a:extLst>
                <a:ext uri="{FF2B5EF4-FFF2-40B4-BE49-F238E27FC236}">
                  <a16:creationId xmlns:a16="http://schemas.microsoft.com/office/drawing/2014/main" id="{9913DCF7-276D-A840-BADE-6DAE74D161B3}"/>
                </a:ext>
              </a:extLst>
            </p:cNvPr>
            <p:cNvSpPr/>
            <p:nvPr/>
          </p:nvSpPr>
          <p:spPr>
            <a:xfrm>
              <a:off x="-4006971" y="1687146"/>
              <a:ext cx="234616" cy="136769"/>
            </a:xfrm>
            <a:custGeom>
              <a:avLst/>
              <a:gdLst>
                <a:gd name="connsiteX0" fmla="*/ 3422 w 234615"/>
                <a:gd name="connsiteY0" fmla="*/ 140677 h 136769"/>
                <a:gd name="connsiteX1" fmla="*/ 0 w 234615"/>
                <a:gd name="connsiteY1" fmla="*/ 134327 h 136769"/>
                <a:gd name="connsiteX2" fmla="*/ 233638 w 234615"/>
                <a:gd name="connsiteY2" fmla="*/ 0 h 136769"/>
                <a:gd name="connsiteX3" fmla="*/ 237549 w 234615"/>
                <a:gd name="connsiteY3" fmla="*/ 6350 h 136769"/>
              </a:gdLst>
              <a:ahLst/>
              <a:cxnLst>
                <a:cxn ang="0">
                  <a:pos x="connsiteX0" y="connsiteY0"/>
                </a:cxn>
                <a:cxn ang="0">
                  <a:pos x="connsiteX1" y="connsiteY1"/>
                </a:cxn>
                <a:cxn ang="0">
                  <a:pos x="connsiteX2" y="connsiteY2"/>
                </a:cxn>
                <a:cxn ang="0">
                  <a:pos x="connsiteX3" y="connsiteY3"/>
                </a:cxn>
              </a:cxnLst>
              <a:rect l="l" t="t" r="r" b="b"/>
              <a:pathLst>
                <a:path w="234615" h="136769">
                  <a:moveTo>
                    <a:pt x="3422" y="140677"/>
                  </a:moveTo>
                  <a:lnTo>
                    <a:pt x="0" y="134327"/>
                  </a:lnTo>
                  <a:lnTo>
                    <a:pt x="233638" y="0"/>
                  </a:lnTo>
                  <a:lnTo>
                    <a:pt x="237549" y="635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5" name="Freeform 434">
              <a:extLst>
                <a:ext uri="{FF2B5EF4-FFF2-40B4-BE49-F238E27FC236}">
                  <a16:creationId xmlns:a16="http://schemas.microsoft.com/office/drawing/2014/main" id="{C68E9A37-14DB-B446-BAA3-D3D0F5A12F0C}"/>
                </a:ext>
              </a:extLst>
            </p:cNvPr>
            <p:cNvSpPr/>
            <p:nvPr/>
          </p:nvSpPr>
          <p:spPr>
            <a:xfrm>
              <a:off x="-4869185" y="1821473"/>
              <a:ext cx="865146" cy="615462"/>
            </a:xfrm>
            <a:custGeom>
              <a:avLst/>
              <a:gdLst>
                <a:gd name="connsiteX0" fmla="*/ 4888 w 865146"/>
                <a:gd name="connsiteY0" fmla="*/ 616439 h 615461"/>
                <a:gd name="connsiteX1" fmla="*/ 0 w 865146"/>
                <a:gd name="connsiteY1" fmla="*/ 611065 h 615461"/>
                <a:gd name="connsiteX2" fmla="*/ 862214 w 865146"/>
                <a:gd name="connsiteY2" fmla="*/ 0 h 615461"/>
                <a:gd name="connsiteX3" fmla="*/ 867102 w 865146"/>
                <a:gd name="connsiteY3" fmla="*/ 5373 h 615461"/>
              </a:gdLst>
              <a:ahLst/>
              <a:cxnLst>
                <a:cxn ang="0">
                  <a:pos x="connsiteX0" y="connsiteY0"/>
                </a:cxn>
                <a:cxn ang="0">
                  <a:pos x="connsiteX1" y="connsiteY1"/>
                </a:cxn>
                <a:cxn ang="0">
                  <a:pos x="connsiteX2" y="connsiteY2"/>
                </a:cxn>
                <a:cxn ang="0">
                  <a:pos x="connsiteX3" y="connsiteY3"/>
                </a:cxn>
              </a:cxnLst>
              <a:rect l="l" t="t" r="r" b="b"/>
              <a:pathLst>
                <a:path w="865146" h="615461">
                  <a:moveTo>
                    <a:pt x="4888" y="616439"/>
                  </a:moveTo>
                  <a:lnTo>
                    <a:pt x="0" y="611065"/>
                  </a:lnTo>
                  <a:lnTo>
                    <a:pt x="862214" y="0"/>
                  </a:lnTo>
                  <a:lnTo>
                    <a:pt x="867102" y="53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6" name="Freeform 435">
              <a:extLst>
                <a:ext uri="{FF2B5EF4-FFF2-40B4-BE49-F238E27FC236}">
                  <a16:creationId xmlns:a16="http://schemas.microsoft.com/office/drawing/2014/main" id="{6040C037-158C-164F-BC09-CE988B0FB99D}"/>
                </a:ext>
              </a:extLst>
            </p:cNvPr>
            <p:cNvSpPr/>
            <p:nvPr/>
          </p:nvSpPr>
          <p:spPr>
            <a:xfrm>
              <a:off x="-4206395" y="1573335"/>
              <a:ext cx="234616" cy="136769"/>
            </a:xfrm>
            <a:custGeom>
              <a:avLst/>
              <a:gdLst>
                <a:gd name="connsiteX0" fmla="*/ 3421 w 234615"/>
                <a:gd name="connsiteY0" fmla="*/ 140677 h 136769"/>
                <a:gd name="connsiteX1" fmla="*/ 0 w 234615"/>
                <a:gd name="connsiteY1" fmla="*/ 134815 h 136769"/>
                <a:gd name="connsiteX2" fmla="*/ 233638 w 234615"/>
                <a:gd name="connsiteY2" fmla="*/ 0 h 136769"/>
                <a:gd name="connsiteX3" fmla="*/ 237549 w 234615"/>
                <a:gd name="connsiteY3" fmla="*/ 6350 h 136769"/>
              </a:gdLst>
              <a:ahLst/>
              <a:cxnLst>
                <a:cxn ang="0">
                  <a:pos x="connsiteX0" y="connsiteY0"/>
                </a:cxn>
                <a:cxn ang="0">
                  <a:pos x="connsiteX1" y="connsiteY1"/>
                </a:cxn>
                <a:cxn ang="0">
                  <a:pos x="connsiteX2" y="connsiteY2"/>
                </a:cxn>
                <a:cxn ang="0">
                  <a:pos x="connsiteX3" y="connsiteY3"/>
                </a:cxn>
              </a:cxnLst>
              <a:rect l="l" t="t" r="r" b="b"/>
              <a:pathLst>
                <a:path w="234615" h="136769">
                  <a:moveTo>
                    <a:pt x="3421" y="140677"/>
                  </a:moveTo>
                  <a:lnTo>
                    <a:pt x="0" y="134815"/>
                  </a:lnTo>
                  <a:lnTo>
                    <a:pt x="233638" y="0"/>
                  </a:lnTo>
                  <a:lnTo>
                    <a:pt x="237549" y="635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7" name="Freeform 436">
              <a:extLst>
                <a:ext uri="{FF2B5EF4-FFF2-40B4-BE49-F238E27FC236}">
                  <a16:creationId xmlns:a16="http://schemas.microsoft.com/office/drawing/2014/main" id="{00C8C111-ECED-E34E-842D-13CA4F9466B5}"/>
                </a:ext>
              </a:extLst>
            </p:cNvPr>
            <p:cNvSpPr/>
            <p:nvPr/>
          </p:nvSpPr>
          <p:spPr>
            <a:xfrm>
              <a:off x="-5007022" y="1708150"/>
              <a:ext cx="801605" cy="649654"/>
            </a:xfrm>
            <a:custGeom>
              <a:avLst/>
              <a:gdLst>
                <a:gd name="connsiteX0" fmla="*/ 5377 w 801604"/>
                <a:gd name="connsiteY0" fmla="*/ 650142 h 649653"/>
                <a:gd name="connsiteX1" fmla="*/ 0 w 801604"/>
                <a:gd name="connsiteY1" fmla="*/ 645746 h 649653"/>
                <a:gd name="connsiteX2" fmla="*/ 800138 w 801604"/>
                <a:gd name="connsiteY2" fmla="*/ 0 h 649653"/>
                <a:gd name="connsiteX3" fmla="*/ 805515 w 801604"/>
                <a:gd name="connsiteY3" fmla="*/ 4885 h 649653"/>
              </a:gdLst>
              <a:ahLst/>
              <a:cxnLst>
                <a:cxn ang="0">
                  <a:pos x="connsiteX0" y="connsiteY0"/>
                </a:cxn>
                <a:cxn ang="0">
                  <a:pos x="connsiteX1" y="connsiteY1"/>
                </a:cxn>
                <a:cxn ang="0">
                  <a:pos x="connsiteX2" y="connsiteY2"/>
                </a:cxn>
                <a:cxn ang="0">
                  <a:pos x="connsiteX3" y="connsiteY3"/>
                </a:cxn>
              </a:cxnLst>
              <a:rect l="l" t="t" r="r" b="b"/>
              <a:pathLst>
                <a:path w="801604" h="649653">
                  <a:moveTo>
                    <a:pt x="5377" y="650142"/>
                  </a:moveTo>
                  <a:lnTo>
                    <a:pt x="0" y="645746"/>
                  </a:lnTo>
                  <a:lnTo>
                    <a:pt x="800138" y="0"/>
                  </a:lnTo>
                  <a:lnTo>
                    <a:pt x="805515"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8" name="Freeform 437">
              <a:extLst>
                <a:ext uri="{FF2B5EF4-FFF2-40B4-BE49-F238E27FC236}">
                  <a16:creationId xmlns:a16="http://schemas.microsoft.com/office/drawing/2014/main" id="{157BC104-3C40-2546-98E3-1B9A48B2A4D9}"/>
                </a:ext>
              </a:extLst>
            </p:cNvPr>
            <p:cNvSpPr/>
            <p:nvPr/>
          </p:nvSpPr>
          <p:spPr>
            <a:xfrm>
              <a:off x="-3973245" y="1891811"/>
              <a:ext cx="171074" cy="136769"/>
            </a:xfrm>
            <a:custGeom>
              <a:avLst/>
              <a:gdLst>
                <a:gd name="connsiteX0" fmla="*/ 175473 w 171074"/>
                <a:gd name="connsiteY0" fmla="*/ 38589 h 136769"/>
                <a:gd name="connsiteX1" fmla="*/ 175473 w 171074"/>
                <a:gd name="connsiteY1" fmla="*/ 0 h 136769"/>
                <a:gd name="connsiteX2" fmla="*/ 0 w 171074"/>
                <a:gd name="connsiteY2" fmla="*/ 100623 h 136769"/>
                <a:gd name="connsiteX3" fmla="*/ 0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175473" y="38589"/>
                  </a:moveTo>
                  <a:lnTo>
                    <a:pt x="175473" y="0"/>
                  </a:lnTo>
                  <a:lnTo>
                    <a:pt x="0" y="100623"/>
                  </a:lnTo>
                  <a:lnTo>
                    <a:pt x="0"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9" name="Freeform 438">
              <a:extLst>
                <a:ext uri="{FF2B5EF4-FFF2-40B4-BE49-F238E27FC236}">
                  <a16:creationId xmlns:a16="http://schemas.microsoft.com/office/drawing/2014/main" id="{BDB26F03-6E24-2045-AB49-538E0399ED23}"/>
                </a:ext>
              </a:extLst>
            </p:cNvPr>
            <p:cNvSpPr/>
            <p:nvPr/>
          </p:nvSpPr>
          <p:spPr>
            <a:xfrm>
              <a:off x="-3973245" y="1874715"/>
              <a:ext cx="171074" cy="117231"/>
            </a:xfrm>
            <a:custGeom>
              <a:avLst/>
              <a:gdLst>
                <a:gd name="connsiteX0" fmla="*/ 145658 w 171074"/>
                <a:gd name="connsiteY0" fmla="*/ 0 h 117230"/>
                <a:gd name="connsiteX1" fmla="*/ 0 w 171074"/>
                <a:gd name="connsiteY1" fmla="*/ 83038 h 117230"/>
                <a:gd name="connsiteX2" fmla="*/ 0 w 171074"/>
                <a:gd name="connsiteY2" fmla="*/ 117719 h 117230"/>
                <a:gd name="connsiteX3" fmla="*/ 175473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145658" y="0"/>
                  </a:moveTo>
                  <a:lnTo>
                    <a:pt x="0" y="83038"/>
                  </a:lnTo>
                  <a:lnTo>
                    <a:pt x="0" y="117719"/>
                  </a:lnTo>
                  <a:lnTo>
                    <a:pt x="175473"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0" name="Freeform 439">
              <a:extLst>
                <a:ext uri="{FF2B5EF4-FFF2-40B4-BE49-F238E27FC236}">
                  <a16:creationId xmlns:a16="http://schemas.microsoft.com/office/drawing/2014/main" id="{857DA403-28F0-624E-8110-6D35C2F2152F}"/>
                </a:ext>
              </a:extLst>
            </p:cNvPr>
            <p:cNvSpPr/>
            <p:nvPr/>
          </p:nvSpPr>
          <p:spPr>
            <a:xfrm>
              <a:off x="-3973245" y="2069123"/>
              <a:ext cx="171074" cy="136769"/>
            </a:xfrm>
            <a:custGeom>
              <a:avLst/>
              <a:gdLst>
                <a:gd name="connsiteX0" fmla="*/ 175473 w 171074"/>
                <a:gd name="connsiteY0" fmla="*/ 38100 h 136769"/>
                <a:gd name="connsiteX1" fmla="*/ 175473 w 171074"/>
                <a:gd name="connsiteY1" fmla="*/ 0 h 136769"/>
                <a:gd name="connsiteX2" fmla="*/ 0 w 171074"/>
                <a:gd name="connsiteY2" fmla="*/ 100623 h 136769"/>
                <a:gd name="connsiteX3" fmla="*/ 0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175473" y="38100"/>
                  </a:moveTo>
                  <a:lnTo>
                    <a:pt x="175473" y="0"/>
                  </a:lnTo>
                  <a:lnTo>
                    <a:pt x="0" y="100623"/>
                  </a:lnTo>
                  <a:lnTo>
                    <a:pt x="0"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1" name="Freeform 440">
              <a:extLst>
                <a:ext uri="{FF2B5EF4-FFF2-40B4-BE49-F238E27FC236}">
                  <a16:creationId xmlns:a16="http://schemas.microsoft.com/office/drawing/2014/main" id="{3978343D-9D59-0C43-8D00-D4B5053BF3E3}"/>
                </a:ext>
              </a:extLst>
            </p:cNvPr>
            <p:cNvSpPr/>
            <p:nvPr/>
          </p:nvSpPr>
          <p:spPr>
            <a:xfrm>
              <a:off x="-3973245" y="2052027"/>
              <a:ext cx="171074" cy="117231"/>
            </a:xfrm>
            <a:custGeom>
              <a:avLst/>
              <a:gdLst>
                <a:gd name="connsiteX0" fmla="*/ 145658 w 171074"/>
                <a:gd name="connsiteY0" fmla="*/ 0 h 117230"/>
                <a:gd name="connsiteX1" fmla="*/ 0 w 171074"/>
                <a:gd name="connsiteY1" fmla="*/ 83038 h 117230"/>
                <a:gd name="connsiteX2" fmla="*/ 0 w 171074"/>
                <a:gd name="connsiteY2" fmla="*/ 117719 h 117230"/>
                <a:gd name="connsiteX3" fmla="*/ 175473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145658" y="0"/>
                  </a:moveTo>
                  <a:lnTo>
                    <a:pt x="0" y="83038"/>
                  </a:lnTo>
                  <a:lnTo>
                    <a:pt x="0" y="117719"/>
                  </a:lnTo>
                  <a:lnTo>
                    <a:pt x="175473"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2" name="Freeform 441">
              <a:extLst>
                <a:ext uri="{FF2B5EF4-FFF2-40B4-BE49-F238E27FC236}">
                  <a16:creationId xmlns:a16="http://schemas.microsoft.com/office/drawing/2014/main" id="{74626E56-BD41-AE4D-8056-D843A021B27C}"/>
                </a:ext>
              </a:extLst>
            </p:cNvPr>
            <p:cNvSpPr/>
            <p:nvPr/>
          </p:nvSpPr>
          <p:spPr>
            <a:xfrm>
              <a:off x="-3900416" y="2189285"/>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3" name="Freeform 442">
              <a:extLst>
                <a:ext uri="{FF2B5EF4-FFF2-40B4-BE49-F238E27FC236}">
                  <a16:creationId xmlns:a16="http://schemas.microsoft.com/office/drawing/2014/main" id="{DF489A59-7BF0-C64A-A76E-4FA5E791FCD0}"/>
                </a:ext>
              </a:extLst>
            </p:cNvPr>
            <p:cNvSpPr/>
            <p:nvPr/>
          </p:nvSpPr>
          <p:spPr>
            <a:xfrm>
              <a:off x="-3900416" y="2287954"/>
              <a:ext cx="171074" cy="376115"/>
            </a:xfrm>
            <a:custGeom>
              <a:avLst/>
              <a:gdLst>
                <a:gd name="connsiteX0" fmla="*/ 0 w 171074"/>
                <a:gd name="connsiteY0" fmla="*/ 279889 h 376115"/>
                <a:gd name="connsiteX1" fmla="*/ 0 w 171074"/>
                <a:gd name="connsiteY1" fmla="*/ 0 h 376115"/>
                <a:gd name="connsiteX2" fmla="*/ 172052 w 171074"/>
                <a:gd name="connsiteY2" fmla="*/ 98669 h 376115"/>
                <a:gd name="connsiteX3" fmla="*/ 172052 w 171074"/>
                <a:gd name="connsiteY3" fmla="*/ 378069 h 376115"/>
              </a:gdLst>
              <a:ahLst/>
              <a:cxnLst>
                <a:cxn ang="0">
                  <a:pos x="connsiteX0" y="connsiteY0"/>
                </a:cxn>
                <a:cxn ang="0">
                  <a:pos x="connsiteX1" y="connsiteY1"/>
                </a:cxn>
                <a:cxn ang="0">
                  <a:pos x="connsiteX2" y="connsiteY2"/>
                </a:cxn>
                <a:cxn ang="0">
                  <a:pos x="connsiteX3" y="connsiteY3"/>
                </a:cxn>
              </a:cxnLst>
              <a:rect l="l" t="t" r="r" b="b"/>
              <a:pathLst>
                <a:path w="171074" h="376115">
                  <a:moveTo>
                    <a:pt x="0" y="279889"/>
                  </a:moveTo>
                  <a:lnTo>
                    <a:pt x="0" y="0"/>
                  </a:lnTo>
                  <a:lnTo>
                    <a:pt x="172052" y="98669"/>
                  </a:lnTo>
                  <a:lnTo>
                    <a:pt x="172052" y="3780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4" name="Freeform 443">
              <a:extLst>
                <a:ext uri="{FF2B5EF4-FFF2-40B4-BE49-F238E27FC236}">
                  <a16:creationId xmlns:a16="http://schemas.microsoft.com/office/drawing/2014/main" id="{438BD4B9-9CE5-EA43-99A6-8D8FA3252CB2}"/>
                </a:ext>
              </a:extLst>
            </p:cNvPr>
            <p:cNvSpPr/>
            <p:nvPr/>
          </p:nvSpPr>
          <p:spPr>
            <a:xfrm>
              <a:off x="-3728365" y="2287954"/>
              <a:ext cx="171074" cy="376115"/>
            </a:xfrm>
            <a:custGeom>
              <a:avLst/>
              <a:gdLst>
                <a:gd name="connsiteX0" fmla="*/ 172540 w 171074"/>
                <a:gd name="connsiteY0" fmla="*/ 279889 h 376115"/>
                <a:gd name="connsiteX1" fmla="*/ 172540 w 171074"/>
                <a:gd name="connsiteY1" fmla="*/ 0 h 376115"/>
                <a:gd name="connsiteX2" fmla="*/ 0 w 171074"/>
                <a:gd name="connsiteY2" fmla="*/ 98669 h 376115"/>
                <a:gd name="connsiteX3" fmla="*/ 0 w 171074"/>
                <a:gd name="connsiteY3" fmla="*/ 378069 h 376115"/>
              </a:gdLst>
              <a:ahLst/>
              <a:cxnLst>
                <a:cxn ang="0">
                  <a:pos x="connsiteX0" y="connsiteY0"/>
                </a:cxn>
                <a:cxn ang="0">
                  <a:pos x="connsiteX1" y="connsiteY1"/>
                </a:cxn>
                <a:cxn ang="0">
                  <a:pos x="connsiteX2" y="connsiteY2"/>
                </a:cxn>
                <a:cxn ang="0">
                  <a:pos x="connsiteX3" y="connsiteY3"/>
                </a:cxn>
              </a:cxnLst>
              <a:rect l="l" t="t" r="r" b="b"/>
              <a:pathLst>
                <a:path w="171074" h="376115">
                  <a:moveTo>
                    <a:pt x="172540" y="279889"/>
                  </a:moveTo>
                  <a:lnTo>
                    <a:pt x="172540" y="0"/>
                  </a:lnTo>
                  <a:lnTo>
                    <a:pt x="0" y="98669"/>
                  </a:lnTo>
                  <a:lnTo>
                    <a:pt x="0" y="3780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5" name="Freeform 444">
              <a:extLst>
                <a:ext uri="{FF2B5EF4-FFF2-40B4-BE49-F238E27FC236}">
                  <a16:creationId xmlns:a16="http://schemas.microsoft.com/office/drawing/2014/main" id="{9CCD9E9E-9FC8-C748-A18D-2E581DFD9376}"/>
                </a:ext>
              </a:extLst>
            </p:cNvPr>
            <p:cNvSpPr/>
            <p:nvPr/>
          </p:nvSpPr>
          <p:spPr>
            <a:xfrm>
              <a:off x="-3629142" y="2334358"/>
              <a:ext cx="53766" cy="102577"/>
            </a:xfrm>
            <a:custGeom>
              <a:avLst/>
              <a:gdLst>
                <a:gd name="connsiteX0" fmla="*/ 489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6" name="Freeform 445">
              <a:extLst>
                <a:ext uri="{FF2B5EF4-FFF2-40B4-BE49-F238E27FC236}">
                  <a16:creationId xmlns:a16="http://schemas.microsoft.com/office/drawing/2014/main" id="{F3BE9167-08DB-D945-B90E-6DC194441FBA}"/>
                </a:ext>
              </a:extLst>
            </p:cNvPr>
            <p:cNvSpPr/>
            <p:nvPr/>
          </p:nvSpPr>
          <p:spPr>
            <a:xfrm>
              <a:off x="-3702459" y="2376365"/>
              <a:ext cx="53766" cy="102577"/>
            </a:xfrm>
            <a:custGeom>
              <a:avLst/>
              <a:gdLst>
                <a:gd name="connsiteX0" fmla="*/ 489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7" name="Freeform 446">
              <a:extLst>
                <a:ext uri="{FF2B5EF4-FFF2-40B4-BE49-F238E27FC236}">
                  <a16:creationId xmlns:a16="http://schemas.microsoft.com/office/drawing/2014/main" id="{7E26B96F-7B96-9B4D-A6E3-20DF480739E2}"/>
                </a:ext>
              </a:extLst>
            </p:cNvPr>
            <p:cNvSpPr/>
            <p:nvPr/>
          </p:nvSpPr>
          <p:spPr>
            <a:xfrm>
              <a:off x="-3629142" y="2428142"/>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8" name="Freeform 447">
              <a:extLst>
                <a:ext uri="{FF2B5EF4-FFF2-40B4-BE49-F238E27FC236}">
                  <a16:creationId xmlns:a16="http://schemas.microsoft.com/office/drawing/2014/main" id="{946F27E0-DFF4-524C-9756-417553F4722F}"/>
                </a:ext>
              </a:extLst>
            </p:cNvPr>
            <p:cNvSpPr/>
            <p:nvPr/>
          </p:nvSpPr>
          <p:spPr>
            <a:xfrm>
              <a:off x="-3702459" y="2470638"/>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9" name="Freeform 448">
              <a:extLst>
                <a:ext uri="{FF2B5EF4-FFF2-40B4-BE49-F238E27FC236}">
                  <a16:creationId xmlns:a16="http://schemas.microsoft.com/office/drawing/2014/main" id="{0EF56EFF-CE2A-CC4C-B900-D55C96C882D8}"/>
                </a:ext>
              </a:extLst>
            </p:cNvPr>
            <p:cNvSpPr/>
            <p:nvPr/>
          </p:nvSpPr>
          <p:spPr>
            <a:xfrm>
              <a:off x="-3880376" y="2334358"/>
              <a:ext cx="53766" cy="102577"/>
            </a:xfrm>
            <a:custGeom>
              <a:avLst/>
              <a:gdLst>
                <a:gd name="connsiteX0" fmla="*/ 53766 w 53766"/>
                <a:gd name="connsiteY0" fmla="*/ 30773 h 102576"/>
                <a:gd name="connsiteX1" fmla="*/ 53766 w 53766"/>
                <a:gd name="connsiteY1" fmla="*/ 103065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0" name="Freeform 449">
              <a:extLst>
                <a:ext uri="{FF2B5EF4-FFF2-40B4-BE49-F238E27FC236}">
                  <a16:creationId xmlns:a16="http://schemas.microsoft.com/office/drawing/2014/main" id="{746A1D73-E5A5-504A-8624-C8DFECF0929E}"/>
                </a:ext>
              </a:extLst>
            </p:cNvPr>
            <p:cNvSpPr/>
            <p:nvPr/>
          </p:nvSpPr>
          <p:spPr>
            <a:xfrm>
              <a:off x="-3807059" y="2376365"/>
              <a:ext cx="53766" cy="102577"/>
            </a:xfrm>
            <a:custGeom>
              <a:avLst/>
              <a:gdLst>
                <a:gd name="connsiteX0" fmla="*/ 53766 w 53766"/>
                <a:gd name="connsiteY0" fmla="*/ 31262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1" name="Freeform 450">
              <a:extLst>
                <a:ext uri="{FF2B5EF4-FFF2-40B4-BE49-F238E27FC236}">
                  <a16:creationId xmlns:a16="http://schemas.microsoft.com/office/drawing/2014/main" id="{ADCAD2EE-E032-5E47-B29D-43CE461E0DE1}"/>
                </a:ext>
              </a:extLst>
            </p:cNvPr>
            <p:cNvSpPr/>
            <p:nvPr/>
          </p:nvSpPr>
          <p:spPr>
            <a:xfrm>
              <a:off x="-3880376" y="2428142"/>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2" name="Freeform 451">
              <a:extLst>
                <a:ext uri="{FF2B5EF4-FFF2-40B4-BE49-F238E27FC236}">
                  <a16:creationId xmlns:a16="http://schemas.microsoft.com/office/drawing/2014/main" id="{5379391A-E1AD-CC46-8323-296031C0ECFD}"/>
                </a:ext>
              </a:extLst>
            </p:cNvPr>
            <p:cNvSpPr/>
            <p:nvPr/>
          </p:nvSpPr>
          <p:spPr>
            <a:xfrm>
              <a:off x="-3807059" y="2470638"/>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3" name="Freeform 452">
              <a:extLst>
                <a:ext uri="{FF2B5EF4-FFF2-40B4-BE49-F238E27FC236}">
                  <a16:creationId xmlns:a16="http://schemas.microsoft.com/office/drawing/2014/main" id="{AFE35708-5247-C940-AE64-7FF123023587}"/>
                </a:ext>
              </a:extLst>
            </p:cNvPr>
            <p:cNvSpPr/>
            <p:nvPr/>
          </p:nvSpPr>
          <p:spPr>
            <a:xfrm>
              <a:off x="-3900416" y="2189285"/>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6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6"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4" name="Freeform 453">
              <a:extLst>
                <a:ext uri="{FF2B5EF4-FFF2-40B4-BE49-F238E27FC236}">
                  <a16:creationId xmlns:a16="http://schemas.microsoft.com/office/drawing/2014/main" id="{2837CD8D-F147-AA4D-9574-4B7FE55E0D37}"/>
                </a:ext>
              </a:extLst>
            </p:cNvPr>
            <p:cNvSpPr/>
            <p:nvPr/>
          </p:nvSpPr>
          <p:spPr>
            <a:xfrm>
              <a:off x="-3837363" y="2201496"/>
              <a:ext cx="210177" cy="117231"/>
            </a:xfrm>
            <a:custGeom>
              <a:avLst/>
              <a:gdLst>
                <a:gd name="connsiteX0" fmla="*/ 106066 w 210176"/>
                <a:gd name="connsiteY0" fmla="*/ 0 h 117230"/>
                <a:gd name="connsiteX1" fmla="*/ 0 w 210176"/>
                <a:gd name="connsiteY1" fmla="*/ 60569 h 117230"/>
                <a:gd name="connsiteX2" fmla="*/ 106066 w 210176"/>
                <a:gd name="connsiteY2" fmla="*/ 121138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6066" y="0"/>
                  </a:moveTo>
                  <a:lnTo>
                    <a:pt x="0" y="60569"/>
                  </a:lnTo>
                  <a:lnTo>
                    <a:pt x="106066" y="121138"/>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5" name="Freeform 454">
              <a:extLst>
                <a:ext uri="{FF2B5EF4-FFF2-40B4-BE49-F238E27FC236}">
                  <a16:creationId xmlns:a16="http://schemas.microsoft.com/office/drawing/2014/main" id="{17BBE021-39AE-FA4E-8BBD-6712E6A2BFBE}"/>
                </a:ext>
              </a:extLst>
            </p:cNvPr>
            <p:cNvSpPr/>
            <p:nvPr/>
          </p:nvSpPr>
          <p:spPr>
            <a:xfrm>
              <a:off x="-3837363" y="2262065"/>
              <a:ext cx="102644" cy="87923"/>
            </a:xfrm>
            <a:custGeom>
              <a:avLst/>
              <a:gdLst>
                <a:gd name="connsiteX0" fmla="*/ 0 w 102644"/>
                <a:gd name="connsiteY0" fmla="*/ 31262 h 87923"/>
                <a:gd name="connsiteX1" fmla="*/ 0 w 102644"/>
                <a:gd name="connsiteY1" fmla="*/ 0 h 87923"/>
                <a:gd name="connsiteX2" fmla="*/ 106066 w 102644"/>
                <a:gd name="connsiteY2" fmla="*/ 60569 h 87923"/>
                <a:gd name="connsiteX3" fmla="*/ 106066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6066" y="60569"/>
                  </a:lnTo>
                  <a:lnTo>
                    <a:pt x="106066"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6" name="Freeform 455">
              <a:extLst>
                <a:ext uri="{FF2B5EF4-FFF2-40B4-BE49-F238E27FC236}">
                  <a16:creationId xmlns:a16="http://schemas.microsoft.com/office/drawing/2014/main" id="{A64F3C04-8B6C-EF41-AD30-768CBBCF7A71}"/>
                </a:ext>
              </a:extLst>
            </p:cNvPr>
            <p:cNvSpPr/>
            <p:nvPr/>
          </p:nvSpPr>
          <p:spPr>
            <a:xfrm>
              <a:off x="-3731297" y="2262065"/>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7" name="Freeform 456">
              <a:extLst>
                <a:ext uri="{FF2B5EF4-FFF2-40B4-BE49-F238E27FC236}">
                  <a16:creationId xmlns:a16="http://schemas.microsoft.com/office/drawing/2014/main" id="{B12941B8-A1E6-DA44-9357-35DDC9BCE829}"/>
                </a:ext>
              </a:extLst>
            </p:cNvPr>
            <p:cNvSpPr/>
            <p:nvPr/>
          </p:nvSpPr>
          <p:spPr>
            <a:xfrm>
              <a:off x="-3837363" y="2201496"/>
              <a:ext cx="210177" cy="117231"/>
            </a:xfrm>
            <a:custGeom>
              <a:avLst/>
              <a:gdLst>
                <a:gd name="connsiteX0" fmla="*/ 0 w 210176"/>
                <a:gd name="connsiteY0" fmla="*/ 60569 h 117230"/>
                <a:gd name="connsiteX1" fmla="*/ 105577 w 210176"/>
                <a:gd name="connsiteY1" fmla="*/ 121138 h 117230"/>
                <a:gd name="connsiteX2" fmla="*/ 211154 w 210176"/>
                <a:gd name="connsiteY2" fmla="*/ 60569 h 117230"/>
                <a:gd name="connsiteX3" fmla="*/ 105577 w 210176"/>
                <a:gd name="connsiteY3" fmla="*/ 0 h 117230"/>
                <a:gd name="connsiteX4" fmla="*/ 0 w 210176"/>
                <a:gd name="connsiteY4" fmla="*/ 60569 h 117230"/>
                <a:gd name="connsiteX5" fmla="*/ 106066 w 210176"/>
                <a:gd name="connsiteY5" fmla="*/ 112346 h 117230"/>
                <a:gd name="connsiteX6" fmla="*/ 15641 w 210176"/>
                <a:gd name="connsiteY6" fmla="*/ 60569 h 117230"/>
                <a:gd name="connsiteX7" fmla="*/ 106066 w 210176"/>
                <a:gd name="connsiteY7" fmla="*/ 8792 h 117230"/>
                <a:gd name="connsiteX8" fmla="*/ 196491 w 210176"/>
                <a:gd name="connsiteY8" fmla="*/ 60569 h 117230"/>
                <a:gd name="connsiteX9" fmla="*/ 106066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8"/>
                  </a:lnTo>
                  <a:lnTo>
                    <a:pt x="211154" y="60569"/>
                  </a:lnTo>
                  <a:lnTo>
                    <a:pt x="105577" y="0"/>
                  </a:lnTo>
                  <a:lnTo>
                    <a:pt x="0" y="60569"/>
                  </a:lnTo>
                  <a:close/>
                  <a:moveTo>
                    <a:pt x="106066" y="112346"/>
                  </a:moveTo>
                  <a:lnTo>
                    <a:pt x="15641" y="60569"/>
                  </a:lnTo>
                  <a:lnTo>
                    <a:pt x="106066" y="8792"/>
                  </a:lnTo>
                  <a:lnTo>
                    <a:pt x="196491" y="60569"/>
                  </a:lnTo>
                  <a:lnTo>
                    <a:pt x="106066"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8" name="Freeform 457">
              <a:extLst>
                <a:ext uri="{FF2B5EF4-FFF2-40B4-BE49-F238E27FC236}">
                  <a16:creationId xmlns:a16="http://schemas.microsoft.com/office/drawing/2014/main" id="{DC02C3B9-8F72-404F-8F2C-4A90AF80E6BD}"/>
                </a:ext>
              </a:extLst>
            </p:cNvPr>
            <p:cNvSpPr/>
            <p:nvPr/>
          </p:nvSpPr>
          <p:spPr>
            <a:xfrm>
              <a:off x="-3731297" y="2275254"/>
              <a:ext cx="131971" cy="78154"/>
            </a:xfrm>
            <a:custGeom>
              <a:avLst/>
              <a:gdLst>
                <a:gd name="connsiteX0" fmla="*/ 105577 w 131971"/>
                <a:gd name="connsiteY0" fmla="*/ 0 h 78153"/>
                <a:gd name="connsiteX1" fmla="*/ 105577 w 131971"/>
                <a:gd name="connsiteY1" fmla="*/ 18073 h 78153"/>
                <a:gd name="connsiteX2" fmla="*/ 0 w 131971"/>
                <a:gd name="connsiteY2" fmla="*/ 78642 h 78153"/>
                <a:gd name="connsiteX3" fmla="*/ 30793 w 131971"/>
                <a:gd name="connsiteY3" fmla="*/ 78642 h 78153"/>
                <a:gd name="connsiteX4" fmla="*/ 136371 w 131971"/>
                <a:gd name="connsiteY4" fmla="*/ 18073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78153">
                  <a:moveTo>
                    <a:pt x="105577" y="0"/>
                  </a:moveTo>
                  <a:lnTo>
                    <a:pt x="105577" y="18073"/>
                  </a:lnTo>
                  <a:lnTo>
                    <a:pt x="0" y="78642"/>
                  </a:lnTo>
                  <a:lnTo>
                    <a:pt x="30793" y="78642"/>
                  </a:lnTo>
                  <a:lnTo>
                    <a:pt x="136371" y="180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9" name="Freeform 458">
              <a:extLst>
                <a:ext uri="{FF2B5EF4-FFF2-40B4-BE49-F238E27FC236}">
                  <a16:creationId xmlns:a16="http://schemas.microsoft.com/office/drawing/2014/main" id="{A89C3475-E258-5D49-B189-5D8E54D9F1DD}"/>
                </a:ext>
              </a:extLst>
            </p:cNvPr>
            <p:cNvSpPr/>
            <p:nvPr/>
          </p:nvSpPr>
          <p:spPr>
            <a:xfrm>
              <a:off x="-4113037" y="2518996"/>
              <a:ext cx="73317" cy="39077"/>
            </a:xfrm>
            <a:custGeom>
              <a:avLst/>
              <a:gdLst>
                <a:gd name="connsiteX0" fmla="*/ 33726 w 73317"/>
                <a:gd name="connsiteY0" fmla="*/ 0 h 39076"/>
                <a:gd name="connsiteX1" fmla="*/ 0 w 73317"/>
                <a:gd name="connsiteY1" fmla="*/ 19050 h 39076"/>
                <a:gd name="connsiteX2" fmla="*/ 41058 w 73317"/>
                <a:gd name="connsiteY2" fmla="*/ 42008 h 39076"/>
                <a:gd name="connsiteX3" fmla="*/ 74295 w 73317"/>
                <a:gd name="connsiteY3" fmla="*/ 22958 h 39076"/>
              </a:gdLst>
              <a:ahLst/>
              <a:cxnLst>
                <a:cxn ang="0">
                  <a:pos x="connsiteX0" y="connsiteY0"/>
                </a:cxn>
                <a:cxn ang="0">
                  <a:pos x="connsiteX1" y="connsiteY1"/>
                </a:cxn>
                <a:cxn ang="0">
                  <a:pos x="connsiteX2" y="connsiteY2"/>
                </a:cxn>
                <a:cxn ang="0">
                  <a:pos x="connsiteX3" y="connsiteY3"/>
                </a:cxn>
              </a:cxnLst>
              <a:rect l="l" t="t" r="r" b="b"/>
              <a:pathLst>
                <a:path w="73317" h="39076">
                  <a:moveTo>
                    <a:pt x="33726" y="0"/>
                  </a:moveTo>
                  <a:lnTo>
                    <a:pt x="0" y="19050"/>
                  </a:lnTo>
                  <a:lnTo>
                    <a:pt x="41058" y="42008"/>
                  </a:lnTo>
                  <a:lnTo>
                    <a:pt x="74295"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0" name="Freeform 459">
              <a:extLst>
                <a:ext uri="{FF2B5EF4-FFF2-40B4-BE49-F238E27FC236}">
                  <a16:creationId xmlns:a16="http://schemas.microsoft.com/office/drawing/2014/main" id="{7C794E72-58D7-F043-B697-E081DEF38250}"/>
                </a:ext>
              </a:extLst>
            </p:cNvPr>
            <p:cNvSpPr/>
            <p:nvPr/>
          </p:nvSpPr>
          <p:spPr>
            <a:xfrm>
              <a:off x="-4000128" y="2582985"/>
              <a:ext cx="73317" cy="39077"/>
            </a:xfrm>
            <a:custGeom>
              <a:avLst/>
              <a:gdLst>
                <a:gd name="connsiteX0" fmla="*/ 33237 w 73317"/>
                <a:gd name="connsiteY0" fmla="*/ 0 h 39076"/>
                <a:gd name="connsiteX1" fmla="*/ 0 w 73317"/>
                <a:gd name="connsiteY1" fmla="*/ 19050 h 39076"/>
                <a:gd name="connsiteX2" fmla="*/ 40569 w 73317"/>
                <a:gd name="connsiteY2" fmla="*/ 42496 h 39076"/>
                <a:gd name="connsiteX3" fmla="*/ 74295 w 73317"/>
                <a:gd name="connsiteY3" fmla="*/ 23446 h 39076"/>
              </a:gdLst>
              <a:ahLst/>
              <a:cxnLst>
                <a:cxn ang="0">
                  <a:pos x="connsiteX0" y="connsiteY0"/>
                </a:cxn>
                <a:cxn ang="0">
                  <a:pos x="connsiteX1" y="connsiteY1"/>
                </a:cxn>
                <a:cxn ang="0">
                  <a:pos x="connsiteX2" y="connsiteY2"/>
                </a:cxn>
                <a:cxn ang="0">
                  <a:pos x="connsiteX3" y="connsiteY3"/>
                </a:cxn>
              </a:cxnLst>
              <a:rect l="l" t="t" r="r" b="b"/>
              <a:pathLst>
                <a:path w="73317" h="39076">
                  <a:moveTo>
                    <a:pt x="33237" y="0"/>
                  </a:moveTo>
                  <a:lnTo>
                    <a:pt x="0" y="19050"/>
                  </a:lnTo>
                  <a:lnTo>
                    <a:pt x="40569" y="42496"/>
                  </a:lnTo>
                  <a:lnTo>
                    <a:pt x="74295" y="234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1" name="Freeform 460">
              <a:extLst>
                <a:ext uri="{FF2B5EF4-FFF2-40B4-BE49-F238E27FC236}">
                  <a16:creationId xmlns:a16="http://schemas.microsoft.com/office/drawing/2014/main" id="{C22169AB-0102-6540-9829-F8AAA7519702}"/>
                </a:ext>
              </a:extLst>
            </p:cNvPr>
            <p:cNvSpPr/>
            <p:nvPr/>
          </p:nvSpPr>
          <p:spPr>
            <a:xfrm>
              <a:off x="-3421897" y="1940169"/>
              <a:ext cx="645194" cy="371231"/>
            </a:xfrm>
            <a:custGeom>
              <a:avLst/>
              <a:gdLst>
                <a:gd name="connsiteX0" fmla="*/ 321619 w 645193"/>
                <a:gd name="connsiteY0" fmla="*/ 0 h 371230"/>
                <a:gd name="connsiteX1" fmla="*/ 0 w 645193"/>
                <a:gd name="connsiteY1" fmla="*/ 185615 h 371230"/>
                <a:gd name="connsiteX2" fmla="*/ 326019 w 645193"/>
                <a:gd name="connsiteY2" fmla="*/ 371231 h 371230"/>
                <a:gd name="connsiteX3" fmla="*/ 647638 w 645193"/>
                <a:gd name="connsiteY3" fmla="*/ 185615 h 371230"/>
                <a:gd name="connsiteX4" fmla="*/ 321619 w 645193"/>
                <a:gd name="connsiteY4" fmla="*/ 0 h 37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193" h="371230">
                  <a:moveTo>
                    <a:pt x="321619" y="0"/>
                  </a:moveTo>
                  <a:lnTo>
                    <a:pt x="0" y="185615"/>
                  </a:lnTo>
                  <a:lnTo>
                    <a:pt x="326019" y="371231"/>
                  </a:lnTo>
                  <a:lnTo>
                    <a:pt x="647638" y="185615"/>
                  </a:lnTo>
                  <a:lnTo>
                    <a:pt x="32161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2" name="Freeform 461">
              <a:extLst>
                <a:ext uri="{FF2B5EF4-FFF2-40B4-BE49-F238E27FC236}">
                  <a16:creationId xmlns:a16="http://schemas.microsoft.com/office/drawing/2014/main" id="{DC250209-6720-5F47-8712-CE3E9C2F8E4A}"/>
                </a:ext>
              </a:extLst>
            </p:cNvPr>
            <p:cNvSpPr/>
            <p:nvPr/>
          </p:nvSpPr>
          <p:spPr>
            <a:xfrm>
              <a:off x="-3421409" y="2125785"/>
              <a:ext cx="322597" cy="229577"/>
            </a:xfrm>
            <a:custGeom>
              <a:avLst/>
              <a:gdLst>
                <a:gd name="connsiteX0" fmla="*/ 0 w 322596"/>
                <a:gd name="connsiteY0" fmla="*/ 0 h 229576"/>
                <a:gd name="connsiteX1" fmla="*/ 0 w 322596"/>
                <a:gd name="connsiteY1" fmla="*/ 48358 h 229576"/>
                <a:gd name="connsiteX2" fmla="*/ 326019 w 322596"/>
                <a:gd name="connsiteY2" fmla="*/ 233973 h 229576"/>
                <a:gd name="connsiteX3" fmla="*/ 326019 w 322596"/>
                <a:gd name="connsiteY3" fmla="*/ 185615 h 229576"/>
                <a:gd name="connsiteX4" fmla="*/ 0 w 322596"/>
                <a:gd name="connsiteY4" fmla="*/ 0 h 22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96" h="229576">
                  <a:moveTo>
                    <a:pt x="0" y="0"/>
                  </a:moveTo>
                  <a:lnTo>
                    <a:pt x="0" y="48358"/>
                  </a:lnTo>
                  <a:lnTo>
                    <a:pt x="326019" y="233973"/>
                  </a:lnTo>
                  <a:lnTo>
                    <a:pt x="326019" y="185615"/>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3" name="Freeform 462">
              <a:extLst>
                <a:ext uri="{FF2B5EF4-FFF2-40B4-BE49-F238E27FC236}">
                  <a16:creationId xmlns:a16="http://schemas.microsoft.com/office/drawing/2014/main" id="{11713481-2A0E-884E-871E-CF60FDF2F7C5}"/>
                </a:ext>
              </a:extLst>
            </p:cNvPr>
            <p:cNvSpPr/>
            <p:nvPr/>
          </p:nvSpPr>
          <p:spPr>
            <a:xfrm>
              <a:off x="-3095879" y="2125296"/>
              <a:ext cx="317709" cy="229577"/>
            </a:xfrm>
            <a:custGeom>
              <a:avLst/>
              <a:gdLst>
                <a:gd name="connsiteX0" fmla="*/ 0 w 317709"/>
                <a:gd name="connsiteY0" fmla="*/ 185615 h 229576"/>
                <a:gd name="connsiteX1" fmla="*/ 0 w 317709"/>
                <a:gd name="connsiteY1" fmla="*/ 233973 h 229576"/>
                <a:gd name="connsiteX2" fmla="*/ 321619 w 317709"/>
                <a:gd name="connsiteY2" fmla="*/ 48358 h 229576"/>
                <a:gd name="connsiteX3" fmla="*/ 321619 w 317709"/>
                <a:gd name="connsiteY3" fmla="*/ 0 h 229576"/>
                <a:gd name="connsiteX4" fmla="*/ 0 w 317709"/>
                <a:gd name="connsiteY4" fmla="*/ 185615 h 22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9" h="229576">
                  <a:moveTo>
                    <a:pt x="0" y="185615"/>
                  </a:moveTo>
                  <a:lnTo>
                    <a:pt x="0" y="233973"/>
                  </a:lnTo>
                  <a:lnTo>
                    <a:pt x="321619" y="48358"/>
                  </a:lnTo>
                  <a:lnTo>
                    <a:pt x="321619" y="0"/>
                  </a:lnTo>
                  <a:lnTo>
                    <a:pt x="0" y="1856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4" name="Freeform 463">
              <a:extLst>
                <a:ext uri="{FF2B5EF4-FFF2-40B4-BE49-F238E27FC236}">
                  <a16:creationId xmlns:a16="http://schemas.microsoft.com/office/drawing/2014/main" id="{3B0D76FE-5FC8-6046-A072-81DE505E61F5}"/>
                </a:ext>
              </a:extLst>
            </p:cNvPr>
            <p:cNvSpPr/>
            <p:nvPr/>
          </p:nvSpPr>
          <p:spPr>
            <a:xfrm>
              <a:off x="-3421897" y="1736481"/>
              <a:ext cx="645194" cy="371231"/>
            </a:xfrm>
            <a:custGeom>
              <a:avLst/>
              <a:gdLst>
                <a:gd name="connsiteX0" fmla="*/ 321619 w 645193"/>
                <a:gd name="connsiteY0" fmla="*/ 0 h 371230"/>
                <a:gd name="connsiteX1" fmla="*/ 0 w 645193"/>
                <a:gd name="connsiteY1" fmla="*/ 185615 h 371230"/>
                <a:gd name="connsiteX2" fmla="*/ 326019 w 645193"/>
                <a:gd name="connsiteY2" fmla="*/ 371231 h 371230"/>
                <a:gd name="connsiteX3" fmla="*/ 647638 w 645193"/>
                <a:gd name="connsiteY3" fmla="*/ 185615 h 371230"/>
                <a:gd name="connsiteX4" fmla="*/ 321619 w 645193"/>
                <a:gd name="connsiteY4" fmla="*/ 0 h 37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193" h="371230">
                  <a:moveTo>
                    <a:pt x="321619" y="0"/>
                  </a:moveTo>
                  <a:lnTo>
                    <a:pt x="0" y="185615"/>
                  </a:lnTo>
                  <a:lnTo>
                    <a:pt x="326019" y="371231"/>
                  </a:lnTo>
                  <a:lnTo>
                    <a:pt x="647638" y="185615"/>
                  </a:lnTo>
                  <a:lnTo>
                    <a:pt x="32161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5" name="Freeform 464">
              <a:extLst>
                <a:ext uri="{FF2B5EF4-FFF2-40B4-BE49-F238E27FC236}">
                  <a16:creationId xmlns:a16="http://schemas.microsoft.com/office/drawing/2014/main" id="{93F26EAE-095A-4A45-8C8D-0A6CADA731AF}"/>
                </a:ext>
              </a:extLst>
            </p:cNvPr>
            <p:cNvSpPr/>
            <p:nvPr/>
          </p:nvSpPr>
          <p:spPr>
            <a:xfrm>
              <a:off x="-3421409" y="1922096"/>
              <a:ext cx="322597" cy="376115"/>
            </a:xfrm>
            <a:custGeom>
              <a:avLst/>
              <a:gdLst>
                <a:gd name="connsiteX0" fmla="*/ 0 w 322596"/>
                <a:gd name="connsiteY0" fmla="*/ 0 h 376115"/>
                <a:gd name="connsiteX1" fmla="*/ 0 w 322596"/>
                <a:gd name="connsiteY1" fmla="*/ 193431 h 376115"/>
                <a:gd name="connsiteX2" fmla="*/ 326019 w 322596"/>
                <a:gd name="connsiteY2" fmla="*/ 379046 h 376115"/>
                <a:gd name="connsiteX3" fmla="*/ 326019 w 322596"/>
                <a:gd name="connsiteY3" fmla="*/ 185615 h 376115"/>
                <a:gd name="connsiteX4" fmla="*/ 0 w 322596"/>
                <a:gd name="connsiteY4" fmla="*/ 0 h 376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96" h="376115">
                  <a:moveTo>
                    <a:pt x="0" y="0"/>
                  </a:moveTo>
                  <a:lnTo>
                    <a:pt x="0" y="193431"/>
                  </a:lnTo>
                  <a:lnTo>
                    <a:pt x="326019" y="379046"/>
                  </a:lnTo>
                  <a:lnTo>
                    <a:pt x="326019" y="185615"/>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6" name="Freeform 465">
              <a:extLst>
                <a:ext uri="{FF2B5EF4-FFF2-40B4-BE49-F238E27FC236}">
                  <a16:creationId xmlns:a16="http://schemas.microsoft.com/office/drawing/2014/main" id="{53F4833E-3EC0-A249-B3F7-C67B27356D26}"/>
                </a:ext>
              </a:extLst>
            </p:cNvPr>
            <p:cNvSpPr/>
            <p:nvPr/>
          </p:nvSpPr>
          <p:spPr>
            <a:xfrm>
              <a:off x="-3095879" y="1922096"/>
              <a:ext cx="317709" cy="376115"/>
            </a:xfrm>
            <a:custGeom>
              <a:avLst/>
              <a:gdLst>
                <a:gd name="connsiteX0" fmla="*/ 0 w 317709"/>
                <a:gd name="connsiteY0" fmla="*/ 185615 h 376115"/>
                <a:gd name="connsiteX1" fmla="*/ 0 w 317709"/>
                <a:gd name="connsiteY1" fmla="*/ 379046 h 376115"/>
                <a:gd name="connsiteX2" fmla="*/ 321619 w 317709"/>
                <a:gd name="connsiteY2" fmla="*/ 193431 h 376115"/>
                <a:gd name="connsiteX3" fmla="*/ 321619 w 317709"/>
                <a:gd name="connsiteY3" fmla="*/ 0 h 376115"/>
                <a:gd name="connsiteX4" fmla="*/ 0 w 317709"/>
                <a:gd name="connsiteY4" fmla="*/ 185615 h 376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9" h="376115">
                  <a:moveTo>
                    <a:pt x="0" y="185615"/>
                  </a:moveTo>
                  <a:lnTo>
                    <a:pt x="0" y="379046"/>
                  </a:lnTo>
                  <a:lnTo>
                    <a:pt x="321619" y="193431"/>
                  </a:lnTo>
                  <a:lnTo>
                    <a:pt x="321619" y="0"/>
                  </a:lnTo>
                  <a:lnTo>
                    <a:pt x="0" y="1856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7" name="Freeform 466">
              <a:extLst>
                <a:ext uri="{FF2B5EF4-FFF2-40B4-BE49-F238E27FC236}">
                  <a16:creationId xmlns:a16="http://schemas.microsoft.com/office/drawing/2014/main" id="{91B0E058-3902-4845-80A8-94FA6A092DC1}"/>
                </a:ext>
              </a:extLst>
            </p:cNvPr>
            <p:cNvSpPr/>
            <p:nvPr/>
          </p:nvSpPr>
          <p:spPr>
            <a:xfrm>
              <a:off x="-3335872" y="1785327"/>
              <a:ext cx="474120" cy="273538"/>
            </a:xfrm>
            <a:custGeom>
              <a:avLst/>
              <a:gdLst>
                <a:gd name="connsiteX0" fmla="*/ 236571 w 474119"/>
                <a:gd name="connsiteY0" fmla="*/ 0 h 273538"/>
                <a:gd name="connsiteX1" fmla="*/ 0 w 474119"/>
                <a:gd name="connsiteY1" fmla="*/ 136769 h 273538"/>
                <a:gd name="connsiteX2" fmla="*/ 239993 w 474119"/>
                <a:gd name="connsiteY2" fmla="*/ 273538 h 273538"/>
                <a:gd name="connsiteX3" fmla="*/ 476564 w 474119"/>
                <a:gd name="connsiteY3" fmla="*/ 136769 h 273538"/>
                <a:gd name="connsiteX4" fmla="*/ 236571 w 474119"/>
                <a:gd name="connsiteY4" fmla="*/ 0 h 27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19" h="273538">
                  <a:moveTo>
                    <a:pt x="236571" y="0"/>
                  </a:moveTo>
                  <a:lnTo>
                    <a:pt x="0" y="136769"/>
                  </a:lnTo>
                  <a:lnTo>
                    <a:pt x="239993" y="273538"/>
                  </a:lnTo>
                  <a:lnTo>
                    <a:pt x="476564" y="136769"/>
                  </a:lnTo>
                  <a:lnTo>
                    <a:pt x="236571"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8" name="Freeform 467">
              <a:extLst>
                <a:ext uri="{FF2B5EF4-FFF2-40B4-BE49-F238E27FC236}">
                  <a16:creationId xmlns:a16="http://schemas.microsoft.com/office/drawing/2014/main" id="{A3712EA7-9BF7-E748-A4F3-A313D871A968}"/>
                </a:ext>
              </a:extLst>
            </p:cNvPr>
            <p:cNvSpPr/>
            <p:nvPr/>
          </p:nvSpPr>
          <p:spPr>
            <a:xfrm>
              <a:off x="-3095390" y="1911838"/>
              <a:ext cx="234616" cy="53731"/>
            </a:xfrm>
            <a:custGeom>
              <a:avLst/>
              <a:gdLst>
                <a:gd name="connsiteX0" fmla="*/ 235594 w 234615"/>
                <a:gd name="connsiteY0" fmla="*/ 10258 h 53730"/>
                <a:gd name="connsiteX1" fmla="*/ 217997 w 234615"/>
                <a:gd name="connsiteY1" fmla="*/ 0 h 53730"/>
                <a:gd name="connsiteX2" fmla="*/ 0 w 234615"/>
                <a:gd name="connsiteY2" fmla="*/ 0 h 53730"/>
                <a:gd name="connsiteX3" fmla="*/ 0 w 234615"/>
                <a:gd name="connsiteY3" fmla="*/ 55685 h 53730"/>
                <a:gd name="connsiteX4" fmla="*/ 156899 w 234615"/>
                <a:gd name="connsiteY4" fmla="*/ 55685 h 5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15" h="53730">
                  <a:moveTo>
                    <a:pt x="235594" y="10258"/>
                  </a:moveTo>
                  <a:lnTo>
                    <a:pt x="217997" y="0"/>
                  </a:lnTo>
                  <a:lnTo>
                    <a:pt x="0" y="0"/>
                  </a:lnTo>
                  <a:lnTo>
                    <a:pt x="0" y="55685"/>
                  </a:lnTo>
                  <a:lnTo>
                    <a:pt x="156899" y="556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9" name="Freeform 468">
              <a:extLst>
                <a:ext uri="{FF2B5EF4-FFF2-40B4-BE49-F238E27FC236}">
                  <a16:creationId xmlns:a16="http://schemas.microsoft.com/office/drawing/2014/main" id="{757E97E9-4E20-6F4A-954F-857A2EA7F837}"/>
                </a:ext>
              </a:extLst>
            </p:cNvPr>
            <p:cNvSpPr/>
            <p:nvPr/>
          </p:nvSpPr>
          <p:spPr>
            <a:xfrm>
              <a:off x="-2938491" y="1911838"/>
              <a:ext cx="161298" cy="53731"/>
            </a:xfrm>
            <a:custGeom>
              <a:avLst/>
              <a:gdLst>
                <a:gd name="connsiteX0" fmla="*/ 144680 w 161298"/>
                <a:gd name="connsiteY0" fmla="*/ 0 h 53730"/>
                <a:gd name="connsiteX1" fmla="*/ 61098 w 161298"/>
                <a:gd name="connsiteY1" fmla="*/ 0 h 53730"/>
                <a:gd name="connsiteX2" fmla="*/ 78694 w 161298"/>
                <a:gd name="connsiteY2" fmla="*/ 10258 h 53730"/>
                <a:gd name="connsiteX3" fmla="*/ 0 w 161298"/>
                <a:gd name="connsiteY3" fmla="*/ 55685 h 53730"/>
                <a:gd name="connsiteX4" fmla="*/ 84071 w 161298"/>
                <a:gd name="connsiteY4" fmla="*/ 55685 h 53730"/>
                <a:gd name="connsiteX5" fmla="*/ 162765 w 161298"/>
                <a:gd name="connsiteY5" fmla="*/ 10258 h 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298" h="53730">
                  <a:moveTo>
                    <a:pt x="144680" y="0"/>
                  </a:moveTo>
                  <a:lnTo>
                    <a:pt x="61098" y="0"/>
                  </a:lnTo>
                  <a:lnTo>
                    <a:pt x="78694" y="10258"/>
                  </a:lnTo>
                  <a:lnTo>
                    <a:pt x="0" y="55685"/>
                  </a:lnTo>
                  <a:lnTo>
                    <a:pt x="84071" y="55685"/>
                  </a:lnTo>
                  <a:lnTo>
                    <a:pt x="162765" y="102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0" name="Freeform 469">
              <a:extLst>
                <a:ext uri="{FF2B5EF4-FFF2-40B4-BE49-F238E27FC236}">
                  <a16:creationId xmlns:a16="http://schemas.microsoft.com/office/drawing/2014/main" id="{78E3B602-6442-DB48-8F54-53D02D16F390}"/>
                </a:ext>
              </a:extLst>
            </p:cNvPr>
            <p:cNvSpPr/>
            <p:nvPr/>
          </p:nvSpPr>
          <p:spPr>
            <a:xfrm>
              <a:off x="-3156977" y="933450"/>
              <a:ext cx="29327" cy="1030654"/>
            </a:xfrm>
            <a:custGeom>
              <a:avLst/>
              <a:gdLst>
                <a:gd name="connsiteX0" fmla="*/ 33726 w 29326"/>
                <a:gd name="connsiteY0" fmla="*/ 0 h 1030653"/>
                <a:gd name="connsiteX1" fmla="*/ 0 w 29326"/>
                <a:gd name="connsiteY1" fmla="*/ 0 h 1030653"/>
                <a:gd name="connsiteX2" fmla="*/ 0 w 29326"/>
                <a:gd name="connsiteY2" fmla="*/ 1002812 h 1030653"/>
                <a:gd name="connsiteX3" fmla="*/ 33726 w 29326"/>
                <a:gd name="connsiteY3" fmla="*/ 1032608 h 1030653"/>
                <a:gd name="connsiteX4" fmla="*/ 33726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33726" y="0"/>
                  </a:moveTo>
                  <a:lnTo>
                    <a:pt x="0" y="0"/>
                  </a:lnTo>
                  <a:cubicBezTo>
                    <a:pt x="0" y="0"/>
                    <a:pt x="0" y="1000858"/>
                    <a:pt x="0" y="1002812"/>
                  </a:cubicBezTo>
                  <a:cubicBezTo>
                    <a:pt x="0" y="1016000"/>
                    <a:pt x="13686" y="1027723"/>
                    <a:pt x="33726" y="1032608"/>
                  </a:cubicBezTo>
                  <a:lnTo>
                    <a:pt x="33726"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1" name="Freeform 470">
              <a:extLst>
                <a:ext uri="{FF2B5EF4-FFF2-40B4-BE49-F238E27FC236}">
                  <a16:creationId xmlns:a16="http://schemas.microsoft.com/office/drawing/2014/main" id="{410BB8B6-B133-6947-A21F-BA6DD80684D2}"/>
                </a:ext>
              </a:extLst>
            </p:cNvPr>
            <p:cNvSpPr/>
            <p:nvPr/>
          </p:nvSpPr>
          <p:spPr>
            <a:xfrm>
              <a:off x="-3077305" y="933450"/>
              <a:ext cx="29327" cy="1030654"/>
            </a:xfrm>
            <a:custGeom>
              <a:avLst/>
              <a:gdLst>
                <a:gd name="connsiteX0" fmla="*/ 0 w 29326"/>
                <a:gd name="connsiteY0" fmla="*/ 0 h 1030653"/>
                <a:gd name="connsiteX1" fmla="*/ 0 w 29326"/>
                <a:gd name="connsiteY1" fmla="*/ 1032608 h 1030653"/>
                <a:gd name="connsiteX2" fmla="*/ 33726 w 29326"/>
                <a:gd name="connsiteY2" fmla="*/ 1002812 h 1030653"/>
                <a:gd name="connsiteX3" fmla="*/ 33726 w 29326"/>
                <a:gd name="connsiteY3" fmla="*/ 488 h 1030653"/>
                <a:gd name="connsiteX4" fmla="*/ 0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0" y="0"/>
                  </a:moveTo>
                  <a:lnTo>
                    <a:pt x="0" y="1032608"/>
                  </a:lnTo>
                  <a:cubicBezTo>
                    <a:pt x="20040" y="1027723"/>
                    <a:pt x="33726" y="1016000"/>
                    <a:pt x="33726" y="1002812"/>
                  </a:cubicBezTo>
                  <a:cubicBezTo>
                    <a:pt x="33726" y="984739"/>
                    <a:pt x="33726" y="488"/>
                    <a:pt x="33726"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2" name="Freeform 471">
              <a:extLst>
                <a:ext uri="{FF2B5EF4-FFF2-40B4-BE49-F238E27FC236}">
                  <a16:creationId xmlns:a16="http://schemas.microsoft.com/office/drawing/2014/main" id="{43D17A12-0780-574E-9E47-C0C38BEF8098}"/>
                </a:ext>
              </a:extLst>
            </p:cNvPr>
            <p:cNvSpPr/>
            <p:nvPr/>
          </p:nvSpPr>
          <p:spPr>
            <a:xfrm>
              <a:off x="-3123251" y="933450"/>
              <a:ext cx="43990" cy="1035538"/>
            </a:xfrm>
            <a:custGeom>
              <a:avLst/>
              <a:gdLst>
                <a:gd name="connsiteX0" fmla="*/ 0 w 43990"/>
                <a:gd name="connsiteY0" fmla="*/ 1032608 h 1035538"/>
                <a:gd name="connsiteX1" fmla="*/ 22973 w 43990"/>
                <a:gd name="connsiteY1" fmla="*/ 1035538 h 1035538"/>
                <a:gd name="connsiteX2" fmla="*/ 45946 w 43990"/>
                <a:gd name="connsiteY2" fmla="*/ 1032608 h 1035538"/>
                <a:gd name="connsiteX3" fmla="*/ 45946 w 43990"/>
                <a:gd name="connsiteY3" fmla="*/ 0 h 1035538"/>
                <a:gd name="connsiteX4" fmla="*/ 489 w 43990"/>
                <a:gd name="connsiteY4" fmla="*/ 0 h 1035538"/>
                <a:gd name="connsiteX5" fmla="*/ 489 w 43990"/>
                <a:gd name="connsiteY5" fmla="*/ 1032608 h 1035538"/>
                <a:gd name="connsiteX6" fmla="*/ 0 w 43990"/>
                <a:gd name="connsiteY6" fmla="*/ 1032608 h 103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90" h="1035538">
                  <a:moveTo>
                    <a:pt x="0" y="1032608"/>
                  </a:moveTo>
                  <a:cubicBezTo>
                    <a:pt x="6843" y="1034562"/>
                    <a:pt x="14663" y="1035538"/>
                    <a:pt x="22973" y="1035538"/>
                  </a:cubicBezTo>
                  <a:cubicBezTo>
                    <a:pt x="31282" y="1035538"/>
                    <a:pt x="38614" y="1034562"/>
                    <a:pt x="45946" y="1032608"/>
                  </a:cubicBezTo>
                  <a:lnTo>
                    <a:pt x="45946" y="0"/>
                  </a:lnTo>
                  <a:lnTo>
                    <a:pt x="489" y="0"/>
                  </a:lnTo>
                  <a:lnTo>
                    <a:pt x="489" y="1032608"/>
                  </a:lnTo>
                  <a:lnTo>
                    <a:pt x="0" y="10326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3" name="Freeform 472">
              <a:extLst>
                <a:ext uri="{FF2B5EF4-FFF2-40B4-BE49-F238E27FC236}">
                  <a16:creationId xmlns:a16="http://schemas.microsoft.com/office/drawing/2014/main" id="{504850AD-C86F-3943-BD09-DE3904105104}"/>
                </a:ext>
              </a:extLst>
            </p:cNvPr>
            <p:cNvSpPr/>
            <p:nvPr/>
          </p:nvSpPr>
          <p:spPr>
            <a:xfrm>
              <a:off x="-3156488" y="900723"/>
              <a:ext cx="112420" cy="63500"/>
            </a:xfrm>
            <a:custGeom>
              <a:avLst/>
              <a:gdLst>
                <a:gd name="connsiteX0" fmla="*/ 0 w 112420"/>
                <a:gd name="connsiteY0" fmla="*/ 32727 h 63500"/>
                <a:gd name="connsiteX1" fmla="*/ 56699 w 112420"/>
                <a:gd name="connsiteY1" fmla="*/ 0 h 63500"/>
                <a:gd name="connsiteX2" fmla="*/ 113398 w 112420"/>
                <a:gd name="connsiteY2" fmla="*/ 32727 h 63500"/>
                <a:gd name="connsiteX3" fmla="*/ 56699 w 112420"/>
                <a:gd name="connsiteY3" fmla="*/ 65454 h 63500"/>
                <a:gd name="connsiteX4" fmla="*/ 0 w 112420"/>
                <a:gd name="connsiteY4" fmla="*/ 32727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0" h="63500">
                  <a:moveTo>
                    <a:pt x="0" y="32727"/>
                  </a:moveTo>
                  <a:cubicBezTo>
                    <a:pt x="0" y="14654"/>
                    <a:pt x="25417" y="0"/>
                    <a:pt x="56699" y="0"/>
                  </a:cubicBezTo>
                  <a:cubicBezTo>
                    <a:pt x="87981" y="0"/>
                    <a:pt x="113398" y="14654"/>
                    <a:pt x="113398" y="32727"/>
                  </a:cubicBezTo>
                  <a:cubicBezTo>
                    <a:pt x="113398" y="50800"/>
                    <a:pt x="87981" y="65454"/>
                    <a:pt x="56699" y="65454"/>
                  </a:cubicBezTo>
                  <a:cubicBezTo>
                    <a:pt x="24928" y="65454"/>
                    <a:pt x="0" y="50800"/>
                    <a:pt x="0" y="3272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4" name="Freeform 473">
              <a:extLst>
                <a:ext uri="{FF2B5EF4-FFF2-40B4-BE49-F238E27FC236}">
                  <a16:creationId xmlns:a16="http://schemas.microsoft.com/office/drawing/2014/main" id="{B14AED2B-B341-0649-91EC-4DECC5BBBDBD}"/>
                </a:ext>
              </a:extLst>
            </p:cNvPr>
            <p:cNvSpPr/>
            <p:nvPr/>
          </p:nvSpPr>
          <p:spPr>
            <a:xfrm>
              <a:off x="-3155511" y="897780"/>
              <a:ext cx="107532" cy="63500"/>
            </a:xfrm>
            <a:custGeom>
              <a:avLst/>
              <a:gdLst>
                <a:gd name="connsiteX0" fmla="*/ 110465 w 107532"/>
                <a:gd name="connsiteY0" fmla="*/ 31762 h 63500"/>
                <a:gd name="connsiteX1" fmla="*/ 55232 w 107532"/>
                <a:gd name="connsiteY1" fmla="*/ 63512 h 63500"/>
                <a:gd name="connsiteX2" fmla="*/ 0 w 107532"/>
                <a:gd name="connsiteY2" fmla="*/ 31762 h 63500"/>
                <a:gd name="connsiteX3" fmla="*/ 55232 w 107532"/>
                <a:gd name="connsiteY3" fmla="*/ 12 h 63500"/>
                <a:gd name="connsiteX4" fmla="*/ 110465 w 107532"/>
                <a:gd name="connsiteY4" fmla="*/ 31762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2" h="63500">
                  <a:moveTo>
                    <a:pt x="110465" y="31762"/>
                  </a:moveTo>
                  <a:cubicBezTo>
                    <a:pt x="110465" y="49346"/>
                    <a:pt x="86026" y="63512"/>
                    <a:pt x="55232" y="63512"/>
                  </a:cubicBezTo>
                  <a:cubicBezTo>
                    <a:pt x="24928" y="63512"/>
                    <a:pt x="0" y="49346"/>
                    <a:pt x="0" y="31762"/>
                  </a:cubicBezTo>
                  <a:cubicBezTo>
                    <a:pt x="0" y="14177"/>
                    <a:pt x="24439" y="12"/>
                    <a:pt x="55232" y="12"/>
                  </a:cubicBezTo>
                  <a:cubicBezTo>
                    <a:pt x="85537" y="-477"/>
                    <a:pt x="110465" y="14177"/>
                    <a:pt x="110465" y="3176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5" name="Freeform 474">
              <a:extLst>
                <a:ext uri="{FF2B5EF4-FFF2-40B4-BE49-F238E27FC236}">
                  <a16:creationId xmlns:a16="http://schemas.microsoft.com/office/drawing/2014/main" id="{432BFC7D-49F8-CA48-819E-5E117D3AE9A6}"/>
                </a:ext>
              </a:extLst>
            </p:cNvPr>
            <p:cNvSpPr/>
            <p:nvPr/>
          </p:nvSpPr>
          <p:spPr>
            <a:xfrm>
              <a:off x="-3155022" y="897304"/>
              <a:ext cx="53766" cy="58615"/>
            </a:xfrm>
            <a:custGeom>
              <a:avLst/>
              <a:gdLst>
                <a:gd name="connsiteX0" fmla="*/ 55232 w 53766"/>
                <a:gd name="connsiteY0" fmla="*/ 4885 h 58615"/>
                <a:gd name="connsiteX1" fmla="*/ 52789 w 53766"/>
                <a:gd name="connsiteY1" fmla="*/ 0 h 58615"/>
                <a:gd name="connsiteX2" fmla="*/ 0 w 53766"/>
                <a:gd name="connsiteY2" fmla="*/ 31750 h 58615"/>
                <a:gd name="connsiteX3" fmla="*/ 32260 w 53766"/>
                <a:gd name="connsiteY3" fmla="*/ 60569 h 58615"/>
                <a:gd name="connsiteX4" fmla="*/ 55232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55232" y="4885"/>
                  </a:moveTo>
                  <a:cubicBezTo>
                    <a:pt x="55232" y="4885"/>
                    <a:pt x="54255" y="2931"/>
                    <a:pt x="52789" y="0"/>
                  </a:cubicBezTo>
                  <a:cubicBezTo>
                    <a:pt x="23462" y="488"/>
                    <a:pt x="0" y="14654"/>
                    <a:pt x="0" y="31750"/>
                  </a:cubicBezTo>
                  <a:cubicBezTo>
                    <a:pt x="0" y="44450"/>
                    <a:pt x="13197" y="55685"/>
                    <a:pt x="32260" y="60569"/>
                  </a:cubicBezTo>
                  <a:lnTo>
                    <a:pt x="55232"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6" name="Freeform 475">
              <a:extLst>
                <a:ext uri="{FF2B5EF4-FFF2-40B4-BE49-F238E27FC236}">
                  <a16:creationId xmlns:a16="http://schemas.microsoft.com/office/drawing/2014/main" id="{D6E47FB2-3874-3246-B76E-6992476B6000}"/>
                </a:ext>
              </a:extLst>
            </p:cNvPr>
            <p:cNvSpPr/>
            <p:nvPr/>
          </p:nvSpPr>
          <p:spPr>
            <a:xfrm>
              <a:off x="-3101256" y="897304"/>
              <a:ext cx="53766" cy="58615"/>
            </a:xfrm>
            <a:custGeom>
              <a:avLst/>
              <a:gdLst>
                <a:gd name="connsiteX0" fmla="*/ 0 w 53766"/>
                <a:gd name="connsiteY0" fmla="*/ 4885 h 58615"/>
                <a:gd name="connsiteX1" fmla="*/ 23462 w 53766"/>
                <a:gd name="connsiteY1" fmla="*/ 61058 h 58615"/>
                <a:gd name="connsiteX2" fmla="*/ 56210 w 53766"/>
                <a:gd name="connsiteY2" fmla="*/ 31750 h 58615"/>
                <a:gd name="connsiteX3" fmla="*/ 2444 w 53766"/>
                <a:gd name="connsiteY3" fmla="*/ 0 h 58615"/>
                <a:gd name="connsiteX4" fmla="*/ 0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0" y="4885"/>
                  </a:moveTo>
                  <a:lnTo>
                    <a:pt x="23462" y="61058"/>
                  </a:lnTo>
                  <a:cubicBezTo>
                    <a:pt x="43013" y="56173"/>
                    <a:pt x="56210" y="44938"/>
                    <a:pt x="56210" y="31750"/>
                  </a:cubicBezTo>
                  <a:cubicBezTo>
                    <a:pt x="56210" y="14654"/>
                    <a:pt x="32260" y="488"/>
                    <a:pt x="2444" y="0"/>
                  </a:cubicBezTo>
                  <a:cubicBezTo>
                    <a:pt x="978" y="2931"/>
                    <a:pt x="0" y="4885"/>
                    <a:pt x="0" y="488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7" name="Freeform 476">
              <a:extLst>
                <a:ext uri="{FF2B5EF4-FFF2-40B4-BE49-F238E27FC236}">
                  <a16:creationId xmlns:a16="http://schemas.microsoft.com/office/drawing/2014/main" id="{1E1DE154-3043-3B44-97B9-39A9FFCB4685}"/>
                </a:ext>
              </a:extLst>
            </p:cNvPr>
            <p:cNvSpPr/>
            <p:nvPr/>
          </p:nvSpPr>
          <p:spPr>
            <a:xfrm>
              <a:off x="-3123251" y="904142"/>
              <a:ext cx="43990" cy="53731"/>
            </a:xfrm>
            <a:custGeom>
              <a:avLst/>
              <a:gdLst>
                <a:gd name="connsiteX0" fmla="*/ 22484 w 43990"/>
                <a:gd name="connsiteY0" fmla="*/ 0 h 53730"/>
                <a:gd name="connsiteX1" fmla="*/ 0 w 43990"/>
                <a:gd name="connsiteY1" fmla="*/ 54219 h 53730"/>
                <a:gd name="connsiteX2" fmla="*/ 22973 w 43990"/>
                <a:gd name="connsiteY2" fmla="*/ 57150 h 53730"/>
                <a:gd name="connsiteX3" fmla="*/ 44968 w 43990"/>
                <a:gd name="connsiteY3" fmla="*/ 54708 h 53730"/>
                <a:gd name="connsiteX4" fmla="*/ 22484 w 43990"/>
                <a:gd name="connsiteY4" fmla="*/ 0 h 5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90" h="53730">
                  <a:moveTo>
                    <a:pt x="22484" y="0"/>
                  </a:moveTo>
                  <a:lnTo>
                    <a:pt x="0" y="54219"/>
                  </a:lnTo>
                  <a:cubicBezTo>
                    <a:pt x="6843" y="56173"/>
                    <a:pt x="14663" y="57150"/>
                    <a:pt x="22973" y="57150"/>
                  </a:cubicBezTo>
                  <a:cubicBezTo>
                    <a:pt x="30793" y="57150"/>
                    <a:pt x="38125" y="56173"/>
                    <a:pt x="44968" y="54708"/>
                  </a:cubicBezTo>
                  <a:lnTo>
                    <a:pt x="22484"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8" name="Freeform 477">
              <a:extLst>
                <a:ext uri="{FF2B5EF4-FFF2-40B4-BE49-F238E27FC236}">
                  <a16:creationId xmlns:a16="http://schemas.microsoft.com/office/drawing/2014/main" id="{29817E7D-5F86-BA48-995F-5E04A862DB39}"/>
                </a:ext>
              </a:extLst>
            </p:cNvPr>
            <p:cNvSpPr/>
            <p:nvPr/>
          </p:nvSpPr>
          <p:spPr>
            <a:xfrm>
              <a:off x="-3119341" y="908538"/>
              <a:ext cx="34215" cy="14654"/>
            </a:xfrm>
            <a:custGeom>
              <a:avLst/>
              <a:gdLst>
                <a:gd name="connsiteX0" fmla="*/ 19063 w 34214"/>
                <a:gd name="connsiteY0" fmla="*/ 10258 h 14653"/>
                <a:gd name="connsiteX1" fmla="*/ 0 w 34214"/>
                <a:gd name="connsiteY1" fmla="*/ 0 h 14653"/>
                <a:gd name="connsiteX2" fmla="*/ 0 w 34214"/>
                <a:gd name="connsiteY2" fmla="*/ 4885 h 14653"/>
                <a:gd name="connsiteX3" fmla="*/ 19063 w 34214"/>
                <a:gd name="connsiteY3" fmla="*/ 16119 h 14653"/>
                <a:gd name="connsiteX4" fmla="*/ 38125 w 34214"/>
                <a:gd name="connsiteY4" fmla="*/ 4885 h 14653"/>
                <a:gd name="connsiteX5" fmla="*/ 38125 w 34214"/>
                <a:gd name="connsiteY5" fmla="*/ 0 h 14653"/>
                <a:gd name="connsiteX6" fmla="*/ 19063 w 34214"/>
                <a:gd name="connsiteY6" fmla="*/ 10258 h 1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14" h="14653">
                  <a:moveTo>
                    <a:pt x="19063" y="10258"/>
                  </a:moveTo>
                  <a:cubicBezTo>
                    <a:pt x="8798" y="10258"/>
                    <a:pt x="489" y="5862"/>
                    <a:pt x="0" y="0"/>
                  </a:cubicBezTo>
                  <a:cubicBezTo>
                    <a:pt x="0" y="0"/>
                    <a:pt x="0" y="4396"/>
                    <a:pt x="0" y="4885"/>
                  </a:cubicBezTo>
                  <a:cubicBezTo>
                    <a:pt x="0" y="10746"/>
                    <a:pt x="8798" y="16119"/>
                    <a:pt x="19063" y="16119"/>
                  </a:cubicBezTo>
                  <a:cubicBezTo>
                    <a:pt x="29816" y="16119"/>
                    <a:pt x="38125" y="11235"/>
                    <a:pt x="38125" y="4885"/>
                  </a:cubicBezTo>
                  <a:cubicBezTo>
                    <a:pt x="38125" y="4885"/>
                    <a:pt x="38125" y="488"/>
                    <a:pt x="38125" y="0"/>
                  </a:cubicBezTo>
                  <a:cubicBezTo>
                    <a:pt x="37636" y="5373"/>
                    <a:pt x="29327" y="10258"/>
                    <a:pt x="19063"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9" name="Freeform 478">
              <a:extLst>
                <a:ext uri="{FF2B5EF4-FFF2-40B4-BE49-F238E27FC236}">
                  <a16:creationId xmlns:a16="http://schemas.microsoft.com/office/drawing/2014/main" id="{E994EAEA-8E43-E14A-B9E7-CFB9A6E92F4F}"/>
                </a:ext>
              </a:extLst>
            </p:cNvPr>
            <p:cNvSpPr/>
            <p:nvPr/>
          </p:nvSpPr>
          <p:spPr>
            <a:xfrm>
              <a:off x="-3118852" y="897304"/>
              <a:ext cx="34215" cy="19538"/>
            </a:xfrm>
            <a:custGeom>
              <a:avLst/>
              <a:gdLst>
                <a:gd name="connsiteX0" fmla="*/ 38125 w 34214"/>
                <a:gd name="connsiteY0" fmla="*/ 11235 h 19538"/>
                <a:gd name="connsiteX1" fmla="*/ 19062 w 34214"/>
                <a:gd name="connsiteY1" fmla="*/ 22469 h 19538"/>
                <a:gd name="connsiteX2" fmla="*/ 0 w 34214"/>
                <a:gd name="connsiteY2" fmla="*/ 11235 h 19538"/>
                <a:gd name="connsiteX3" fmla="*/ 19062 w 34214"/>
                <a:gd name="connsiteY3" fmla="*/ 0 h 19538"/>
                <a:gd name="connsiteX4" fmla="*/ 38125 w 34214"/>
                <a:gd name="connsiteY4" fmla="*/ 11235 h 19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 h="19538">
                  <a:moveTo>
                    <a:pt x="38125" y="11235"/>
                  </a:moveTo>
                  <a:cubicBezTo>
                    <a:pt x="38125" y="17585"/>
                    <a:pt x="29327" y="22469"/>
                    <a:pt x="19062" y="22469"/>
                  </a:cubicBezTo>
                  <a:cubicBezTo>
                    <a:pt x="8309" y="22469"/>
                    <a:pt x="0" y="17585"/>
                    <a:pt x="0" y="11235"/>
                  </a:cubicBezTo>
                  <a:cubicBezTo>
                    <a:pt x="0" y="4885"/>
                    <a:pt x="8798" y="0"/>
                    <a:pt x="19062" y="0"/>
                  </a:cubicBezTo>
                  <a:cubicBezTo>
                    <a:pt x="29327" y="0"/>
                    <a:pt x="38125" y="4885"/>
                    <a:pt x="38125" y="112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0" name="Freeform 479">
              <a:extLst>
                <a:ext uri="{FF2B5EF4-FFF2-40B4-BE49-F238E27FC236}">
                  <a16:creationId xmlns:a16="http://schemas.microsoft.com/office/drawing/2014/main" id="{F072CA0C-A066-B04D-9ADA-F4D7050683F0}"/>
                </a:ext>
              </a:extLst>
            </p:cNvPr>
            <p:cNvSpPr/>
            <p:nvPr/>
          </p:nvSpPr>
          <p:spPr>
            <a:xfrm>
              <a:off x="-3421409" y="1899138"/>
              <a:ext cx="322597" cy="205154"/>
            </a:xfrm>
            <a:custGeom>
              <a:avLst/>
              <a:gdLst>
                <a:gd name="connsiteX0" fmla="*/ 0 w 322596"/>
                <a:gd name="connsiteY0" fmla="*/ 0 h 205153"/>
                <a:gd name="connsiteX1" fmla="*/ 0 w 322596"/>
                <a:gd name="connsiteY1" fmla="*/ 22958 h 205153"/>
                <a:gd name="connsiteX2" fmla="*/ 325530 w 322596"/>
                <a:gd name="connsiteY2" fmla="*/ 208573 h 205153"/>
                <a:gd name="connsiteX3" fmla="*/ 325530 w 322596"/>
                <a:gd name="connsiteY3" fmla="*/ 185615 h 205153"/>
              </a:gdLst>
              <a:ahLst/>
              <a:cxnLst>
                <a:cxn ang="0">
                  <a:pos x="connsiteX0" y="connsiteY0"/>
                </a:cxn>
                <a:cxn ang="0">
                  <a:pos x="connsiteX1" y="connsiteY1"/>
                </a:cxn>
                <a:cxn ang="0">
                  <a:pos x="connsiteX2" y="connsiteY2"/>
                </a:cxn>
                <a:cxn ang="0">
                  <a:pos x="connsiteX3" y="connsiteY3"/>
                </a:cxn>
              </a:cxnLst>
              <a:rect l="l" t="t" r="r" b="b"/>
              <a:pathLst>
                <a:path w="322596" h="205153">
                  <a:moveTo>
                    <a:pt x="0" y="0"/>
                  </a:moveTo>
                  <a:lnTo>
                    <a:pt x="0" y="22958"/>
                  </a:lnTo>
                  <a:lnTo>
                    <a:pt x="325530" y="208573"/>
                  </a:lnTo>
                  <a:lnTo>
                    <a:pt x="325530" y="1856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1" name="Freeform 480">
              <a:extLst>
                <a:ext uri="{FF2B5EF4-FFF2-40B4-BE49-F238E27FC236}">
                  <a16:creationId xmlns:a16="http://schemas.microsoft.com/office/drawing/2014/main" id="{AFD967D5-FFE7-A749-81D5-539921139C6D}"/>
                </a:ext>
              </a:extLst>
            </p:cNvPr>
            <p:cNvSpPr/>
            <p:nvPr/>
          </p:nvSpPr>
          <p:spPr>
            <a:xfrm>
              <a:off x="-3095879" y="1899138"/>
              <a:ext cx="317709" cy="205154"/>
            </a:xfrm>
            <a:custGeom>
              <a:avLst/>
              <a:gdLst>
                <a:gd name="connsiteX0" fmla="*/ 321619 w 317709"/>
                <a:gd name="connsiteY0" fmla="*/ 0 h 205153"/>
                <a:gd name="connsiteX1" fmla="*/ 0 w 317709"/>
                <a:gd name="connsiteY1" fmla="*/ 185615 h 205153"/>
                <a:gd name="connsiteX2" fmla="*/ 0 w 317709"/>
                <a:gd name="connsiteY2" fmla="*/ 208573 h 205153"/>
                <a:gd name="connsiteX3" fmla="*/ 321619 w 317709"/>
                <a:gd name="connsiteY3" fmla="*/ 22958 h 205153"/>
              </a:gdLst>
              <a:ahLst/>
              <a:cxnLst>
                <a:cxn ang="0">
                  <a:pos x="connsiteX0" y="connsiteY0"/>
                </a:cxn>
                <a:cxn ang="0">
                  <a:pos x="connsiteX1" y="connsiteY1"/>
                </a:cxn>
                <a:cxn ang="0">
                  <a:pos x="connsiteX2" y="connsiteY2"/>
                </a:cxn>
                <a:cxn ang="0">
                  <a:pos x="connsiteX3" y="connsiteY3"/>
                </a:cxn>
              </a:cxnLst>
              <a:rect l="l" t="t" r="r" b="b"/>
              <a:pathLst>
                <a:path w="317709" h="205153">
                  <a:moveTo>
                    <a:pt x="321619" y="0"/>
                  </a:moveTo>
                  <a:lnTo>
                    <a:pt x="0" y="185615"/>
                  </a:lnTo>
                  <a:lnTo>
                    <a:pt x="0" y="208573"/>
                  </a:lnTo>
                  <a:lnTo>
                    <a:pt x="32161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2" name="Freeform 481">
              <a:extLst>
                <a:ext uri="{FF2B5EF4-FFF2-40B4-BE49-F238E27FC236}">
                  <a16:creationId xmlns:a16="http://schemas.microsoft.com/office/drawing/2014/main" id="{4F097E65-55FF-FC48-8E7B-A49EC10CC99C}"/>
                </a:ext>
              </a:extLst>
            </p:cNvPr>
            <p:cNvSpPr/>
            <p:nvPr/>
          </p:nvSpPr>
          <p:spPr>
            <a:xfrm>
              <a:off x="-3394526" y="1729154"/>
              <a:ext cx="293270" cy="180731"/>
            </a:xfrm>
            <a:custGeom>
              <a:avLst/>
              <a:gdLst>
                <a:gd name="connsiteX0" fmla="*/ 294248 w 293269"/>
                <a:gd name="connsiteY0" fmla="*/ 0 h 180730"/>
                <a:gd name="connsiteX1" fmla="*/ 0 w 293269"/>
                <a:gd name="connsiteY1" fmla="*/ 169985 h 180730"/>
                <a:gd name="connsiteX2" fmla="*/ 20040 w 293269"/>
                <a:gd name="connsiteY2" fmla="*/ 181219 h 180730"/>
                <a:gd name="connsiteX3" fmla="*/ 294248 w 293269"/>
                <a:gd name="connsiteY3" fmla="*/ 22958 h 180730"/>
              </a:gdLst>
              <a:ahLst/>
              <a:cxnLst>
                <a:cxn ang="0">
                  <a:pos x="connsiteX0" y="connsiteY0"/>
                </a:cxn>
                <a:cxn ang="0">
                  <a:pos x="connsiteX1" y="connsiteY1"/>
                </a:cxn>
                <a:cxn ang="0">
                  <a:pos x="connsiteX2" y="connsiteY2"/>
                </a:cxn>
                <a:cxn ang="0">
                  <a:pos x="connsiteX3" y="connsiteY3"/>
                </a:cxn>
              </a:cxnLst>
              <a:rect l="l" t="t" r="r" b="b"/>
              <a:pathLst>
                <a:path w="293269" h="180730">
                  <a:moveTo>
                    <a:pt x="294248" y="0"/>
                  </a:moveTo>
                  <a:lnTo>
                    <a:pt x="0" y="169985"/>
                  </a:lnTo>
                  <a:lnTo>
                    <a:pt x="20040" y="181219"/>
                  </a:lnTo>
                  <a:lnTo>
                    <a:pt x="294248"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3" name="Freeform 482">
              <a:extLst>
                <a:ext uri="{FF2B5EF4-FFF2-40B4-BE49-F238E27FC236}">
                  <a16:creationId xmlns:a16="http://schemas.microsoft.com/office/drawing/2014/main" id="{A01A13A1-33A5-0747-9652-5A95503DDC5C}"/>
                </a:ext>
              </a:extLst>
            </p:cNvPr>
            <p:cNvSpPr/>
            <p:nvPr/>
          </p:nvSpPr>
          <p:spPr>
            <a:xfrm>
              <a:off x="-3421897" y="1713523"/>
              <a:ext cx="645194" cy="371231"/>
            </a:xfrm>
            <a:custGeom>
              <a:avLst/>
              <a:gdLst>
                <a:gd name="connsiteX0" fmla="*/ 321619 w 645193"/>
                <a:gd name="connsiteY0" fmla="*/ 0 h 371230"/>
                <a:gd name="connsiteX1" fmla="*/ 0 w 645193"/>
                <a:gd name="connsiteY1" fmla="*/ 185615 h 371230"/>
                <a:gd name="connsiteX2" fmla="*/ 326019 w 645193"/>
                <a:gd name="connsiteY2" fmla="*/ 371231 h 371230"/>
                <a:gd name="connsiteX3" fmla="*/ 647638 w 645193"/>
                <a:gd name="connsiteY3" fmla="*/ 185615 h 371230"/>
                <a:gd name="connsiteX4" fmla="*/ 321619 w 645193"/>
                <a:gd name="connsiteY4" fmla="*/ 0 h 371230"/>
                <a:gd name="connsiteX5" fmla="*/ 326019 w 645193"/>
                <a:gd name="connsiteY5" fmla="*/ 355600 h 371230"/>
                <a:gd name="connsiteX6" fmla="*/ 27372 w 645193"/>
                <a:gd name="connsiteY6" fmla="*/ 185615 h 371230"/>
                <a:gd name="connsiteX7" fmla="*/ 322108 w 645193"/>
                <a:gd name="connsiteY7" fmla="*/ 15631 h 371230"/>
                <a:gd name="connsiteX8" fmla="*/ 620755 w 645193"/>
                <a:gd name="connsiteY8" fmla="*/ 185615 h 371230"/>
                <a:gd name="connsiteX9" fmla="*/ 326019 w 645193"/>
                <a:gd name="connsiteY9" fmla="*/ 355600 h 37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193" h="371230">
                  <a:moveTo>
                    <a:pt x="321619" y="0"/>
                  </a:moveTo>
                  <a:lnTo>
                    <a:pt x="0" y="185615"/>
                  </a:lnTo>
                  <a:lnTo>
                    <a:pt x="326019" y="371231"/>
                  </a:lnTo>
                  <a:lnTo>
                    <a:pt x="647638" y="185615"/>
                  </a:lnTo>
                  <a:lnTo>
                    <a:pt x="321619" y="0"/>
                  </a:lnTo>
                  <a:close/>
                  <a:moveTo>
                    <a:pt x="326019" y="355600"/>
                  </a:moveTo>
                  <a:lnTo>
                    <a:pt x="27372" y="185615"/>
                  </a:lnTo>
                  <a:lnTo>
                    <a:pt x="322108" y="15631"/>
                  </a:lnTo>
                  <a:lnTo>
                    <a:pt x="620755" y="185615"/>
                  </a:lnTo>
                  <a:lnTo>
                    <a:pt x="326019" y="3556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4" name="Freeform 483">
              <a:extLst>
                <a:ext uri="{FF2B5EF4-FFF2-40B4-BE49-F238E27FC236}">
                  <a16:creationId xmlns:a16="http://schemas.microsoft.com/office/drawing/2014/main" id="{33F30446-FC79-264C-8D12-B695C15AE516}"/>
                </a:ext>
              </a:extLst>
            </p:cNvPr>
            <p:cNvSpPr/>
            <p:nvPr/>
          </p:nvSpPr>
          <p:spPr>
            <a:xfrm>
              <a:off x="-3100278" y="1729154"/>
              <a:ext cx="298158" cy="180731"/>
            </a:xfrm>
            <a:custGeom>
              <a:avLst/>
              <a:gdLst>
                <a:gd name="connsiteX0" fmla="*/ 0 w 298157"/>
                <a:gd name="connsiteY0" fmla="*/ 0 h 180730"/>
                <a:gd name="connsiteX1" fmla="*/ 299135 w 298157"/>
                <a:gd name="connsiteY1" fmla="*/ 169985 h 180730"/>
                <a:gd name="connsiteX2" fmla="*/ 279095 w 298157"/>
                <a:gd name="connsiteY2" fmla="*/ 181219 h 180730"/>
                <a:gd name="connsiteX3" fmla="*/ 0 w 298157"/>
                <a:gd name="connsiteY3" fmla="*/ 22958 h 180730"/>
              </a:gdLst>
              <a:ahLst/>
              <a:cxnLst>
                <a:cxn ang="0">
                  <a:pos x="connsiteX0" y="connsiteY0"/>
                </a:cxn>
                <a:cxn ang="0">
                  <a:pos x="connsiteX1" y="connsiteY1"/>
                </a:cxn>
                <a:cxn ang="0">
                  <a:pos x="connsiteX2" y="connsiteY2"/>
                </a:cxn>
                <a:cxn ang="0">
                  <a:pos x="connsiteX3" y="connsiteY3"/>
                </a:cxn>
              </a:cxnLst>
              <a:rect l="l" t="t" r="r" b="b"/>
              <a:pathLst>
                <a:path w="298157" h="180730">
                  <a:moveTo>
                    <a:pt x="0" y="0"/>
                  </a:moveTo>
                  <a:lnTo>
                    <a:pt x="299135" y="169985"/>
                  </a:lnTo>
                  <a:lnTo>
                    <a:pt x="279095" y="181219"/>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5" name="Freeform 484">
              <a:extLst>
                <a:ext uri="{FF2B5EF4-FFF2-40B4-BE49-F238E27FC236}">
                  <a16:creationId xmlns:a16="http://schemas.microsoft.com/office/drawing/2014/main" id="{F1121B02-0B5C-4A45-8D12-F36761A863EB}"/>
                </a:ext>
              </a:extLst>
            </p:cNvPr>
            <p:cNvSpPr/>
            <p:nvPr/>
          </p:nvSpPr>
          <p:spPr>
            <a:xfrm>
              <a:off x="-3110542" y="762488"/>
              <a:ext cx="9776" cy="122115"/>
            </a:xfrm>
            <a:custGeom>
              <a:avLst/>
              <a:gdLst>
                <a:gd name="connsiteX0" fmla="*/ 0 w 9775"/>
                <a:gd name="connsiteY0" fmla="*/ 9281 h 122115"/>
                <a:gd name="connsiteX1" fmla="*/ 0 w 9775"/>
                <a:gd name="connsiteY1" fmla="*/ 116742 h 122115"/>
                <a:gd name="connsiteX2" fmla="*/ 13197 w 9775"/>
                <a:gd name="connsiteY2" fmla="*/ 124558 h 122115"/>
                <a:gd name="connsiteX3" fmla="*/ 13197 w 9775"/>
                <a:gd name="connsiteY3" fmla="*/ 0 h 122115"/>
              </a:gdLst>
              <a:ahLst/>
              <a:cxnLst>
                <a:cxn ang="0">
                  <a:pos x="connsiteX0" y="connsiteY0"/>
                </a:cxn>
                <a:cxn ang="0">
                  <a:pos x="connsiteX1" y="connsiteY1"/>
                </a:cxn>
                <a:cxn ang="0">
                  <a:pos x="connsiteX2" y="connsiteY2"/>
                </a:cxn>
                <a:cxn ang="0">
                  <a:pos x="connsiteX3" y="connsiteY3"/>
                </a:cxn>
              </a:cxnLst>
              <a:rect l="l" t="t" r="r" b="b"/>
              <a:pathLst>
                <a:path w="9775" h="122115">
                  <a:moveTo>
                    <a:pt x="0" y="9281"/>
                  </a:moveTo>
                  <a:lnTo>
                    <a:pt x="0" y="116742"/>
                  </a:lnTo>
                  <a:lnTo>
                    <a:pt x="13197" y="124558"/>
                  </a:lnTo>
                  <a:lnTo>
                    <a:pt x="13197"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6" name="Freeform 485">
              <a:extLst>
                <a:ext uri="{FF2B5EF4-FFF2-40B4-BE49-F238E27FC236}">
                  <a16:creationId xmlns:a16="http://schemas.microsoft.com/office/drawing/2014/main" id="{C0802DB0-57FB-F14E-9330-86BCD13C9EC9}"/>
                </a:ext>
              </a:extLst>
            </p:cNvPr>
            <p:cNvSpPr/>
            <p:nvPr/>
          </p:nvSpPr>
          <p:spPr>
            <a:xfrm>
              <a:off x="-3097345" y="762488"/>
              <a:ext cx="9776" cy="122115"/>
            </a:xfrm>
            <a:custGeom>
              <a:avLst/>
              <a:gdLst>
                <a:gd name="connsiteX0" fmla="*/ 13686 w 9775"/>
                <a:gd name="connsiteY0" fmla="*/ 8792 h 122115"/>
                <a:gd name="connsiteX1" fmla="*/ 0 w 9775"/>
                <a:gd name="connsiteY1" fmla="*/ 0 h 122115"/>
                <a:gd name="connsiteX2" fmla="*/ 0 w 9775"/>
                <a:gd name="connsiteY2" fmla="*/ 124558 h 122115"/>
                <a:gd name="connsiteX3" fmla="*/ 13686 w 9775"/>
                <a:gd name="connsiteY3" fmla="*/ 116742 h 122115"/>
              </a:gdLst>
              <a:ahLst/>
              <a:cxnLst>
                <a:cxn ang="0">
                  <a:pos x="connsiteX0" y="connsiteY0"/>
                </a:cxn>
                <a:cxn ang="0">
                  <a:pos x="connsiteX1" y="connsiteY1"/>
                </a:cxn>
                <a:cxn ang="0">
                  <a:pos x="connsiteX2" y="connsiteY2"/>
                </a:cxn>
                <a:cxn ang="0">
                  <a:pos x="connsiteX3" y="connsiteY3"/>
                </a:cxn>
              </a:cxnLst>
              <a:rect l="l" t="t" r="r" b="b"/>
              <a:pathLst>
                <a:path w="9775" h="122115">
                  <a:moveTo>
                    <a:pt x="13686" y="8792"/>
                  </a:moveTo>
                  <a:lnTo>
                    <a:pt x="0" y="0"/>
                  </a:lnTo>
                  <a:lnTo>
                    <a:pt x="0" y="124558"/>
                  </a:lnTo>
                  <a:lnTo>
                    <a:pt x="13686"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7" name="Freeform 486">
              <a:extLst>
                <a:ext uri="{FF2B5EF4-FFF2-40B4-BE49-F238E27FC236}">
                  <a16:creationId xmlns:a16="http://schemas.microsoft.com/office/drawing/2014/main" id="{B70D9E91-4E52-5D45-A35C-EAE81CDFBABB}"/>
                </a:ext>
              </a:extLst>
            </p:cNvPr>
            <p:cNvSpPr/>
            <p:nvPr/>
          </p:nvSpPr>
          <p:spPr>
            <a:xfrm>
              <a:off x="-3317298" y="1575777"/>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8" name="Freeform 487">
              <a:extLst>
                <a:ext uri="{FF2B5EF4-FFF2-40B4-BE49-F238E27FC236}">
                  <a16:creationId xmlns:a16="http://schemas.microsoft.com/office/drawing/2014/main" id="{C4F84503-8BFD-5049-B8EB-52731954AB9F}"/>
                </a:ext>
              </a:extLst>
            </p:cNvPr>
            <p:cNvSpPr/>
            <p:nvPr/>
          </p:nvSpPr>
          <p:spPr>
            <a:xfrm>
              <a:off x="-3095879" y="1575777"/>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9" name="Freeform 488">
              <a:extLst>
                <a:ext uri="{FF2B5EF4-FFF2-40B4-BE49-F238E27FC236}">
                  <a16:creationId xmlns:a16="http://schemas.microsoft.com/office/drawing/2014/main" id="{41BE8AF6-8077-814D-B739-05640500C82C}"/>
                </a:ext>
              </a:extLst>
            </p:cNvPr>
            <p:cNvSpPr/>
            <p:nvPr/>
          </p:nvSpPr>
          <p:spPr>
            <a:xfrm>
              <a:off x="-3290415" y="1464896"/>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0" name="Freeform 489">
              <a:extLst>
                <a:ext uri="{FF2B5EF4-FFF2-40B4-BE49-F238E27FC236}">
                  <a16:creationId xmlns:a16="http://schemas.microsoft.com/office/drawing/2014/main" id="{ED3B47E9-2BB4-924F-B10F-DB26262286EE}"/>
                </a:ext>
              </a:extLst>
            </p:cNvPr>
            <p:cNvSpPr/>
            <p:nvPr/>
          </p:nvSpPr>
          <p:spPr>
            <a:xfrm>
              <a:off x="-3317787" y="1449265"/>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1" name="Freeform 490">
              <a:extLst>
                <a:ext uri="{FF2B5EF4-FFF2-40B4-BE49-F238E27FC236}">
                  <a16:creationId xmlns:a16="http://schemas.microsoft.com/office/drawing/2014/main" id="{FDB3E322-1AE5-F040-9D38-317BF7869487}"/>
                </a:ext>
              </a:extLst>
            </p:cNvPr>
            <p:cNvSpPr/>
            <p:nvPr/>
          </p:nvSpPr>
          <p:spPr>
            <a:xfrm>
              <a:off x="-3097345" y="1464896"/>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2" name="Freeform 491">
              <a:extLst>
                <a:ext uri="{FF2B5EF4-FFF2-40B4-BE49-F238E27FC236}">
                  <a16:creationId xmlns:a16="http://schemas.microsoft.com/office/drawing/2014/main" id="{099C18B0-D57B-E14C-AFE3-8A7C51F9B3A4}"/>
                </a:ext>
              </a:extLst>
            </p:cNvPr>
            <p:cNvSpPr/>
            <p:nvPr/>
          </p:nvSpPr>
          <p:spPr>
            <a:xfrm>
              <a:off x="-3317298" y="1432169"/>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3" name="Freeform 492">
              <a:extLst>
                <a:ext uri="{FF2B5EF4-FFF2-40B4-BE49-F238E27FC236}">
                  <a16:creationId xmlns:a16="http://schemas.microsoft.com/office/drawing/2014/main" id="{E1C0F9A5-E08C-B143-B0C9-101BB8F6F5DA}"/>
                </a:ext>
              </a:extLst>
            </p:cNvPr>
            <p:cNvSpPr/>
            <p:nvPr/>
          </p:nvSpPr>
          <p:spPr>
            <a:xfrm>
              <a:off x="-3095879" y="1432169"/>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4" name="Freeform 493">
              <a:extLst>
                <a:ext uri="{FF2B5EF4-FFF2-40B4-BE49-F238E27FC236}">
                  <a16:creationId xmlns:a16="http://schemas.microsoft.com/office/drawing/2014/main" id="{499356E3-CB52-BC42-8A7B-0606C5F7B34C}"/>
                </a:ext>
              </a:extLst>
            </p:cNvPr>
            <p:cNvSpPr/>
            <p:nvPr/>
          </p:nvSpPr>
          <p:spPr>
            <a:xfrm>
              <a:off x="-3290415" y="1321288"/>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5" name="Freeform 494">
              <a:extLst>
                <a:ext uri="{FF2B5EF4-FFF2-40B4-BE49-F238E27FC236}">
                  <a16:creationId xmlns:a16="http://schemas.microsoft.com/office/drawing/2014/main" id="{C510BE89-220F-E045-8E47-47ED22AB8C11}"/>
                </a:ext>
              </a:extLst>
            </p:cNvPr>
            <p:cNvSpPr/>
            <p:nvPr/>
          </p:nvSpPr>
          <p:spPr>
            <a:xfrm>
              <a:off x="-3317787" y="1305658"/>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6" name="Freeform 495">
              <a:extLst>
                <a:ext uri="{FF2B5EF4-FFF2-40B4-BE49-F238E27FC236}">
                  <a16:creationId xmlns:a16="http://schemas.microsoft.com/office/drawing/2014/main" id="{77D92DF2-15A4-624D-87A7-23663A75EC29}"/>
                </a:ext>
              </a:extLst>
            </p:cNvPr>
            <p:cNvSpPr/>
            <p:nvPr/>
          </p:nvSpPr>
          <p:spPr>
            <a:xfrm>
              <a:off x="-3097345" y="1321288"/>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7" name="Freeform 496">
              <a:extLst>
                <a:ext uri="{FF2B5EF4-FFF2-40B4-BE49-F238E27FC236}">
                  <a16:creationId xmlns:a16="http://schemas.microsoft.com/office/drawing/2014/main" id="{78450AEC-A56F-5E4A-B857-75A081EE7E1E}"/>
                </a:ext>
              </a:extLst>
            </p:cNvPr>
            <p:cNvSpPr/>
            <p:nvPr/>
          </p:nvSpPr>
          <p:spPr>
            <a:xfrm>
              <a:off x="-3317298" y="1288561"/>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8" name="Freeform 497">
              <a:extLst>
                <a:ext uri="{FF2B5EF4-FFF2-40B4-BE49-F238E27FC236}">
                  <a16:creationId xmlns:a16="http://schemas.microsoft.com/office/drawing/2014/main" id="{9065E14C-7371-0D47-9ACD-C7CD34538317}"/>
                </a:ext>
              </a:extLst>
            </p:cNvPr>
            <p:cNvSpPr/>
            <p:nvPr/>
          </p:nvSpPr>
          <p:spPr>
            <a:xfrm>
              <a:off x="-3095879" y="1288561"/>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9" name="Freeform 498">
              <a:extLst>
                <a:ext uri="{FF2B5EF4-FFF2-40B4-BE49-F238E27FC236}">
                  <a16:creationId xmlns:a16="http://schemas.microsoft.com/office/drawing/2014/main" id="{B50A6271-1CB5-E24A-93AB-3394EDC701A7}"/>
                </a:ext>
              </a:extLst>
            </p:cNvPr>
            <p:cNvSpPr/>
            <p:nvPr/>
          </p:nvSpPr>
          <p:spPr>
            <a:xfrm>
              <a:off x="-3290415" y="1177681"/>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0" name="Freeform 499">
              <a:extLst>
                <a:ext uri="{FF2B5EF4-FFF2-40B4-BE49-F238E27FC236}">
                  <a16:creationId xmlns:a16="http://schemas.microsoft.com/office/drawing/2014/main" id="{21408236-6226-5846-B9C6-911845E7ED59}"/>
                </a:ext>
              </a:extLst>
            </p:cNvPr>
            <p:cNvSpPr/>
            <p:nvPr/>
          </p:nvSpPr>
          <p:spPr>
            <a:xfrm>
              <a:off x="-3317787" y="1162050"/>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1" name="Freeform 500">
              <a:extLst>
                <a:ext uri="{FF2B5EF4-FFF2-40B4-BE49-F238E27FC236}">
                  <a16:creationId xmlns:a16="http://schemas.microsoft.com/office/drawing/2014/main" id="{39F9E8E3-AB35-0E48-8427-0143A522BAB5}"/>
                </a:ext>
              </a:extLst>
            </p:cNvPr>
            <p:cNvSpPr/>
            <p:nvPr/>
          </p:nvSpPr>
          <p:spPr>
            <a:xfrm>
              <a:off x="-3097345" y="1177681"/>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2" name="Freeform 501">
              <a:extLst>
                <a:ext uri="{FF2B5EF4-FFF2-40B4-BE49-F238E27FC236}">
                  <a16:creationId xmlns:a16="http://schemas.microsoft.com/office/drawing/2014/main" id="{6D691273-7BBB-1846-AC18-107B906676A4}"/>
                </a:ext>
              </a:extLst>
            </p:cNvPr>
            <p:cNvSpPr/>
            <p:nvPr/>
          </p:nvSpPr>
          <p:spPr>
            <a:xfrm>
              <a:off x="-3317298" y="1144465"/>
              <a:ext cx="219952" cy="146538"/>
            </a:xfrm>
            <a:custGeom>
              <a:avLst/>
              <a:gdLst>
                <a:gd name="connsiteX0" fmla="*/ 0 w 219952"/>
                <a:gd name="connsiteY0" fmla="*/ 0 h 146538"/>
                <a:gd name="connsiteX1" fmla="*/ 0 w 219952"/>
                <a:gd name="connsiteY1" fmla="*/ 23446 h 146538"/>
                <a:gd name="connsiteX2" fmla="*/ 221419 w 219952"/>
                <a:gd name="connsiteY2" fmla="*/ 149469 h 146538"/>
                <a:gd name="connsiteX3" fmla="*/ 221419 w 219952"/>
                <a:gd name="connsiteY3" fmla="*/ 127000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3446"/>
                  </a:lnTo>
                  <a:lnTo>
                    <a:pt x="221419" y="149469"/>
                  </a:lnTo>
                  <a:lnTo>
                    <a:pt x="221419" y="1270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3" name="Freeform 502">
              <a:extLst>
                <a:ext uri="{FF2B5EF4-FFF2-40B4-BE49-F238E27FC236}">
                  <a16:creationId xmlns:a16="http://schemas.microsoft.com/office/drawing/2014/main" id="{E6E595B7-1887-8F49-9ED7-37C0958C6F8F}"/>
                </a:ext>
              </a:extLst>
            </p:cNvPr>
            <p:cNvSpPr/>
            <p:nvPr/>
          </p:nvSpPr>
          <p:spPr>
            <a:xfrm>
              <a:off x="-3095879" y="1144954"/>
              <a:ext cx="219952" cy="146538"/>
            </a:xfrm>
            <a:custGeom>
              <a:avLst/>
              <a:gdLst>
                <a:gd name="connsiteX0" fmla="*/ 220441 w 219952"/>
                <a:gd name="connsiteY0" fmla="*/ 0 h 146538"/>
                <a:gd name="connsiteX1" fmla="*/ 0 w 219952"/>
                <a:gd name="connsiteY1" fmla="*/ 126512 h 146538"/>
                <a:gd name="connsiteX2" fmla="*/ 0 w 219952"/>
                <a:gd name="connsiteY2" fmla="*/ 148981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8981"/>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4" name="Freeform 503">
              <a:extLst>
                <a:ext uri="{FF2B5EF4-FFF2-40B4-BE49-F238E27FC236}">
                  <a16:creationId xmlns:a16="http://schemas.microsoft.com/office/drawing/2014/main" id="{0C77084E-F989-3040-BB75-1B732CDA8781}"/>
                </a:ext>
              </a:extLst>
            </p:cNvPr>
            <p:cNvSpPr/>
            <p:nvPr/>
          </p:nvSpPr>
          <p:spPr>
            <a:xfrm>
              <a:off x="-3290415" y="1034073"/>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5" name="Freeform 504">
              <a:extLst>
                <a:ext uri="{FF2B5EF4-FFF2-40B4-BE49-F238E27FC236}">
                  <a16:creationId xmlns:a16="http://schemas.microsoft.com/office/drawing/2014/main" id="{A9516047-9763-0F44-88F1-8D15B8EB4EBC}"/>
                </a:ext>
              </a:extLst>
            </p:cNvPr>
            <p:cNvSpPr/>
            <p:nvPr/>
          </p:nvSpPr>
          <p:spPr>
            <a:xfrm>
              <a:off x="-3317787" y="1018442"/>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6" name="Freeform 505">
              <a:extLst>
                <a:ext uri="{FF2B5EF4-FFF2-40B4-BE49-F238E27FC236}">
                  <a16:creationId xmlns:a16="http://schemas.microsoft.com/office/drawing/2014/main" id="{013DD54B-A511-D644-9D1A-BB29D805C9BC}"/>
                </a:ext>
              </a:extLst>
            </p:cNvPr>
            <p:cNvSpPr/>
            <p:nvPr/>
          </p:nvSpPr>
          <p:spPr>
            <a:xfrm>
              <a:off x="-3097345" y="1034073"/>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7" name="Freeform 506">
              <a:extLst>
                <a:ext uri="{FF2B5EF4-FFF2-40B4-BE49-F238E27FC236}">
                  <a16:creationId xmlns:a16="http://schemas.microsoft.com/office/drawing/2014/main" id="{943FD31B-BB45-2847-827B-3BF85A3E70D8}"/>
                </a:ext>
              </a:extLst>
            </p:cNvPr>
            <p:cNvSpPr/>
            <p:nvPr/>
          </p:nvSpPr>
          <p:spPr>
            <a:xfrm>
              <a:off x="-3317298" y="1000858"/>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7000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70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8" name="Freeform 507">
              <a:extLst>
                <a:ext uri="{FF2B5EF4-FFF2-40B4-BE49-F238E27FC236}">
                  <a16:creationId xmlns:a16="http://schemas.microsoft.com/office/drawing/2014/main" id="{A76E3494-967C-6F46-9984-0ACA213C7412}"/>
                </a:ext>
              </a:extLst>
            </p:cNvPr>
            <p:cNvSpPr/>
            <p:nvPr/>
          </p:nvSpPr>
          <p:spPr>
            <a:xfrm>
              <a:off x="-3095879" y="1001346"/>
              <a:ext cx="219952" cy="146538"/>
            </a:xfrm>
            <a:custGeom>
              <a:avLst/>
              <a:gdLst>
                <a:gd name="connsiteX0" fmla="*/ 220441 w 219952"/>
                <a:gd name="connsiteY0" fmla="*/ 0 h 146538"/>
                <a:gd name="connsiteX1" fmla="*/ 0 w 219952"/>
                <a:gd name="connsiteY1" fmla="*/ 126512 h 146538"/>
                <a:gd name="connsiteX2" fmla="*/ 0 w 219952"/>
                <a:gd name="connsiteY2" fmla="*/ 148981 h 146538"/>
                <a:gd name="connsiteX3" fmla="*/ 220441 w 219952"/>
                <a:gd name="connsiteY3" fmla="*/ 22469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8981"/>
                  </a:lnTo>
                  <a:lnTo>
                    <a:pt x="220441"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9" name="Freeform 508">
              <a:extLst>
                <a:ext uri="{FF2B5EF4-FFF2-40B4-BE49-F238E27FC236}">
                  <a16:creationId xmlns:a16="http://schemas.microsoft.com/office/drawing/2014/main" id="{E00709FC-AB3F-9542-A2A3-26936FEBAE7D}"/>
                </a:ext>
              </a:extLst>
            </p:cNvPr>
            <p:cNvSpPr/>
            <p:nvPr/>
          </p:nvSpPr>
          <p:spPr>
            <a:xfrm>
              <a:off x="-3290415" y="890465"/>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0" name="Freeform 509">
              <a:extLst>
                <a:ext uri="{FF2B5EF4-FFF2-40B4-BE49-F238E27FC236}">
                  <a16:creationId xmlns:a16="http://schemas.microsoft.com/office/drawing/2014/main" id="{75081513-F6F3-0B46-B0B0-E61124553046}"/>
                </a:ext>
              </a:extLst>
            </p:cNvPr>
            <p:cNvSpPr/>
            <p:nvPr/>
          </p:nvSpPr>
          <p:spPr>
            <a:xfrm>
              <a:off x="-3317298" y="874835"/>
              <a:ext cx="439905" cy="249115"/>
            </a:xfrm>
            <a:custGeom>
              <a:avLst/>
              <a:gdLst>
                <a:gd name="connsiteX0" fmla="*/ 219952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19952 w 439904"/>
                <a:gd name="connsiteY4" fmla="*/ 0 h 249115"/>
                <a:gd name="connsiteX5" fmla="*/ 221419 w 439904"/>
                <a:gd name="connsiteY5" fmla="*/ 237392 h 249115"/>
                <a:gd name="connsiteX6" fmla="*/ 26883 w 439904"/>
                <a:gd name="connsiteY6" fmla="*/ 126512 h 249115"/>
                <a:gd name="connsiteX7" fmla="*/ 219952 w 439904"/>
                <a:gd name="connsiteY7" fmla="*/ 15631 h 249115"/>
                <a:gd name="connsiteX8" fmla="*/ 414488 w 439904"/>
                <a:gd name="connsiteY8" fmla="*/ 126512 h 249115"/>
                <a:gd name="connsiteX9" fmla="*/ 221419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19952" y="0"/>
                  </a:moveTo>
                  <a:lnTo>
                    <a:pt x="0" y="126512"/>
                  </a:lnTo>
                  <a:lnTo>
                    <a:pt x="221908" y="253023"/>
                  </a:lnTo>
                  <a:lnTo>
                    <a:pt x="441860" y="126512"/>
                  </a:lnTo>
                  <a:lnTo>
                    <a:pt x="219952" y="0"/>
                  </a:lnTo>
                  <a:close/>
                  <a:moveTo>
                    <a:pt x="221419" y="237392"/>
                  </a:moveTo>
                  <a:lnTo>
                    <a:pt x="26883" y="126512"/>
                  </a:lnTo>
                  <a:lnTo>
                    <a:pt x="219952" y="15631"/>
                  </a:lnTo>
                  <a:lnTo>
                    <a:pt x="414488" y="126512"/>
                  </a:lnTo>
                  <a:lnTo>
                    <a:pt x="221419"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1" name="Freeform 510">
              <a:extLst>
                <a:ext uri="{FF2B5EF4-FFF2-40B4-BE49-F238E27FC236}">
                  <a16:creationId xmlns:a16="http://schemas.microsoft.com/office/drawing/2014/main" id="{BA38C26D-3B1C-9947-88A0-B75D7DDE9124}"/>
                </a:ext>
              </a:extLst>
            </p:cNvPr>
            <p:cNvSpPr/>
            <p:nvPr/>
          </p:nvSpPr>
          <p:spPr>
            <a:xfrm>
              <a:off x="-3097345" y="890465"/>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2" name="Freeform 511">
              <a:extLst>
                <a:ext uri="{FF2B5EF4-FFF2-40B4-BE49-F238E27FC236}">
                  <a16:creationId xmlns:a16="http://schemas.microsoft.com/office/drawing/2014/main" id="{B759477B-52DC-7C45-9A26-F84A2B7EE790}"/>
                </a:ext>
              </a:extLst>
            </p:cNvPr>
            <p:cNvSpPr/>
            <p:nvPr/>
          </p:nvSpPr>
          <p:spPr>
            <a:xfrm>
              <a:off x="-3317298" y="857250"/>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7000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70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3" name="Freeform 512">
              <a:extLst>
                <a:ext uri="{FF2B5EF4-FFF2-40B4-BE49-F238E27FC236}">
                  <a16:creationId xmlns:a16="http://schemas.microsoft.com/office/drawing/2014/main" id="{968E710A-7CBB-5C47-81D9-2D8FF05D8877}"/>
                </a:ext>
              </a:extLst>
            </p:cNvPr>
            <p:cNvSpPr/>
            <p:nvPr/>
          </p:nvSpPr>
          <p:spPr>
            <a:xfrm>
              <a:off x="-3095879" y="857250"/>
              <a:ext cx="219952" cy="146538"/>
            </a:xfrm>
            <a:custGeom>
              <a:avLst/>
              <a:gdLst>
                <a:gd name="connsiteX0" fmla="*/ 220441 w 219952"/>
                <a:gd name="connsiteY0" fmla="*/ 0 h 146538"/>
                <a:gd name="connsiteX1" fmla="*/ 0 w 219952"/>
                <a:gd name="connsiteY1" fmla="*/ 127000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7000"/>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4" name="Freeform 513">
              <a:extLst>
                <a:ext uri="{FF2B5EF4-FFF2-40B4-BE49-F238E27FC236}">
                  <a16:creationId xmlns:a16="http://schemas.microsoft.com/office/drawing/2014/main" id="{CA1B7F79-4AD0-304B-9D94-94AB0DE4A930}"/>
                </a:ext>
              </a:extLst>
            </p:cNvPr>
            <p:cNvSpPr/>
            <p:nvPr/>
          </p:nvSpPr>
          <p:spPr>
            <a:xfrm>
              <a:off x="-3290415" y="746369"/>
              <a:ext cx="190625" cy="122115"/>
            </a:xfrm>
            <a:custGeom>
              <a:avLst/>
              <a:gdLst>
                <a:gd name="connsiteX0" fmla="*/ 193069 w 190625"/>
                <a:gd name="connsiteY0" fmla="*/ 0 h 122115"/>
                <a:gd name="connsiteX1" fmla="*/ 0 w 190625"/>
                <a:gd name="connsiteY1" fmla="*/ 110881 h 122115"/>
                <a:gd name="connsiteX2" fmla="*/ 20040 w 190625"/>
                <a:gd name="connsiteY2" fmla="*/ 122604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604"/>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5" name="Freeform 514">
              <a:extLst>
                <a:ext uri="{FF2B5EF4-FFF2-40B4-BE49-F238E27FC236}">
                  <a16:creationId xmlns:a16="http://schemas.microsoft.com/office/drawing/2014/main" id="{688D2C71-5206-8C42-9A9D-9EF2D195073B}"/>
                </a:ext>
              </a:extLst>
            </p:cNvPr>
            <p:cNvSpPr/>
            <p:nvPr/>
          </p:nvSpPr>
          <p:spPr>
            <a:xfrm>
              <a:off x="-3317787" y="731227"/>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6" name="Freeform 515">
              <a:extLst>
                <a:ext uri="{FF2B5EF4-FFF2-40B4-BE49-F238E27FC236}">
                  <a16:creationId xmlns:a16="http://schemas.microsoft.com/office/drawing/2014/main" id="{D78F2F8E-D86E-2A4A-8607-1B8471598E7C}"/>
                </a:ext>
              </a:extLst>
            </p:cNvPr>
            <p:cNvSpPr/>
            <p:nvPr/>
          </p:nvSpPr>
          <p:spPr>
            <a:xfrm>
              <a:off x="-3097345" y="746369"/>
              <a:ext cx="190625" cy="122115"/>
            </a:xfrm>
            <a:custGeom>
              <a:avLst/>
              <a:gdLst>
                <a:gd name="connsiteX0" fmla="*/ 0 w 190625"/>
                <a:gd name="connsiteY0" fmla="*/ 0 h 122115"/>
                <a:gd name="connsiteX1" fmla="*/ 194536 w 190625"/>
                <a:gd name="connsiteY1" fmla="*/ 110881 h 122115"/>
                <a:gd name="connsiteX2" fmla="*/ 174985 w 190625"/>
                <a:gd name="connsiteY2" fmla="*/ 122604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604"/>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7" name="Freeform 516">
              <a:extLst>
                <a:ext uri="{FF2B5EF4-FFF2-40B4-BE49-F238E27FC236}">
                  <a16:creationId xmlns:a16="http://schemas.microsoft.com/office/drawing/2014/main" id="{AFC0488B-D988-E043-9BA6-380F60CB3C2B}"/>
                </a:ext>
              </a:extLst>
            </p:cNvPr>
            <p:cNvSpPr/>
            <p:nvPr/>
          </p:nvSpPr>
          <p:spPr>
            <a:xfrm>
              <a:off x="-3317298" y="713642"/>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8" name="Freeform 517">
              <a:extLst>
                <a:ext uri="{FF2B5EF4-FFF2-40B4-BE49-F238E27FC236}">
                  <a16:creationId xmlns:a16="http://schemas.microsoft.com/office/drawing/2014/main" id="{3F8257D6-73E1-B54F-A99A-920B980345C0}"/>
                </a:ext>
              </a:extLst>
            </p:cNvPr>
            <p:cNvSpPr/>
            <p:nvPr/>
          </p:nvSpPr>
          <p:spPr>
            <a:xfrm>
              <a:off x="-3095879" y="713642"/>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9" name="Freeform 518">
              <a:extLst>
                <a:ext uri="{FF2B5EF4-FFF2-40B4-BE49-F238E27FC236}">
                  <a16:creationId xmlns:a16="http://schemas.microsoft.com/office/drawing/2014/main" id="{E9C62608-9277-194C-B827-5083E4757841}"/>
                </a:ext>
              </a:extLst>
            </p:cNvPr>
            <p:cNvSpPr/>
            <p:nvPr/>
          </p:nvSpPr>
          <p:spPr>
            <a:xfrm>
              <a:off x="-3290415" y="602762"/>
              <a:ext cx="190625" cy="122115"/>
            </a:xfrm>
            <a:custGeom>
              <a:avLst/>
              <a:gdLst>
                <a:gd name="connsiteX0" fmla="*/ 193069 w 190625"/>
                <a:gd name="connsiteY0" fmla="*/ 0 h 122115"/>
                <a:gd name="connsiteX1" fmla="*/ 0 w 190625"/>
                <a:gd name="connsiteY1" fmla="*/ 110881 h 122115"/>
                <a:gd name="connsiteX2" fmla="*/ 20040 w 190625"/>
                <a:gd name="connsiteY2" fmla="*/ 122604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604"/>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0" name="Freeform 519">
              <a:extLst>
                <a:ext uri="{FF2B5EF4-FFF2-40B4-BE49-F238E27FC236}">
                  <a16:creationId xmlns:a16="http://schemas.microsoft.com/office/drawing/2014/main" id="{D90EB544-A5AB-0940-A617-09D14483AE0D}"/>
                </a:ext>
              </a:extLst>
            </p:cNvPr>
            <p:cNvSpPr/>
            <p:nvPr/>
          </p:nvSpPr>
          <p:spPr>
            <a:xfrm>
              <a:off x="-3317787" y="587131"/>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881 h 249115"/>
                <a:gd name="connsiteX6" fmla="*/ 27372 w 439904"/>
                <a:gd name="connsiteY6" fmla="*/ 127000 h 249115"/>
                <a:gd name="connsiteX7" fmla="*/ 220441 w 439904"/>
                <a:gd name="connsiteY7" fmla="*/ 16119 h 249115"/>
                <a:gd name="connsiteX8" fmla="*/ 414977 w 439904"/>
                <a:gd name="connsiteY8" fmla="*/ 127000 h 249115"/>
                <a:gd name="connsiteX9" fmla="*/ 221908 w 439904"/>
                <a:gd name="connsiteY9" fmla="*/ 237881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881"/>
                  </a:moveTo>
                  <a:lnTo>
                    <a:pt x="27372" y="127000"/>
                  </a:lnTo>
                  <a:lnTo>
                    <a:pt x="220441" y="16119"/>
                  </a:lnTo>
                  <a:lnTo>
                    <a:pt x="414977" y="127000"/>
                  </a:lnTo>
                  <a:lnTo>
                    <a:pt x="221908" y="2378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1" name="Freeform 520">
              <a:extLst>
                <a:ext uri="{FF2B5EF4-FFF2-40B4-BE49-F238E27FC236}">
                  <a16:creationId xmlns:a16="http://schemas.microsoft.com/office/drawing/2014/main" id="{CE2EE889-05F7-2741-B66E-9FBE11C8A15C}"/>
                </a:ext>
              </a:extLst>
            </p:cNvPr>
            <p:cNvSpPr/>
            <p:nvPr/>
          </p:nvSpPr>
          <p:spPr>
            <a:xfrm>
              <a:off x="-3097345" y="602762"/>
              <a:ext cx="190625" cy="122115"/>
            </a:xfrm>
            <a:custGeom>
              <a:avLst/>
              <a:gdLst>
                <a:gd name="connsiteX0" fmla="*/ 0 w 190625"/>
                <a:gd name="connsiteY0" fmla="*/ 0 h 122115"/>
                <a:gd name="connsiteX1" fmla="*/ 194536 w 190625"/>
                <a:gd name="connsiteY1" fmla="*/ 110881 h 122115"/>
                <a:gd name="connsiteX2" fmla="*/ 174985 w 190625"/>
                <a:gd name="connsiteY2" fmla="*/ 122604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604"/>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2" name="Freeform 521">
              <a:extLst>
                <a:ext uri="{FF2B5EF4-FFF2-40B4-BE49-F238E27FC236}">
                  <a16:creationId xmlns:a16="http://schemas.microsoft.com/office/drawing/2014/main" id="{44E12EA6-1AD0-4A4E-A5C6-D7BD17A763C8}"/>
                </a:ext>
              </a:extLst>
            </p:cNvPr>
            <p:cNvSpPr/>
            <p:nvPr/>
          </p:nvSpPr>
          <p:spPr>
            <a:xfrm>
              <a:off x="-3110542" y="833315"/>
              <a:ext cx="14663" cy="1260231"/>
            </a:xfrm>
            <a:custGeom>
              <a:avLst/>
              <a:gdLst>
                <a:gd name="connsiteX0" fmla="*/ 0 w 14663"/>
                <a:gd name="connsiteY0" fmla="*/ 0 h 1260230"/>
                <a:gd name="connsiteX1" fmla="*/ 14663 w 14663"/>
                <a:gd name="connsiteY1" fmla="*/ 6838 h 1260230"/>
                <a:gd name="connsiteX2" fmla="*/ 14663 w 14663"/>
                <a:gd name="connsiteY2" fmla="*/ 1264627 h 1260230"/>
                <a:gd name="connsiteX3" fmla="*/ 0 w 14663"/>
                <a:gd name="connsiteY3" fmla="*/ 1256812 h 1260230"/>
              </a:gdLst>
              <a:ahLst/>
              <a:cxnLst>
                <a:cxn ang="0">
                  <a:pos x="connsiteX0" y="connsiteY0"/>
                </a:cxn>
                <a:cxn ang="0">
                  <a:pos x="connsiteX1" y="connsiteY1"/>
                </a:cxn>
                <a:cxn ang="0">
                  <a:pos x="connsiteX2" y="connsiteY2"/>
                </a:cxn>
                <a:cxn ang="0">
                  <a:pos x="connsiteX3" y="connsiteY3"/>
                </a:cxn>
              </a:cxnLst>
              <a:rect l="l" t="t" r="r" b="b"/>
              <a:pathLst>
                <a:path w="14663" h="1260230">
                  <a:moveTo>
                    <a:pt x="0" y="0"/>
                  </a:moveTo>
                  <a:lnTo>
                    <a:pt x="14663" y="6838"/>
                  </a:lnTo>
                  <a:lnTo>
                    <a:pt x="14663" y="1264627"/>
                  </a:lnTo>
                  <a:lnTo>
                    <a:pt x="0" y="1256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3" name="Freeform 522">
              <a:extLst>
                <a:ext uri="{FF2B5EF4-FFF2-40B4-BE49-F238E27FC236}">
                  <a16:creationId xmlns:a16="http://schemas.microsoft.com/office/drawing/2014/main" id="{AC608340-2D57-8C4D-B1B5-3EB83706B00C}"/>
                </a:ext>
              </a:extLst>
            </p:cNvPr>
            <p:cNvSpPr/>
            <p:nvPr/>
          </p:nvSpPr>
          <p:spPr>
            <a:xfrm>
              <a:off x="-3095879" y="834781"/>
              <a:ext cx="9776" cy="1260231"/>
            </a:xfrm>
            <a:custGeom>
              <a:avLst/>
              <a:gdLst>
                <a:gd name="connsiteX0" fmla="*/ 12220 w 9775"/>
                <a:gd name="connsiteY0" fmla="*/ 0 h 1260230"/>
                <a:gd name="connsiteX1" fmla="*/ 0 w 9775"/>
                <a:gd name="connsiteY1" fmla="*/ 5373 h 1260230"/>
                <a:gd name="connsiteX2" fmla="*/ 0 w 9775"/>
                <a:gd name="connsiteY2" fmla="*/ 1263162 h 1260230"/>
                <a:gd name="connsiteX3" fmla="*/ 12220 w 9775"/>
                <a:gd name="connsiteY3" fmla="*/ 1256812 h 1260230"/>
              </a:gdLst>
              <a:ahLst/>
              <a:cxnLst>
                <a:cxn ang="0">
                  <a:pos x="connsiteX0" y="connsiteY0"/>
                </a:cxn>
                <a:cxn ang="0">
                  <a:pos x="connsiteX1" y="connsiteY1"/>
                </a:cxn>
                <a:cxn ang="0">
                  <a:pos x="connsiteX2" y="connsiteY2"/>
                </a:cxn>
                <a:cxn ang="0">
                  <a:pos x="connsiteX3" y="connsiteY3"/>
                </a:cxn>
              </a:cxnLst>
              <a:rect l="l" t="t" r="r" b="b"/>
              <a:pathLst>
                <a:path w="9775" h="1260230">
                  <a:moveTo>
                    <a:pt x="12220" y="0"/>
                  </a:moveTo>
                  <a:lnTo>
                    <a:pt x="0" y="5373"/>
                  </a:lnTo>
                  <a:lnTo>
                    <a:pt x="0" y="1263162"/>
                  </a:lnTo>
                  <a:lnTo>
                    <a:pt x="12220" y="1256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4" name="Freeform 523">
              <a:extLst>
                <a:ext uri="{FF2B5EF4-FFF2-40B4-BE49-F238E27FC236}">
                  <a16:creationId xmlns:a16="http://schemas.microsoft.com/office/drawing/2014/main" id="{CE030FA1-A4C4-A34F-A8B7-DC4A9BF1A79D}"/>
                </a:ext>
              </a:extLst>
            </p:cNvPr>
            <p:cNvSpPr/>
            <p:nvPr/>
          </p:nvSpPr>
          <p:spPr>
            <a:xfrm>
              <a:off x="-3110542" y="621812"/>
              <a:ext cx="9776" cy="122115"/>
            </a:xfrm>
            <a:custGeom>
              <a:avLst/>
              <a:gdLst>
                <a:gd name="connsiteX0" fmla="*/ 0 w 9775"/>
                <a:gd name="connsiteY0" fmla="*/ 9769 h 122115"/>
                <a:gd name="connsiteX1" fmla="*/ 0 w 9775"/>
                <a:gd name="connsiteY1" fmla="*/ 117231 h 122115"/>
                <a:gd name="connsiteX2" fmla="*/ 13197 w 9775"/>
                <a:gd name="connsiteY2" fmla="*/ 124558 h 122115"/>
                <a:gd name="connsiteX3" fmla="*/ 13197 w 9775"/>
                <a:gd name="connsiteY3" fmla="*/ 0 h 122115"/>
              </a:gdLst>
              <a:ahLst/>
              <a:cxnLst>
                <a:cxn ang="0">
                  <a:pos x="connsiteX0" y="connsiteY0"/>
                </a:cxn>
                <a:cxn ang="0">
                  <a:pos x="connsiteX1" y="connsiteY1"/>
                </a:cxn>
                <a:cxn ang="0">
                  <a:pos x="connsiteX2" y="connsiteY2"/>
                </a:cxn>
                <a:cxn ang="0">
                  <a:pos x="connsiteX3" y="connsiteY3"/>
                </a:cxn>
              </a:cxnLst>
              <a:rect l="l" t="t" r="r" b="b"/>
              <a:pathLst>
                <a:path w="9775" h="122115">
                  <a:moveTo>
                    <a:pt x="0" y="9769"/>
                  </a:moveTo>
                  <a:lnTo>
                    <a:pt x="0" y="117231"/>
                  </a:lnTo>
                  <a:lnTo>
                    <a:pt x="13197" y="124558"/>
                  </a:lnTo>
                  <a:lnTo>
                    <a:pt x="13197"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5" name="Freeform 524">
              <a:extLst>
                <a:ext uri="{FF2B5EF4-FFF2-40B4-BE49-F238E27FC236}">
                  <a16:creationId xmlns:a16="http://schemas.microsoft.com/office/drawing/2014/main" id="{E2EAB96E-AA3B-7F4C-8037-32B117468E75}"/>
                </a:ext>
              </a:extLst>
            </p:cNvPr>
            <p:cNvSpPr/>
            <p:nvPr/>
          </p:nvSpPr>
          <p:spPr>
            <a:xfrm>
              <a:off x="-3097345" y="621812"/>
              <a:ext cx="9776" cy="122115"/>
            </a:xfrm>
            <a:custGeom>
              <a:avLst/>
              <a:gdLst>
                <a:gd name="connsiteX0" fmla="*/ 13686 w 9775"/>
                <a:gd name="connsiteY0" fmla="*/ 8792 h 122115"/>
                <a:gd name="connsiteX1" fmla="*/ 0 w 9775"/>
                <a:gd name="connsiteY1" fmla="*/ 0 h 122115"/>
                <a:gd name="connsiteX2" fmla="*/ 0 w 9775"/>
                <a:gd name="connsiteY2" fmla="*/ 124558 h 122115"/>
                <a:gd name="connsiteX3" fmla="*/ 13686 w 9775"/>
                <a:gd name="connsiteY3" fmla="*/ 116742 h 122115"/>
              </a:gdLst>
              <a:ahLst/>
              <a:cxnLst>
                <a:cxn ang="0">
                  <a:pos x="connsiteX0" y="connsiteY0"/>
                </a:cxn>
                <a:cxn ang="0">
                  <a:pos x="connsiteX1" y="connsiteY1"/>
                </a:cxn>
                <a:cxn ang="0">
                  <a:pos x="connsiteX2" y="connsiteY2"/>
                </a:cxn>
                <a:cxn ang="0">
                  <a:pos x="connsiteX3" y="connsiteY3"/>
                </a:cxn>
              </a:cxnLst>
              <a:rect l="l" t="t" r="r" b="b"/>
              <a:pathLst>
                <a:path w="9775" h="122115">
                  <a:moveTo>
                    <a:pt x="13686" y="8792"/>
                  </a:moveTo>
                  <a:lnTo>
                    <a:pt x="0" y="0"/>
                  </a:lnTo>
                  <a:lnTo>
                    <a:pt x="0" y="124558"/>
                  </a:lnTo>
                  <a:lnTo>
                    <a:pt x="13686"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6" name="Freeform 525">
              <a:extLst>
                <a:ext uri="{FF2B5EF4-FFF2-40B4-BE49-F238E27FC236}">
                  <a16:creationId xmlns:a16="http://schemas.microsoft.com/office/drawing/2014/main" id="{CF70463B-5859-5548-BAEB-B82C7A2491F6}"/>
                </a:ext>
              </a:extLst>
            </p:cNvPr>
            <p:cNvSpPr/>
            <p:nvPr/>
          </p:nvSpPr>
          <p:spPr>
            <a:xfrm>
              <a:off x="-3304101" y="744415"/>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2835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28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7" name="Freeform 526">
              <a:extLst>
                <a:ext uri="{FF2B5EF4-FFF2-40B4-BE49-F238E27FC236}">
                  <a16:creationId xmlns:a16="http://schemas.microsoft.com/office/drawing/2014/main" id="{B7A1C700-9C0C-2A4A-916E-F84C996E1A33}"/>
                </a:ext>
              </a:extLst>
            </p:cNvPr>
            <p:cNvSpPr/>
            <p:nvPr/>
          </p:nvSpPr>
          <p:spPr>
            <a:xfrm>
              <a:off x="-3304101" y="888023"/>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8" name="Freeform 527">
              <a:extLst>
                <a:ext uri="{FF2B5EF4-FFF2-40B4-BE49-F238E27FC236}">
                  <a16:creationId xmlns:a16="http://schemas.microsoft.com/office/drawing/2014/main" id="{F9093C11-A0B2-814E-8CE6-9922A3738BF8}"/>
                </a:ext>
              </a:extLst>
            </p:cNvPr>
            <p:cNvSpPr/>
            <p:nvPr/>
          </p:nvSpPr>
          <p:spPr>
            <a:xfrm>
              <a:off x="-3304101" y="1031631"/>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9" name="Freeform 528">
              <a:extLst>
                <a:ext uri="{FF2B5EF4-FFF2-40B4-BE49-F238E27FC236}">
                  <a16:creationId xmlns:a16="http://schemas.microsoft.com/office/drawing/2014/main" id="{037B6D63-E3CB-1A44-8321-9903E9C4D868}"/>
                </a:ext>
              </a:extLst>
            </p:cNvPr>
            <p:cNvSpPr/>
            <p:nvPr/>
          </p:nvSpPr>
          <p:spPr>
            <a:xfrm>
              <a:off x="-3304101" y="1175238"/>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0" name="Freeform 529">
              <a:extLst>
                <a:ext uri="{FF2B5EF4-FFF2-40B4-BE49-F238E27FC236}">
                  <a16:creationId xmlns:a16="http://schemas.microsoft.com/office/drawing/2014/main" id="{B4123F21-6B2E-8D42-B05A-96E4785FB188}"/>
                </a:ext>
              </a:extLst>
            </p:cNvPr>
            <p:cNvSpPr/>
            <p:nvPr/>
          </p:nvSpPr>
          <p:spPr>
            <a:xfrm>
              <a:off x="-3304101" y="1318846"/>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1" name="Freeform 530">
              <a:extLst>
                <a:ext uri="{FF2B5EF4-FFF2-40B4-BE49-F238E27FC236}">
                  <a16:creationId xmlns:a16="http://schemas.microsoft.com/office/drawing/2014/main" id="{9614F3AD-7A08-B44F-937D-DFB317946E49}"/>
                </a:ext>
              </a:extLst>
            </p:cNvPr>
            <p:cNvSpPr/>
            <p:nvPr/>
          </p:nvSpPr>
          <p:spPr>
            <a:xfrm>
              <a:off x="-3304101" y="1462454"/>
              <a:ext cx="9776" cy="117231"/>
            </a:xfrm>
            <a:custGeom>
              <a:avLst/>
              <a:gdLst>
                <a:gd name="connsiteX0" fmla="*/ 13686 w 9775"/>
                <a:gd name="connsiteY0" fmla="*/ 7815 h 117230"/>
                <a:gd name="connsiteX1" fmla="*/ 0 w 9775"/>
                <a:gd name="connsiteY1" fmla="*/ 0 h 117230"/>
                <a:gd name="connsiteX2" fmla="*/ 0 w 9775"/>
                <a:gd name="connsiteY2" fmla="*/ 121139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9"/>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2" name="Freeform 531">
              <a:extLst>
                <a:ext uri="{FF2B5EF4-FFF2-40B4-BE49-F238E27FC236}">
                  <a16:creationId xmlns:a16="http://schemas.microsoft.com/office/drawing/2014/main" id="{F3559FBC-51AE-294F-BA2E-46144830C754}"/>
                </a:ext>
              </a:extLst>
            </p:cNvPr>
            <p:cNvSpPr/>
            <p:nvPr/>
          </p:nvSpPr>
          <p:spPr>
            <a:xfrm>
              <a:off x="-3317298" y="725365"/>
              <a:ext cx="9776" cy="869462"/>
            </a:xfrm>
            <a:custGeom>
              <a:avLst/>
              <a:gdLst>
                <a:gd name="connsiteX0" fmla="*/ 0 w 9775"/>
                <a:gd name="connsiteY0" fmla="*/ 0 h 869461"/>
                <a:gd name="connsiteX1" fmla="*/ 13197 w 9775"/>
                <a:gd name="connsiteY1" fmla="*/ 6838 h 869461"/>
                <a:gd name="connsiteX2" fmla="*/ 13197 w 9775"/>
                <a:gd name="connsiteY2" fmla="*/ 869950 h 869461"/>
                <a:gd name="connsiteX3" fmla="*/ 0 w 9775"/>
                <a:gd name="connsiteY3" fmla="*/ 861646 h 869461"/>
              </a:gdLst>
              <a:ahLst/>
              <a:cxnLst>
                <a:cxn ang="0">
                  <a:pos x="connsiteX0" y="connsiteY0"/>
                </a:cxn>
                <a:cxn ang="0">
                  <a:pos x="connsiteX1" y="connsiteY1"/>
                </a:cxn>
                <a:cxn ang="0">
                  <a:pos x="connsiteX2" y="connsiteY2"/>
                </a:cxn>
                <a:cxn ang="0">
                  <a:pos x="connsiteX3" y="connsiteY3"/>
                </a:cxn>
              </a:cxnLst>
              <a:rect l="l" t="t" r="r" b="b"/>
              <a:pathLst>
                <a:path w="9775" h="869461">
                  <a:moveTo>
                    <a:pt x="0" y="0"/>
                  </a:moveTo>
                  <a:lnTo>
                    <a:pt x="13197" y="6838"/>
                  </a:lnTo>
                  <a:lnTo>
                    <a:pt x="13197" y="869950"/>
                  </a:lnTo>
                  <a:lnTo>
                    <a:pt x="0" y="8616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3" name="Freeform 532">
              <a:extLst>
                <a:ext uri="{FF2B5EF4-FFF2-40B4-BE49-F238E27FC236}">
                  <a16:creationId xmlns:a16="http://schemas.microsoft.com/office/drawing/2014/main" id="{D0463207-78CF-C241-8377-81433F916F59}"/>
                </a:ext>
              </a:extLst>
            </p:cNvPr>
            <p:cNvSpPr/>
            <p:nvPr/>
          </p:nvSpPr>
          <p:spPr>
            <a:xfrm>
              <a:off x="-2902810" y="744415"/>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4" name="Freeform 533">
              <a:extLst>
                <a:ext uri="{FF2B5EF4-FFF2-40B4-BE49-F238E27FC236}">
                  <a16:creationId xmlns:a16="http://schemas.microsoft.com/office/drawing/2014/main" id="{FBCC5EB3-F8A8-6F47-9296-CF15C56454C4}"/>
                </a:ext>
              </a:extLst>
            </p:cNvPr>
            <p:cNvSpPr/>
            <p:nvPr/>
          </p:nvSpPr>
          <p:spPr>
            <a:xfrm>
              <a:off x="-2902810" y="888023"/>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5" name="Freeform 534">
              <a:extLst>
                <a:ext uri="{FF2B5EF4-FFF2-40B4-BE49-F238E27FC236}">
                  <a16:creationId xmlns:a16="http://schemas.microsoft.com/office/drawing/2014/main" id="{B43AE534-A0F3-DC46-B29B-151907067BF5}"/>
                </a:ext>
              </a:extLst>
            </p:cNvPr>
            <p:cNvSpPr/>
            <p:nvPr/>
          </p:nvSpPr>
          <p:spPr>
            <a:xfrm>
              <a:off x="-2902810" y="1031631"/>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6" name="Freeform 535">
              <a:extLst>
                <a:ext uri="{FF2B5EF4-FFF2-40B4-BE49-F238E27FC236}">
                  <a16:creationId xmlns:a16="http://schemas.microsoft.com/office/drawing/2014/main" id="{570A437B-9403-AB43-9A4E-8581CDDBF5D2}"/>
                </a:ext>
              </a:extLst>
            </p:cNvPr>
            <p:cNvSpPr/>
            <p:nvPr/>
          </p:nvSpPr>
          <p:spPr>
            <a:xfrm>
              <a:off x="-2902810" y="1175727"/>
              <a:ext cx="9776" cy="117231"/>
            </a:xfrm>
            <a:custGeom>
              <a:avLst/>
              <a:gdLst>
                <a:gd name="connsiteX0" fmla="*/ 0 w 9775"/>
                <a:gd name="connsiteY0" fmla="*/ 7327 h 117230"/>
                <a:gd name="connsiteX1" fmla="*/ 13686 w 9775"/>
                <a:gd name="connsiteY1" fmla="*/ 0 h 117230"/>
                <a:gd name="connsiteX2" fmla="*/ 13686 w 9775"/>
                <a:gd name="connsiteY2" fmla="*/ 120650 h 117230"/>
                <a:gd name="connsiteX3" fmla="*/ 0 w 9775"/>
                <a:gd name="connsiteY3" fmla="*/ 112835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327"/>
                  </a:moveTo>
                  <a:lnTo>
                    <a:pt x="13686" y="0"/>
                  </a:lnTo>
                  <a:lnTo>
                    <a:pt x="13686" y="120650"/>
                  </a:lnTo>
                  <a:lnTo>
                    <a:pt x="0" y="1128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7" name="Freeform 536">
              <a:extLst>
                <a:ext uri="{FF2B5EF4-FFF2-40B4-BE49-F238E27FC236}">
                  <a16:creationId xmlns:a16="http://schemas.microsoft.com/office/drawing/2014/main" id="{047343DC-CD72-AC42-B110-D33C9BCD5F5A}"/>
                </a:ext>
              </a:extLst>
            </p:cNvPr>
            <p:cNvSpPr/>
            <p:nvPr/>
          </p:nvSpPr>
          <p:spPr>
            <a:xfrm>
              <a:off x="-2902810" y="1319335"/>
              <a:ext cx="9776" cy="117231"/>
            </a:xfrm>
            <a:custGeom>
              <a:avLst/>
              <a:gdLst>
                <a:gd name="connsiteX0" fmla="*/ 0 w 9775"/>
                <a:gd name="connsiteY0" fmla="*/ 7327 h 117230"/>
                <a:gd name="connsiteX1" fmla="*/ 13686 w 9775"/>
                <a:gd name="connsiteY1" fmla="*/ 0 h 117230"/>
                <a:gd name="connsiteX2" fmla="*/ 13686 w 9775"/>
                <a:gd name="connsiteY2" fmla="*/ 120650 h 117230"/>
                <a:gd name="connsiteX3" fmla="*/ 0 w 9775"/>
                <a:gd name="connsiteY3" fmla="*/ 112835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327"/>
                  </a:moveTo>
                  <a:lnTo>
                    <a:pt x="13686" y="0"/>
                  </a:lnTo>
                  <a:lnTo>
                    <a:pt x="13686" y="120650"/>
                  </a:lnTo>
                  <a:lnTo>
                    <a:pt x="0" y="1128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8" name="Freeform 537">
              <a:extLst>
                <a:ext uri="{FF2B5EF4-FFF2-40B4-BE49-F238E27FC236}">
                  <a16:creationId xmlns:a16="http://schemas.microsoft.com/office/drawing/2014/main" id="{FE915D4D-3417-BC4A-859D-CC0A9997535F}"/>
                </a:ext>
              </a:extLst>
            </p:cNvPr>
            <p:cNvSpPr/>
            <p:nvPr/>
          </p:nvSpPr>
          <p:spPr>
            <a:xfrm>
              <a:off x="-2902810" y="1462942"/>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9" name="Freeform 538">
              <a:extLst>
                <a:ext uri="{FF2B5EF4-FFF2-40B4-BE49-F238E27FC236}">
                  <a16:creationId xmlns:a16="http://schemas.microsoft.com/office/drawing/2014/main" id="{BE8C774E-E6E6-7043-A967-DA0F71A0FE77}"/>
                </a:ext>
              </a:extLst>
            </p:cNvPr>
            <p:cNvSpPr/>
            <p:nvPr/>
          </p:nvSpPr>
          <p:spPr>
            <a:xfrm>
              <a:off x="-2889124" y="725365"/>
              <a:ext cx="9776" cy="869462"/>
            </a:xfrm>
            <a:custGeom>
              <a:avLst/>
              <a:gdLst>
                <a:gd name="connsiteX0" fmla="*/ 13686 w 9775"/>
                <a:gd name="connsiteY0" fmla="*/ 0 h 869461"/>
                <a:gd name="connsiteX1" fmla="*/ 0 w 9775"/>
                <a:gd name="connsiteY1" fmla="*/ 7327 h 869461"/>
                <a:gd name="connsiteX2" fmla="*/ 0 w 9775"/>
                <a:gd name="connsiteY2" fmla="*/ 869950 h 869461"/>
                <a:gd name="connsiteX3" fmla="*/ 13686 w 9775"/>
                <a:gd name="connsiteY3" fmla="*/ 862135 h 869461"/>
              </a:gdLst>
              <a:ahLst/>
              <a:cxnLst>
                <a:cxn ang="0">
                  <a:pos x="connsiteX0" y="connsiteY0"/>
                </a:cxn>
                <a:cxn ang="0">
                  <a:pos x="connsiteX1" y="connsiteY1"/>
                </a:cxn>
                <a:cxn ang="0">
                  <a:pos x="connsiteX2" y="connsiteY2"/>
                </a:cxn>
                <a:cxn ang="0">
                  <a:pos x="connsiteX3" y="connsiteY3"/>
                </a:cxn>
              </a:cxnLst>
              <a:rect l="l" t="t" r="r" b="b"/>
              <a:pathLst>
                <a:path w="9775" h="869461">
                  <a:moveTo>
                    <a:pt x="13686" y="0"/>
                  </a:moveTo>
                  <a:lnTo>
                    <a:pt x="0" y="7327"/>
                  </a:lnTo>
                  <a:lnTo>
                    <a:pt x="0" y="869950"/>
                  </a:lnTo>
                  <a:lnTo>
                    <a:pt x="13686" y="8621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0" name="Freeform 539">
              <a:extLst>
                <a:ext uri="{FF2B5EF4-FFF2-40B4-BE49-F238E27FC236}">
                  <a16:creationId xmlns:a16="http://schemas.microsoft.com/office/drawing/2014/main" id="{4FD0D7E8-1D2C-D347-8B16-2B6A0B69330E}"/>
                </a:ext>
              </a:extLst>
            </p:cNvPr>
            <p:cNvSpPr/>
            <p:nvPr/>
          </p:nvSpPr>
          <p:spPr>
            <a:xfrm>
              <a:off x="-3421409" y="1575777"/>
              <a:ext cx="117308" cy="327269"/>
            </a:xfrm>
            <a:custGeom>
              <a:avLst/>
              <a:gdLst>
                <a:gd name="connsiteX0" fmla="*/ 104111 w 117307"/>
                <a:gd name="connsiteY0" fmla="*/ 0 h 327269"/>
                <a:gd name="connsiteX1" fmla="*/ 117308 w 117307"/>
                <a:gd name="connsiteY1" fmla="*/ 7327 h 327269"/>
                <a:gd name="connsiteX2" fmla="*/ 13197 w 117307"/>
                <a:gd name="connsiteY2" fmla="*/ 331177 h 327269"/>
                <a:gd name="connsiteX3" fmla="*/ 0 w 117307"/>
                <a:gd name="connsiteY3" fmla="*/ 323361 h 327269"/>
              </a:gdLst>
              <a:ahLst/>
              <a:cxnLst>
                <a:cxn ang="0">
                  <a:pos x="connsiteX0" y="connsiteY0"/>
                </a:cxn>
                <a:cxn ang="0">
                  <a:pos x="connsiteX1" y="connsiteY1"/>
                </a:cxn>
                <a:cxn ang="0">
                  <a:pos x="connsiteX2" y="connsiteY2"/>
                </a:cxn>
                <a:cxn ang="0">
                  <a:pos x="connsiteX3" y="connsiteY3"/>
                </a:cxn>
              </a:cxnLst>
              <a:rect l="l" t="t" r="r" b="b"/>
              <a:pathLst>
                <a:path w="117307" h="327269">
                  <a:moveTo>
                    <a:pt x="104111" y="0"/>
                  </a:moveTo>
                  <a:lnTo>
                    <a:pt x="117308" y="7327"/>
                  </a:lnTo>
                  <a:lnTo>
                    <a:pt x="13197" y="331177"/>
                  </a:lnTo>
                  <a:lnTo>
                    <a:pt x="0" y="32336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1" name="Freeform 540">
              <a:extLst>
                <a:ext uri="{FF2B5EF4-FFF2-40B4-BE49-F238E27FC236}">
                  <a16:creationId xmlns:a16="http://schemas.microsoft.com/office/drawing/2014/main" id="{549D5D78-8DC7-4948-868E-C5530C88933D}"/>
                </a:ext>
              </a:extLst>
            </p:cNvPr>
            <p:cNvSpPr/>
            <p:nvPr/>
          </p:nvSpPr>
          <p:spPr>
            <a:xfrm>
              <a:off x="-3408212" y="1583104"/>
              <a:ext cx="107532" cy="322385"/>
            </a:xfrm>
            <a:custGeom>
              <a:avLst/>
              <a:gdLst>
                <a:gd name="connsiteX0" fmla="*/ 108510 w 107532"/>
                <a:gd name="connsiteY0" fmla="*/ 25888 h 322384"/>
                <a:gd name="connsiteX1" fmla="*/ 104111 w 107532"/>
                <a:gd name="connsiteY1" fmla="*/ 0 h 322384"/>
                <a:gd name="connsiteX2" fmla="*/ 0 w 107532"/>
                <a:gd name="connsiteY2" fmla="*/ 323850 h 322384"/>
                <a:gd name="connsiteX3" fmla="*/ 13686 w 107532"/>
                <a:gd name="connsiteY3" fmla="*/ 319942 h 322384"/>
              </a:gdLst>
              <a:ahLst/>
              <a:cxnLst>
                <a:cxn ang="0">
                  <a:pos x="connsiteX0" y="connsiteY0"/>
                </a:cxn>
                <a:cxn ang="0">
                  <a:pos x="connsiteX1" y="connsiteY1"/>
                </a:cxn>
                <a:cxn ang="0">
                  <a:pos x="connsiteX2" y="connsiteY2"/>
                </a:cxn>
                <a:cxn ang="0">
                  <a:pos x="connsiteX3" y="connsiteY3"/>
                </a:cxn>
              </a:cxnLst>
              <a:rect l="l" t="t" r="r" b="b"/>
              <a:pathLst>
                <a:path w="107532" h="322384">
                  <a:moveTo>
                    <a:pt x="108510" y="25888"/>
                  </a:moveTo>
                  <a:lnTo>
                    <a:pt x="104111" y="0"/>
                  </a:lnTo>
                  <a:lnTo>
                    <a:pt x="0" y="323850"/>
                  </a:lnTo>
                  <a:lnTo>
                    <a:pt x="13686" y="3199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2" name="Freeform 541">
              <a:extLst>
                <a:ext uri="{FF2B5EF4-FFF2-40B4-BE49-F238E27FC236}">
                  <a16:creationId xmlns:a16="http://schemas.microsoft.com/office/drawing/2014/main" id="{0DAFA6AF-0630-6B4F-9658-36C84280FAB0}"/>
                </a:ext>
              </a:extLst>
            </p:cNvPr>
            <p:cNvSpPr/>
            <p:nvPr/>
          </p:nvSpPr>
          <p:spPr>
            <a:xfrm>
              <a:off x="-2889124" y="1575777"/>
              <a:ext cx="112420" cy="327269"/>
            </a:xfrm>
            <a:custGeom>
              <a:avLst/>
              <a:gdLst>
                <a:gd name="connsiteX0" fmla="*/ 13686 w 112420"/>
                <a:gd name="connsiteY0" fmla="*/ 0 h 327269"/>
                <a:gd name="connsiteX1" fmla="*/ 0 w 112420"/>
                <a:gd name="connsiteY1" fmla="*/ 8304 h 327269"/>
                <a:gd name="connsiteX2" fmla="*/ 101178 w 112420"/>
                <a:gd name="connsiteY2" fmla="*/ 331665 h 327269"/>
                <a:gd name="connsiteX3" fmla="*/ 114864 w 112420"/>
                <a:gd name="connsiteY3" fmla="*/ 323361 h 327269"/>
              </a:gdLst>
              <a:ahLst/>
              <a:cxnLst>
                <a:cxn ang="0">
                  <a:pos x="connsiteX0" y="connsiteY0"/>
                </a:cxn>
                <a:cxn ang="0">
                  <a:pos x="connsiteX1" y="connsiteY1"/>
                </a:cxn>
                <a:cxn ang="0">
                  <a:pos x="connsiteX2" y="connsiteY2"/>
                </a:cxn>
                <a:cxn ang="0">
                  <a:pos x="connsiteX3" y="connsiteY3"/>
                </a:cxn>
              </a:cxnLst>
              <a:rect l="l" t="t" r="r" b="b"/>
              <a:pathLst>
                <a:path w="112420" h="327269">
                  <a:moveTo>
                    <a:pt x="13686" y="0"/>
                  </a:moveTo>
                  <a:lnTo>
                    <a:pt x="0" y="8304"/>
                  </a:lnTo>
                  <a:lnTo>
                    <a:pt x="101178" y="331665"/>
                  </a:lnTo>
                  <a:lnTo>
                    <a:pt x="114864" y="32336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3" name="Freeform 542">
              <a:extLst>
                <a:ext uri="{FF2B5EF4-FFF2-40B4-BE49-F238E27FC236}">
                  <a16:creationId xmlns:a16="http://schemas.microsoft.com/office/drawing/2014/main" id="{F340FFF4-1C3A-C14F-B9D6-B606A0220FEE}"/>
                </a:ext>
              </a:extLst>
            </p:cNvPr>
            <p:cNvSpPr/>
            <p:nvPr/>
          </p:nvSpPr>
          <p:spPr>
            <a:xfrm>
              <a:off x="-2889124" y="1584081"/>
              <a:ext cx="97757" cy="322385"/>
            </a:xfrm>
            <a:custGeom>
              <a:avLst/>
              <a:gdLst>
                <a:gd name="connsiteX0" fmla="*/ 0 w 97756"/>
                <a:gd name="connsiteY0" fmla="*/ 22469 h 322384"/>
                <a:gd name="connsiteX1" fmla="*/ 0 w 97756"/>
                <a:gd name="connsiteY1" fmla="*/ 0 h 322384"/>
                <a:gd name="connsiteX2" fmla="*/ 101178 w 97756"/>
                <a:gd name="connsiteY2" fmla="*/ 323362 h 322384"/>
                <a:gd name="connsiteX3" fmla="*/ 87981 w 97756"/>
                <a:gd name="connsiteY3" fmla="*/ 315058 h 322384"/>
              </a:gdLst>
              <a:ahLst/>
              <a:cxnLst>
                <a:cxn ang="0">
                  <a:pos x="connsiteX0" y="connsiteY0"/>
                </a:cxn>
                <a:cxn ang="0">
                  <a:pos x="connsiteX1" y="connsiteY1"/>
                </a:cxn>
                <a:cxn ang="0">
                  <a:pos x="connsiteX2" y="connsiteY2"/>
                </a:cxn>
                <a:cxn ang="0">
                  <a:pos x="connsiteX3" y="connsiteY3"/>
                </a:cxn>
              </a:cxnLst>
              <a:rect l="l" t="t" r="r" b="b"/>
              <a:pathLst>
                <a:path w="97756" h="322384">
                  <a:moveTo>
                    <a:pt x="0" y="22469"/>
                  </a:moveTo>
                  <a:lnTo>
                    <a:pt x="0" y="0"/>
                  </a:lnTo>
                  <a:lnTo>
                    <a:pt x="101178" y="323362"/>
                  </a:lnTo>
                  <a:lnTo>
                    <a:pt x="87981" y="315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4" name="Freeform 543">
              <a:extLst>
                <a:ext uri="{FF2B5EF4-FFF2-40B4-BE49-F238E27FC236}">
                  <a16:creationId xmlns:a16="http://schemas.microsoft.com/office/drawing/2014/main" id="{FB2AD6DA-CAD9-134D-9B41-C4844558677A}"/>
                </a:ext>
              </a:extLst>
            </p:cNvPr>
            <p:cNvSpPr/>
            <p:nvPr/>
          </p:nvSpPr>
          <p:spPr>
            <a:xfrm>
              <a:off x="-3096368" y="680427"/>
              <a:ext cx="219952" cy="146538"/>
            </a:xfrm>
            <a:custGeom>
              <a:avLst/>
              <a:gdLst>
                <a:gd name="connsiteX0" fmla="*/ 220930 w 219952"/>
                <a:gd name="connsiteY0" fmla="*/ 0 h 146538"/>
                <a:gd name="connsiteX1" fmla="*/ 0 w 219952"/>
                <a:gd name="connsiteY1" fmla="*/ 127488 h 146538"/>
                <a:gd name="connsiteX2" fmla="*/ 489 w 219952"/>
                <a:gd name="connsiteY2" fmla="*/ 148981 h 146538"/>
                <a:gd name="connsiteX3" fmla="*/ 220930 w 219952"/>
                <a:gd name="connsiteY3" fmla="*/ 22469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930" y="0"/>
                  </a:moveTo>
                  <a:lnTo>
                    <a:pt x="0" y="127488"/>
                  </a:lnTo>
                  <a:lnTo>
                    <a:pt x="489" y="148981"/>
                  </a:lnTo>
                  <a:lnTo>
                    <a:pt x="22093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5" name="Freeform 544">
              <a:extLst>
                <a:ext uri="{FF2B5EF4-FFF2-40B4-BE49-F238E27FC236}">
                  <a16:creationId xmlns:a16="http://schemas.microsoft.com/office/drawing/2014/main" id="{B3E16BBB-B2BE-CF4A-B947-709A0C071A9A}"/>
                </a:ext>
              </a:extLst>
            </p:cNvPr>
            <p:cNvSpPr/>
            <p:nvPr/>
          </p:nvSpPr>
          <p:spPr>
            <a:xfrm>
              <a:off x="-3317298" y="679938"/>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0930 w 219952"/>
                <a:gd name="connsiteY3" fmla="*/ 127977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0930" y="1279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6" name="Freeform 545">
              <a:extLst>
                <a:ext uri="{FF2B5EF4-FFF2-40B4-BE49-F238E27FC236}">
                  <a16:creationId xmlns:a16="http://schemas.microsoft.com/office/drawing/2014/main" id="{0AF732A8-5D3A-7741-9B4B-9F3652E28E46}"/>
                </a:ext>
              </a:extLst>
            </p:cNvPr>
            <p:cNvSpPr/>
            <p:nvPr/>
          </p:nvSpPr>
          <p:spPr>
            <a:xfrm>
              <a:off x="-3317298" y="553427"/>
              <a:ext cx="439905" cy="254000"/>
            </a:xfrm>
            <a:custGeom>
              <a:avLst/>
              <a:gdLst>
                <a:gd name="connsiteX0" fmla="*/ 0 w 439904"/>
                <a:gd name="connsiteY0" fmla="*/ 126512 h 254000"/>
                <a:gd name="connsiteX1" fmla="*/ 220930 w 439904"/>
                <a:gd name="connsiteY1" fmla="*/ 254488 h 254000"/>
                <a:gd name="connsiteX2" fmla="*/ 441860 w 439904"/>
                <a:gd name="connsiteY2" fmla="*/ 127488 h 254000"/>
                <a:gd name="connsiteX3" fmla="*/ 221419 w 439904"/>
                <a:gd name="connsiteY3" fmla="*/ 0 h 254000"/>
              </a:gdLst>
              <a:ahLst/>
              <a:cxnLst>
                <a:cxn ang="0">
                  <a:pos x="connsiteX0" y="connsiteY0"/>
                </a:cxn>
                <a:cxn ang="0">
                  <a:pos x="connsiteX1" y="connsiteY1"/>
                </a:cxn>
                <a:cxn ang="0">
                  <a:pos x="connsiteX2" y="connsiteY2"/>
                </a:cxn>
                <a:cxn ang="0">
                  <a:pos x="connsiteX3" y="connsiteY3"/>
                </a:cxn>
              </a:cxnLst>
              <a:rect l="l" t="t" r="r" b="b"/>
              <a:pathLst>
                <a:path w="439904" h="254000">
                  <a:moveTo>
                    <a:pt x="0" y="126512"/>
                  </a:moveTo>
                  <a:lnTo>
                    <a:pt x="220930" y="254488"/>
                  </a:lnTo>
                  <a:lnTo>
                    <a:pt x="441860" y="127488"/>
                  </a:lnTo>
                  <a:lnTo>
                    <a:pt x="22141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7" name="Freeform 546">
              <a:extLst>
                <a:ext uri="{FF2B5EF4-FFF2-40B4-BE49-F238E27FC236}">
                  <a16:creationId xmlns:a16="http://schemas.microsoft.com/office/drawing/2014/main" id="{0B60A486-ACAD-0249-8DBC-2A4242CD24E8}"/>
                </a:ext>
              </a:extLst>
            </p:cNvPr>
            <p:cNvSpPr/>
            <p:nvPr/>
          </p:nvSpPr>
          <p:spPr>
            <a:xfrm>
              <a:off x="-3156977" y="933450"/>
              <a:ext cx="29327" cy="1030654"/>
            </a:xfrm>
            <a:custGeom>
              <a:avLst/>
              <a:gdLst>
                <a:gd name="connsiteX0" fmla="*/ 33726 w 29326"/>
                <a:gd name="connsiteY0" fmla="*/ 0 h 1030653"/>
                <a:gd name="connsiteX1" fmla="*/ 0 w 29326"/>
                <a:gd name="connsiteY1" fmla="*/ 0 h 1030653"/>
                <a:gd name="connsiteX2" fmla="*/ 0 w 29326"/>
                <a:gd name="connsiteY2" fmla="*/ 1002812 h 1030653"/>
                <a:gd name="connsiteX3" fmla="*/ 33726 w 29326"/>
                <a:gd name="connsiteY3" fmla="*/ 1032608 h 1030653"/>
                <a:gd name="connsiteX4" fmla="*/ 33726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33726" y="0"/>
                  </a:moveTo>
                  <a:lnTo>
                    <a:pt x="0" y="0"/>
                  </a:lnTo>
                  <a:cubicBezTo>
                    <a:pt x="0" y="0"/>
                    <a:pt x="0" y="1000858"/>
                    <a:pt x="0" y="1002812"/>
                  </a:cubicBezTo>
                  <a:cubicBezTo>
                    <a:pt x="0" y="1016000"/>
                    <a:pt x="13686" y="1027723"/>
                    <a:pt x="33726" y="1032608"/>
                  </a:cubicBezTo>
                  <a:lnTo>
                    <a:pt x="33726"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8" name="Freeform 547">
              <a:extLst>
                <a:ext uri="{FF2B5EF4-FFF2-40B4-BE49-F238E27FC236}">
                  <a16:creationId xmlns:a16="http://schemas.microsoft.com/office/drawing/2014/main" id="{76364924-348C-144D-87F8-DD7C7960AF2A}"/>
                </a:ext>
              </a:extLst>
            </p:cNvPr>
            <p:cNvSpPr/>
            <p:nvPr/>
          </p:nvSpPr>
          <p:spPr>
            <a:xfrm>
              <a:off x="-3077305" y="933450"/>
              <a:ext cx="29327" cy="1030654"/>
            </a:xfrm>
            <a:custGeom>
              <a:avLst/>
              <a:gdLst>
                <a:gd name="connsiteX0" fmla="*/ 0 w 29326"/>
                <a:gd name="connsiteY0" fmla="*/ 0 h 1030653"/>
                <a:gd name="connsiteX1" fmla="*/ 0 w 29326"/>
                <a:gd name="connsiteY1" fmla="*/ 1032608 h 1030653"/>
                <a:gd name="connsiteX2" fmla="*/ 33726 w 29326"/>
                <a:gd name="connsiteY2" fmla="*/ 1002812 h 1030653"/>
                <a:gd name="connsiteX3" fmla="*/ 33726 w 29326"/>
                <a:gd name="connsiteY3" fmla="*/ 488 h 1030653"/>
                <a:gd name="connsiteX4" fmla="*/ 0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0" y="0"/>
                  </a:moveTo>
                  <a:lnTo>
                    <a:pt x="0" y="1032608"/>
                  </a:lnTo>
                  <a:cubicBezTo>
                    <a:pt x="20040" y="1027723"/>
                    <a:pt x="33726" y="1016000"/>
                    <a:pt x="33726" y="1002812"/>
                  </a:cubicBezTo>
                  <a:cubicBezTo>
                    <a:pt x="33726" y="984739"/>
                    <a:pt x="33726" y="488"/>
                    <a:pt x="33726"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9" name="Freeform 548">
              <a:extLst>
                <a:ext uri="{FF2B5EF4-FFF2-40B4-BE49-F238E27FC236}">
                  <a16:creationId xmlns:a16="http://schemas.microsoft.com/office/drawing/2014/main" id="{1D492816-9238-F947-A780-EB66371FC584}"/>
                </a:ext>
              </a:extLst>
            </p:cNvPr>
            <p:cNvSpPr/>
            <p:nvPr/>
          </p:nvSpPr>
          <p:spPr>
            <a:xfrm>
              <a:off x="-3123251" y="933450"/>
              <a:ext cx="43990" cy="1035538"/>
            </a:xfrm>
            <a:custGeom>
              <a:avLst/>
              <a:gdLst>
                <a:gd name="connsiteX0" fmla="*/ 0 w 43990"/>
                <a:gd name="connsiteY0" fmla="*/ 1032608 h 1035538"/>
                <a:gd name="connsiteX1" fmla="*/ 22973 w 43990"/>
                <a:gd name="connsiteY1" fmla="*/ 1035538 h 1035538"/>
                <a:gd name="connsiteX2" fmla="*/ 45946 w 43990"/>
                <a:gd name="connsiteY2" fmla="*/ 1032608 h 1035538"/>
                <a:gd name="connsiteX3" fmla="*/ 45946 w 43990"/>
                <a:gd name="connsiteY3" fmla="*/ 0 h 1035538"/>
                <a:gd name="connsiteX4" fmla="*/ 489 w 43990"/>
                <a:gd name="connsiteY4" fmla="*/ 0 h 1035538"/>
                <a:gd name="connsiteX5" fmla="*/ 489 w 43990"/>
                <a:gd name="connsiteY5" fmla="*/ 1032608 h 1035538"/>
                <a:gd name="connsiteX6" fmla="*/ 0 w 43990"/>
                <a:gd name="connsiteY6" fmla="*/ 1032608 h 103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90" h="1035538">
                  <a:moveTo>
                    <a:pt x="0" y="1032608"/>
                  </a:moveTo>
                  <a:cubicBezTo>
                    <a:pt x="6843" y="1034562"/>
                    <a:pt x="14663" y="1035538"/>
                    <a:pt x="22973" y="1035538"/>
                  </a:cubicBezTo>
                  <a:cubicBezTo>
                    <a:pt x="31282" y="1035538"/>
                    <a:pt x="38614" y="1034562"/>
                    <a:pt x="45946" y="1032608"/>
                  </a:cubicBezTo>
                  <a:lnTo>
                    <a:pt x="45946" y="0"/>
                  </a:lnTo>
                  <a:lnTo>
                    <a:pt x="489" y="0"/>
                  </a:lnTo>
                  <a:lnTo>
                    <a:pt x="489" y="1032608"/>
                  </a:lnTo>
                  <a:lnTo>
                    <a:pt x="0" y="10326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0" name="Freeform 549">
              <a:extLst>
                <a:ext uri="{FF2B5EF4-FFF2-40B4-BE49-F238E27FC236}">
                  <a16:creationId xmlns:a16="http://schemas.microsoft.com/office/drawing/2014/main" id="{B04A3141-7D72-5745-8650-EC1E1E61B373}"/>
                </a:ext>
              </a:extLst>
            </p:cNvPr>
            <p:cNvSpPr/>
            <p:nvPr/>
          </p:nvSpPr>
          <p:spPr>
            <a:xfrm>
              <a:off x="-3156488" y="900723"/>
              <a:ext cx="112420" cy="63500"/>
            </a:xfrm>
            <a:custGeom>
              <a:avLst/>
              <a:gdLst>
                <a:gd name="connsiteX0" fmla="*/ 0 w 112420"/>
                <a:gd name="connsiteY0" fmla="*/ 32727 h 63500"/>
                <a:gd name="connsiteX1" fmla="*/ 56699 w 112420"/>
                <a:gd name="connsiteY1" fmla="*/ 0 h 63500"/>
                <a:gd name="connsiteX2" fmla="*/ 113398 w 112420"/>
                <a:gd name="connsiteY2" fmla="*/ 32727 h 63500"/>
                <a:gd name="connsiteX3" fmla="*/ 56699 w 112420"/>
                <a:gd name="connsiteY3" fmla="*/ 65454 h 63500"/>
                <a:gd name="connsiteX4" fmla="*/ 0 w 112420"/>
                <a:gd name="connsiteY4" fmla="*/ 32727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0" h="63500">
                  <a:moveTo>
                    <a:pt x="0" y="32727"/>
                  </a:moveTo>
                  <a:cubicBezTo>
                    <a:pt x="0" y="14654"/>
                    <a:pt x="25417" y="0"/>
                    <a:pt x="56699" y="0"/>
                  </a:cubicBezTo>
                  <a:cubicBezTo>
                    <a:pt x="87981" y="0"/>
                    <a:pt x="113398" y="14654"/>
                    <a:pt x="113398" y="32727"/>
                  </a:cubicBezTo>
                  <a:cubicBezTo>
                    <a:pt x="113398" y="50800"/>
                    <a:pt x="87981" y="65454"/>
                    <a:pt x="56699" y="65454"/>
                  </a:cubicBezTo>
                  <a:cubicBezTo>
                    <a:pt x="24928" y="65454"/>
                    <a:pt x="0" y="50800"/>
                    <a:pt x="0" y="3272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1" name="Freeform 550">
              <a:extLst>
                <a:ext uri="{FF2B5EF4-FFF2-40B4-BE49-F238E27FC236}">
                  <a16:creationId xmlns:a16="http://schemas.microsoft.com/office/drawing/2014/main" id="{51049D06-EA8E-124A-B0FB-E35D95AE5643}"/>
                </a:ext>
              </a:extLst>
            </p:cNvPr>
            <p:cNvSpPr/>
            <p:nvPr/>
          </p:nvSpPr>
          <p:spPr>
            <a:xfrm>
              <a:off x="-3155511" y="897780"/>
              <a:ext cx="107532" cy="63500"/>
            </a:xfrm>
            <a:custGeom>
              <a:avLst/>
              <a:gdLst>
                <a:gd name="connsiteX0" fmla="*/ 110465 w 107532"/>
                <a:gd name="connsiteY0" fmla="*/ 31762 h 63500"/>
                <a:gd name="connsiteX1" fmla="*/ 55232 w 107532"/>
                <a:gd name="connsiteY1" fmla="*/ 63512 h 63500"/>
                <a:gd name="connsiteX2" fmla="*/ 0 w 107532"/>
                <a:gd name="connsiteY2" fmla="*/ 31762 h 63500"/>
                <a:gd name="connsiteX3" fmla="*/ 55232 w 107532"/>
                <a:gd name="connsiteY3" fmla="*/ 12 h 63500"/>
                <a:gd name="connsiteX4" fmla="*/ 110465 w 107532"/>
                <a:gd name="connsiteY4" fmla="*/ 31762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2" h="63500">
                  <a:moveTo>
                    <a:pt x="110465" y="31762"/>
                  </a:moveTo>
                  <a:cubicBezTo>
                    <a:pt x="110465" y="49346"/>
                    <a:pt x="86026" y="63512"/>
                    <a:pt x="55232" y="63512"/>
                  </a:cubicBezTo>
                  <a:cubicBezTo>
                    <a:pt x="24928" y="63512"/>
                    <a:pt x="0" y="49346"/>
                    <a:pt x="0" y="31762"/>
                  </a:cubicBezTo>
                  <a:cubicBezTo>
                    <a:pt x="0" y="14177"/>
                    <a:pt x="24439" y="12"/>
                    <a:pt x="55232" y="12"/>
                  </a:cubicBezTo>
                  <a:cubicBezTo>
                    <a:pt x="85537" y="-477"/>
                    <a:pt x="110465" y="14177"/>
                    <a:pt x="110465" y="3176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2" name="Freeform 551">
              <a:extLst>
                <a:ext uri="{FF2B5EF4-FFF2-40B4-BE49-F238E27FC236}">
                  <a16:creationId xmlns:a16="http://schemas.microsoft.com/office/drawing/2014/main" id="{E3424841-05E0-CB49-A369-9768A83618BD}"/>
                </a:ext>
              </a:extLst>
            </p:cNvPr>
            <p:cNvSpPr/>
            <p:nvPr/>
          </p:nvSpPr>
          <p:spPr>
            <a:xfrm>
              <a:off x="-3155022" y="897304"/>
              <a:ext cx="53766" cy="58615"/>
            </a:xfrm>
            <a:custGeom>
              <a:avLst/>
              <a:gdLst>
                <a:gd name="connsiteX0" fmla="*/ 55232 w 53766"/>
                <a:gd name="connsiteY0" fmla="*/ 4885 h 58615"/>
                <a:gd name="connsiteX1" fmla="*/ 52789 w 53766"/>
                <a:gd name="connsiteY1" fmla="*/ 0 h 58615"/>
                <a:gd name="connsiteX2" fmla="*/ 0 w 53766"/>
                <a:gd name="connsiteY2" fmla="*/ 31750 h 58615"/>
                <a:gd name="connsiteX3" fmla="*/ 32260 w 53766"/>
                <a:gd name="connsiteY3" fmla="*/ 60569 h 58615"/>
                <a:gd name="connsiteX4" fmla="*/ 55232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55232" y="4885"/>
                  </a:moveTo>
                  <a:cubicBezTo>
                    <a:pt x="55232" y="4885"/>
                    <a:pt x="54255" y="2931"/>
                    <a:pt x="52789" y="0"/>
                  </a:cubicBezTo>
                  <a:cubicBezTo>
                    <a:pt x="23462" y="488"/>
                    <a:pt x="0" y="14654"/>
                    <a:pt x="0" y="31750"/>
                  </a:cubicBezTo>
                  <a:cubicBezTo>
                    <a:pt x="0" y="44450"/>
                    <a:pt x="13197" y="55685"/>
                    <a:pt x="32260" y="60569"/>
                  </a:cubicBezTo>
                  <a:lnTo>
                    <a:pt x="55232"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3" name="Freeform 552">
              <a:extLst>
                <a:ext uri="{FF2B5EF4-FFF2-40B4-BE49-F238E27FC236}">
                  <a16:creationId xmlns:a16="http://schemas.microsoft.com/office/drawing/2014/main" id="{C9A911CD-F691-834B-938E-05D647494551}"/>
                </a:ext>
              </a:extLst>
            </p:cNvPr>
            <p:cNvSpPr/>
            <p:nvPr/>
          </p:nvSpPr>
          <p:spPr>
            <a:xfrm>
              <a:off x="-3101256" y="897304"/>
              <a:ext cx="53766" cy="58615"/>
            </a:xfrm>
            <a:custGeom>
              <a:avLst/>
              <a:gdLst>
                <a:gd name="connsiteX0" fmla="*/ 0 w 53766"/>
                <a:gd name="connsiteY0" fmla="*/ 4885 h 58615"/>
                <a:gd name="connsiteX1" fmla="*/ 23462 w 53766"/>
                <a:gd name="connsiteY1" fmla="*/ 61058 h 58615"/>
                <a:gd name="connsiteX2" fmla="*/ 56210 w 53766"/>
                <a:gd name="connsiteY2" fmla="*/ 31750 h 58615"/>
                <a:gd name="connsiteX3" fmla="*/ 2444 w 53766"/>
                <a:gd name="connsiteY3" fmla="*/ 0 h 58615"/>
                <a:gd name="connsiteX4" fmla="*/ 0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0" y="4885"/>
                  </a:moveTo>
                  <a:lnTo>
                    <a:pt x="23462" y="61058"/>
                  </a:lnTo>
                  <a:cubicBezTo>
                    <a:pt x="43013" y="56173"/>
                    <a:pt x="56210" y="44938"/>
                    <a:pt x="56210" y="31750"/>
                  </a:cubicBezTo>
                  <a:cubicBezTo>
                    <a:pt x="56210" y="14654"/>
                    <a:pt x="32260" y="488"/>
                    <a:pt x="2444" y="0"/>
                  </a:cubicBezTo>
                  <a:cubicBezTo>
                    <a:pt x="978" y="2931"/>
                    <a:pt x="0" y="4885"/>
                    <a:pt x="0" y="488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4" name="Freeform 553">
              <a:extLst>
                <a:ext uri="{FF2B5EF4-FFF2-40B4-BE49-F238E27FC236}">
                  <a16:creationId xmlns:a16="http://schemas.microsoft.com/office/drawing/2014/main" id="{FA811B94-781B-E147-97C0-D55109BED711}"/>
                </a:ext>
              </a:extLst>
            </p:cNvPr>
            <p:cNvSpPr/>
            <p:nvPr/>
          </p:nvSpPr>
          <p:spPr>
            <a:xfrm>
              <a:off x="-3123251" y="904142"/>
              <a:ext cx="43990" cy="53731"/>
            </a:xfrm>
            <a:custGeom>
              <a:avLst/>
              <a:gdLst>
                <a:gd name="connsiteX0" fmla="*/ 22484 w 43990"/>
                <a:gd name="connsiteY0" fmla="*/ 0 h 53730"/>
                <a:gd name="connsiteX1" fmla="*/ 0 w 43990"/>
                <a:gd name="connsiteY1" fmla="*/ 54219 h 53730"/>
                <a:gd name="connsiteX2" fmla="*/ 22973 w 43990"/>
                <a:gd name="connsiteY2" fmla="*/ 57150 h 53730"/>
                <a:gd name="connsiteX3" fmla="*/ 44968 w 43990"/>
                <a:gd name="connsiteY3" fmla="*/ 54708 h 53730"/>
                <a:gd name="connsiteX4" fmla="*/ 22484 w 43990"/>
                <a:gd name="connsiteY4" fmla="*/ 0 h 5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90" h="53730">
                  <a:moveTo>
                    <a:pt x="22484" y="0"/>
                  </a:moveTo>
                  <a:lnTo>
                    <a:pt x="0" y="54219"/>
                  </a:lnTo>
                  <a:cubicBezTo>
                    <a:pt x="6843" y="56173"/>
                    <a:pt x="14663" y="57150"/>
                    <a:pt x="22973" y="57150"/>
                  </a:cubicBezTo>
                  <a:cubicBezTo>
                    <a:pt x="30793" y="57150"/>
                    <a:pt x="38125" y="56173"/>
                    <a:pt x="44968" y="54708"/>
                  </a:cubicBezTo>
                  <a:lnTo>
                    <a:pt x="22484"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5" name="Freeform 554">
              <a:extLst>
                <a:ext uri="{FF2B5EF4-FFF2-40B4-BE49-F238E27FC236}">
                  <a16:creationId xmlns:a16="http://schemas.microsoft.com/office/drawing/2014/main" id="{8BF003A4-F2EE-324F-B59D-B2F0E8460906}"/>
                </a:ext>
              </a:extLst>
            </p:cNvPr>
            <p:cNvSpPr/>
            <p:nvPr/>
          </p:nvSpPr>
          <p:spPr>
            <a:xfrm>
              <a:off x="-3119341" y="908538"/>
              <a:ext cx="34215" cy="14654"/>
            </a:xfrm>
            <a:custGeom>
              <a:avLst/>
              <a:gdLst>
                <a:gd name="connsiteX0" fmla="*/ 19063 w 34214"/>
                <a:gd name="connsiteY0" fmla="*/ 10258 h 14653"/>
                <a:gd name="connsiteX1" fmla="*/ 0 w 34214"/>
                <a:gd name="connsiteY1" fmla="*/ 0 h 14653"/>
                <a:gd name="connsiteX2" fmla="*/ 0 w 34214"/>
                <a:gd name="connsiteY2" fmla="*/ 4885 h 14653"/>
                <a:gd name="connsiteX3" fmla="*/ 19063 w 34214"/>
                <a:gd name="connsiteY3" fmla="*/ 16119 h 14653"/>
                <a:gd name="connsiteX4" fmla="*/ 38125 w 34214"/>
                <a:gd name="connsiteY4" fmla="*/ 4885 h 14653"/>
                <a:gd name="connsiteX5" fmla="*/ 38125 w 34214"/>
                <a:gd name="connsiteY5" fmla="*/ 0 h 14653"/>
                <a:gd name="connsiteX6" fmla="*/ 19063 w 34214"/>
                <a:gd name="connsiteY6" fmla="*/ 10258 h 1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14" h="14653">
                  <a:moveTo>
                    <a:pt x="19063" y="10258"/>
                  </a:moveTo>
                  <a:cubicBezTo>
                    <a:pt x="8798" y="10258"/>
                    <a:pt x="489" y="5862"/>
                    <a:pt x="0" y="0"/>
                  </a:cubicBezTo>
                  <a:cubicBezTo>
                    <a:pt x="0" y="0"/>
                    <a:pt x="0" y="4396"/>
                    <a:pt x="0" y="4885"/>
                  </a:cubicBezTo>
                  <a:cubicBezTo>
                    <a:pt x="0" y="10746"/>
                    <a:pt x="8798" y="16119"/>
                    <a:pt x="19063" y="16119"/>
                  </a:cubicBezTo>
                  <a:cubicBezTo>
                    <a:pt x="29816" y="16119"/>
                    <a:pt x="38125" y="11235"/>
                    <a:pt x="38125" y="4885"/>
                  </a:cubicBezTo>
                  <a:cubicBezTo>
                    <a:pt x="38125" y="4885"/>
                    <a:pt x="38125" y="488"/>
                    <a:pt x="38125" y="0"/>
                  </a:cubicBezTo>
                  <a:cubicBezTo>
                    <a:pt x="37636" y="5373"/>
                    <a:pt x="29327" y="10258"/>
                    <a:pt x="19063"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6" name="Freeform 555">
              <a:extLst>
                <a:ext uri="{FF2B5EF4-FFF2-40B4-BE49-F238E27FC236}">
                  <a16:creationId xmlns:a16="http://schemas.microsoft.com/office/drawing/2014/main" id="{126C03FF-12D9-D442-AACC-7AF9953ACE05}"/>
                </a:ext>
              </a:extLst>
            </p:cNvPr>
            <p:cNvSpPr/>
            <p:nvPr/>
          </p:nvSpPr>
          <p:spPr>
            <a:xfrm>
              <a:off x="-3118852" y="897304"/>
              <a:ext cx="34215" cy="19538"/>
            </a:xfrm>
            <a:custGeom>
              <a:avLst/>
              <a:gdLst>
                <a:gd name="connsiteX0" fmla="*/ 38125 w 34214"/>
                <a:gd name="connsiteY0" fmla="*/ 11235 h 19538"/>
                <a:gd name="connsiteX1" fmla="*/ 19062 w 34214"/>
                <a:gd name="connsiteY1" fmla="*/ 22469 h 19538"/>
                <a:gd name="connsiteX2" fmla="*/ 0 w 34214"/>
                <a:gd name="connsiteY2" fmla="*/ 11235 h 19538"/>
                <a:gd name="connsiteX3" fmla="*/ 19062 w 34214"/>
                <a:gd name="connsiteY3" fmla="*/ 0 h 19538"/>
                <a:gd name="connsiteX4" fmla="*/ 38125 w 34214"/>
                <a:gd name="connsiteY4" fmla="*/ 11235 h 19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 h="19538">
                  <a:moveTo>
                    <a:pt x="38125" y="11235"/>
                  </a:moveTo>
                  <a:cubicBezTo>
                    <a:pt x="38125" y="17585"/>
                    <a:pt x="29327" y="22469"/>
                    <a:pt x="19062" y="22469"/>
                  </a:cubicBezTo>
                  <a:cubicBezTo>
                    <a:pt x="8309" y="22469"/>
                    <a:pt x="0" y="17585"/>
                    <a:pt x="0" y="11235"/>
                  </a:cubicBezTo>
                  <a:cubicBezTo>
                    <a:pt x="0" y="4885"/>
                    <a:pt x="8798" y="0"/>
                    <a:pt x="19062" y="0"/>
                  </a:cubicBezTo>
                  <a:cubicBezTo>
                    <a:pt x="29327" y="0"/>
                    <a:pt x="38125" y="4885"/>
                    <a:pt x="38125" y="112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7" name="Freeform 556">
              <a:extLst>
                <a:ext uri="{FF2B5EF4-FFF2-40B4-BE49-F238E27FC236}">
                  <a16:creationId xmlns:a16="http://schemas.microsoft.com/office/drawing/2014/main" id="{25BC8782-35DB-3C44-A1C7-F950C930B0E9}"/>
                </a:ext>
              </a:extLst>
            </p:cNvPr>
            <p:cNvSpPr/>
            <p:nvPr/>
          </p:nvSpPr>
          <p:spPr>
            <a:xfrm>
              <a:off x="-3166264" y="854808"/>
              <a:ext cx="151523" cy="1118577"/>
            </a:xfrm>
            <a:custGeom>
              <a:avLst/>
              <a:gdLst>
                <a:gd name="connsiteX0" fmla="*/ 0 w 151522"/>
                <a:gd name="connsiteY0" fmla="*/ 42985 h 1118576"/>
                <a:gd name="connsiteX1" fmla="*/ 55232 w 151522"/>
                <a:gd name="connsiteY1" fmla="*/ 0 h 1118576"/>
                <a:gd name="connsiteX2" fmla="*/ 55232 w 151522"/>
                <a:gd name="connsiteY2" fmla="*/ 105508 h 1118576"/>
                <a:gd name="connsiteX3" fmla="*/ 1955 w 151522"/>
                <a:gd name="connsiteY3" fmla="*/ 74246 h 1118576"/>
                <a:gd name="connsiteX4" fmla="*/ 0 w 151522"/>
                <a:gd name="connsiteY4" fmla="*/ 42985 h 1118576"/>
                <a:gd name="connsiteX5" fmla="*/ 83093 w 151522"/>
                <a:gd name="connsiteY5" fmla="*/ 27842 h 1118576"/>
                <a:gd name="connsiteX6" fmla="*/ 82604 w 151522"/>
                <a:gd name="connsiteY6" fmla="*/ 106485 h 1118576"/>
                <a:gd name="connsiteX7" fmla="*/ 138815 w 151522"/>
                <a:gd name="connsiteY7" fmla="*/ 74246 h 1118576"/>
                <a:gd name="connsiteX8" fmla="*/ 83093 w 151522"/>
                <a:gd name="connsiteY8" fmla="*/ 27842 h 1118576"/>
                <a:gd name="connsiteX9" fmla="*/ 82604 w 151522"/>
                <a:gd name="connsiteY9" fmla="*/ 250581 h 1118576"/>
                <a:gd name="connsiteX10" fmla="*/ 138326 w 151522"/>
                <a:gd name="connsiteY10" fmla="*/ 218831 h 1118576"/>
                <a:gd name="connsiteX11" fmla="*/ 123173 w 151522"/>
                <a:gd name="connsiteY11" fmla="*/ 122604 h 1118576"/>
                <a:gd name="connsiteX12" fmla="*/ 83582 w 151522"/>
                <a:gd name="connsiteY12" fmla="*/ 145073 h 1118576"/>
                <a:gd name="connsiteX13" fmla="*/ 82604 w 151522"/>
                <a:gd name="connsiteY13" fmla="*/ 250581 h 1118576"/>
                <a:gd name="connsiteX14" fmla="*/ 1466 w 151522"/>
                <a:gd name="connsiteY14" fmla="*/ 217854 h 1118576"/>
                <a:gd name="connsiteX15" fmla="*/ 55721 w 151522"/>
                <a:gd name="connsiteY15" fmla="*/ 248627 h 1118576"/>
                <a:gd name="connsiteX16" fmla="*/ 55721 w 151522"/>
                <a:gd name="connsiteY16" fmla="*/ 143119 h 1118576"/>
                <a:gd name="connsiteX17" fmla="*/ 9776 w 151522"/>
                <a:gd name="connsiteY17" fmla="*/ 116742 h 1118576"/>
                <a:gd name="connsiteX18" fmla="*/ 1466 w 151522"/>
                <a:gd name="connsiteY18" fmla="*/ 217854 h 1118576"/>
                <a:gd name="connsiteX19" fmla="*/ 124640 w 151522"/>
                <a:gd name="connsiteY19" fmla="*/ 264746 h 1118576"/>
                <a:gd name="connsiteX20" fmla="*/ 82604 w 151522"/>
                <a:gd name="connsiteY20" fmla="*/ 289169 h 1118576"/>
                <a:gd name="connsiteX21" fmla="*/ 82604 w 151522"/>
                <a:gd name="connsiteY21" fmla="*/ 394677 h 1118576"/>
                <a:gd name="connsiteX22" fmla="*/ 152011 w 151522"/>
                <a:gd name="connsiteY22" fmla="*/ 355112 h 1118576"/>
                <a:gd name="connsiteX23" fmla="*/ 124640 w 151522"/>
                <a:gd name="connsiteY23" fmla="*/ 264746 h 1118576"/>
                <a:gd name="connsiteX24" fmla="*/ 1466 w 151522"/>
                <a:gd name="connsiteY24" fmla="*/ 361462 h 1118576"/>
                <a:gd name="connsiteX25" fmla="*/ 55721 w 151522"/>
                <a:gd name="connsiteY25" fmla="*/ 392235 h 1118576"/>
                <a:gd name="connsiteX26" fmla="*/ 55721 w 151522"/>
                <a:gd name="connsiteY26" fmla="*/ 286727 h 1118576"/>
                <a:gd name="connsiteX27" fmla="*/ 9776 w 151522"/>
                <a:gd name="connsiteY27" fmla="*/ 260350 h 1118576"/>
                <a:gd name="connsiteX28" fmla="*/ 1466 w 151522"/>
                <a:gd name="connsiteY28" fmla="*/ 361462 h 1118576"/>
                <a:gd name="connsiteX29" fmla="*/ 82604 w 151522"/>
                <a:gd name="connsiteY29" fmla="*/ 432288 h 1118576"/>
                <a:gd name="connsiteX30" fmla="*/ 82604 w 151522"/>
                <a:gd name="connsiteY30" fmla="*/ 537308 h 1118576"/>
                <a:gd name="connsiteX31" fmla="*/ 152011 w 151522"/>
                <a:gd name="connsiteY31" fmla="*/ 497742 h 1118576"/>
                <a:gd name="connsiteX32" fmla="*/ 123662 w 151522"/>
                <a:gd name="connsiteY32" fmla="*/ 409331 h 1118576"/>
                <a:gd name="connsiteX33" fmla="*/ 82604 w 151522"/>
                <a:gd name="connsiteY33" fmla="*/ 432288 h 1118576"/>
                <a:gd name="connsiteX34" fmla="*/ 1466 w 151522"/>
                <a:gd name="connsiteY34" fmla="*/ 505069 h 1118576"/>
                <a:gd name="connsiteX35" fmla="*/ 55721 w 151522"/>
                <a:gd name="connsiteY35" fmla="*/ 535842 h 1118576"/>
                <a:gd name="connsiteX36" fmla="*/ 55721 w 151522"/>
                <a:gd name="connsiteY36" fmla="*/ 430335 h 1118576"/>
                <a:gd name="connsiteX37" fmla="*/ 9776 w 151522"/>
                <a:gd name="connsiteY37" fmla="*/ 403958 h 1118576"/>
                <a:gd name="connsiteX38" fmla="*/ 1466 w 151522"/>
                <a:gd name="connsiteY38" fmla="*/ 505069 h 1118576"/>
                <a:gd name="connsiteX39" fmla="*/ 82604 w 151522"/>
                <a:gd name="connsiteY39" fmla="*/ 576385 h 1118576"/>
                <a:gd name="connsiteX40" fmla="*/ 82604 w 151522"/>
                <a:gd name="connsiteY40" fmla="*/ 681892 h 1118576"/>
                <a:gd name="connsiteX41" fmla="*/ 152011 w 151522"/>
                <a:gd name="connsiteY41" fmla="*/ 642327 h 1118576"/>
                <a:gd name="connsiteX42" fmla="*/ 123173 w 151522"/>
                <a:gd name="connsiteY42" fmla="*/ 553427 h 1118576"/>
                <a:gd name="connsiteX43" fmla="*/ 82604 w 151522"/>
                <a:gd name="connsiteY43" fmla="*/ 576385 h 1118576"/>
                <a:gd name="connsiteX44" fmla="*/ 1466 w 151522"/>
                <a:gd name="connsiteY44" fmla="*/ 649165 h 1118576"/>
                <a:gd name="connsiteX45" fmla="*/ 55721 w 151522"/>
                <a:gd name="connsiteY45" fmla="*/ 679939 h 1118576"/>
                <a:gd name="connsiteX46" fmla="*/ 55721 w 151522"/>
                <a:gd name="connsiteY46" fmla="*/ 574431 h 1118576"/>
                <a:gd name="connsiteX47" fmla="*/ 9776 w 151522"/>
                <a:gd name="connsiteY47" fmla="*/ 548054 h 1118576"/>
                <a:gd name="connsiteX48" fmla="*/ 1466 w 151522"/>
                <a:gd name="connsiteY48" fmla="*/ 649165 h 1118576"/>
                <a:gd name="connsiteX49" fmla="*/ 82604 w 151522"/>
                <a:gd name="connsiteY49" fmla="*/ 719504 h 1118576"/>
                <a:gd name="connsiteX50" fmla="*/ 82604 w 151522"/>
                <a:gd name="connsiteY50" fmla="*/ 825012 h 1118576"/>
                <a:gd name="connsiteX51" fmla="*/ 152011 w 151522"/>
                <a:gd name="connsiteY51" fmla="*/ 785446 h 1118576"/>
                <a:gd name="connsiteX52" fmla="*/ 123662 w 151522"/>
                <a:gd name="connsiteY52" fmla="*/ 696546 h 1118576"/>
                <a:gd name="connsiteX53" fmla="*/ 82604 w 151522"/>
                <a:gd name="connsiteY53" fmla="*/ 719504 h 1118576"/>
                <a:gd name="connsiteX54" fmla="*/ 1466 w 151522"/>
                <a:gd name="connsiteY54" fmla="*/ 792285 h 1118576"/>
                <a:gd name="connsiteX55" fmla="*/ 55721 w 151522"/>
                <a:gd name="connsiteY55" fmla="*/ 823058 h 1118576"/>
                <a:gd name="connsiteX56" fmla="*/ 55721 w 151522"/>
                <a:gd name="connsiteY56" fmla="*/ 718038 h 1118576"/>
                <a:gd name="connsiteX57" fmla="*/ 9776 w 151522"/>
                <a:gd name="connsiteY57" fmla="*/ 691662 h 1118576"/>
                <a:gd name="connsiteX58" fmla="*/ 1466 w 151522"/>
                <a:gd name="connsiteY58" fmla="*/ 792285 h 1118576"/>
                <a:gd name="connsiteX59" fmla="*/ 82604 w 151522"/>
                <a:gd name="connsiteY59" fmla="*/ 863112 h 1118576"/>
                <a:gd name="connsiteX60" fmla="*/ 82604 w 151522"/>
                <a:gd name="connsiteY60" fmla="*/ 1121019 h 1118576"/>
                <a:gd name="connsiteX61" fmla="*/ 152011 w 151522"/>
                <a:gd name="connsiteY61" fmla="*/ 1081454 h 1118576"/>
                <a:gd name="connsiteX62" fmla="*/ 123662 w 151522"/>
                <a:gd name="connsiteY62" fmla="*/ 840154 h 1118576"/>
                <a:gd name="connsiteX63" fmla="*/ 82604 w 151522"/>
                <a:gd name="connsiteY63" fmla="*/ 863112 h 1118576"/>
                <a:gd name="connsiteX64" fmla="*/ 1466 w 151522"/>
                <a:gd name="connsiteY64" fmla="*/ 1088781 h 1118576"/>
                <a:gd name="connsiteX65" fmla="*/ 55721 w 151522"/>
                <a:gd name="connsiteY65" fmla="*/ 1119554 h 1118576"/>
                <a:gd name="connsiteX66" fmla="*/ 55721 w 151522"/>
                <a:gd name="connsiteY66" fmla="*/ 861646 h 1118576"/>
                <a:gd name="connsiteX67" fmla="*/ 9776 w 151522"/>
                <a:gd name="connsiteY67" fmla="*/ 835269 h 1118576"/>
                <a:gd name="connsiteX68" fmla="*/ 1466 w 151522"/>
                <a:gd name="connsiteY68" fmla="*/ 1088781 h 111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51522" h="1118576">
                  <a:moveTo>
                    <a:pt x="0" y="42985"/>
                  </a:moveTo>
                  <a:lnTo>
                    <a:pt x="55232" y="0"/>
                  </a:lnTo>
                  <a:lnTo>
                    <a:pt x="55232" y="105508"/>
                  </a:lnTo>
                  <a:lnTo>
                    <a:pt x="1955" y="74246"/>
                  </a:lnTo>
                  <a:lnTo>
                    <a:pt x="0" y="42985"/>
                  </a:lnTo>
                  <a:close/>
                  <a:moveTo>
                    <a:pt x="83093" y="27842"/>
                  </a:moveTo>
                  <a:lnTo>
                    <a:pt x="82604" y="106485"/>
                  </a:lnTo>
                  <a:lnTo>
                    <a:pt x="138815" y="74246"/>
                  </a:lnTo>
                  <a:lnTo>
                    <a:pt x="83093" y="27842"/>
                  </a:lnTo>
                  <a:close/>
                  <a:moveTo>
                    <a:pt x="82604" y="250581"/>
                  </a:moveTo>
                  <a:lnTo>
                    <a:pt x="138326" y="218831"/>
                  </a:lnTo>
                  <a:lnTo>
                    <a:pt x="123173" y="122604"/>
                  </a:lnTo>
                  <a:lnTo>
                    <a:pt x="83582" y="145073"/>
                  </a:lnTo>
                  <a:lnTo>
                    <a:pt x="82604" y="250581"/>
                  </a:lnTo>
                  <a:close/>
                  <a:moveTo>
                    <a:pt x="1466" y="217854"/>
                  </a:moveTo>
                  <a:lnTo>
                    <a:pt x="55721" y="248627"/>
                  </a:lnTo>
                  <a:lnTo>
                    <a:pt x="55721" y="143119"/>
                  </a:lnTo>
                  <a:lnTo>
                    <a:pt x="9776" y="116742"/>
                  </a:lnTo>
                  <a:lnTo>
                    <a:pt x="1466" y="217854"/>
                  </a:lnTo>
                  <a:close/>
                  <a:moveTo>
                    <a:pt x="124640" y="264746"/>
                  </a:moveTo>
                  <a:lnTo>
                    <a:pt x="82604" y="289169"/>
                  </a:lnTo>
                  <a:lnTo>
                    <a:pt x="82604" y="394677"/>
                  </a:lnTo>
                  <a:lnTo>
                    <a:pt x="152011" y="355112"/>
                  </a:lnTo>
                  <a:lnTo>
                    <a:pt x="124640" y="264746"/>
                  </a:lnTo>
                  <a:close/>
                  <a:moveTo>
                    <a:pt x="1466" y="361462"/>
                  </a:moveTo>
                  <a:lnTo>
                    <a:pt x="55721" y="392235"/>
                  </a:lnTo>
                  <a:lnTo>
                    <a:pt x="55721" y="286727"/>
                  </a:lnTo>
                  <a:lnTo>
                    <a:pt x="9776" y="260350"/>
                  </a:lnTo>
                  <a:lnTo>
                    <a:pt x="1466" y="361462"/>
                  </a:lnTo>
                  <a:close/>
                  <a:moveTo>
                    <a:pt x="82604" y="432288"/>
                  </a:moveTo>
                  <a:lnTo>
                    <a:pt x="82604" y="537308"/>
                  </a:lnTo>
                  <a:lnTo>
                    <a:pt x="152011" y="497742"/>
                  </a:lnTo>
                  <a:lnTo>
                    <a:pt x="123662" y="409331"/>
                  </a:lnTo>
                  <a:lnTo>
                    <a:pt x="82604" y="432288"/>
                  </a:lnTo>
                  <a:close/>
                  <a:moveTo>
                    <a:pt x="1466" y="505069"/>
                  </a:moveTo>
                  <a:lnTo>
                    <a:pt x="55721" y="535842"/>
                  </a:lnTo>
                  <a:lnTo>
                    <a:pt x="55721" y="430335"/>
                  </a:lnTo>
                  <a:lnTo>
                    <a:pt x="9776" y="403958"/>
                  </a:lnTo>
                  <a:lnTo>
                    <a:pt x="1466" y="505069"/>
                  </a:lnTo>
                  <a:close/>
                  <a:moveTo>
                    <a:pt x="82604" y="576385"/>
                  </a:moveTo>
                  <a:lnTo>
                    <a:pt x="82604" y="681892"/>
                  </a:lnTo>
                  <a:lnTo>
                    <a:pt x="152011" y="642327"/>
                  </a:lnTo>
                  <a:lnTo>
                    <a:pt x="123173" y="553427"/>
                  </a:lnTo>
                  <a:lnTo>
                    <a:pt x="82604" y="576385"/>
                  </a:lnTo>
                  <a:close/>
                  <a:moveTo>
                    <a:pt x="1466" y="649165"/>
                  </a:moveTo>
                  <a:lnTo>
                    <a:pt x="55721" y="679939"/>
                  </a:lnTo>
                  <a:lnTo>
                    <a:pt x="55721" y="574431"/>
                  </a:lnTo>
                  <a:lnTo>
                    <a:pt x="9776" y="548054"/>
                  </a:lnTo>
                  <a:lnTo>
                    <a:pt x="1466" y="649165"/>
                  </a:lnTo>
                  <a:close/>
                  <a:moveTo>
                    <a:pt x="82604" y="719504"/>
                  </a:moveTo>
                  <a:lnTo>
                    <a:pt x="82604" y="825012"/>
                  </a:lnTo>
                  <a:lnTo>
                    <a:pt x="152011" y="785446"/>
                  </a:lnTo>
                  <a:lnTo>
                    <a:pt x="123662" y="696546"/>
                  </a:lnTo>
                  <a:lnTo>
                    <a:pt x="82604" y="719504"/>
                  </a:lnTo>
                  <a:close/>
                  <a:moveTo>
                    <a:pt x="1466" y="792285"/>
                  </a:moveTo>
                  <a:lnTo>
                    <a:pt x="55721" y="823058"/>
                  </a:lnTo>
                  <a:lnTo>
                    <a:pt x="55721" y="718038"/>
                  </a:lnTo>
                  <a:lnTo>
                    <a:pt x="9776" y="691662"/>
                  </a:lnTo>
                  <a:lnTo>
                    <a:pt x="1466" y="792285"/>
                  </a:lnTo>
                  <a:close/>
                  <a:moveTo>
                    <a:pt x="82604" y="863112"/>
                  </a:moveTo>
                  <a:lnTo>
                    <a:pt x="82604" y="1121019"/>
                  </a:lnTo>
                  <a:lnTo>
                    <a:pt x="152011" y="1081454"/>
                  </a:lnTo>
                  <a:lnTo>
                    <a:pt x="123662" y="840154"/>
                  </a:lnTo>
                  <a:lnTo>
                    <a:pt x="82604" y="863112"/>
                  </a:lnTo>
                  <a:close/>
                  <a:moveTo>
                    <a:pt x="1466" y="1088781"/>
                  </a:moveTo>
                  <a:lnTo>
                    <a:pt x="55721" y="1119554"/>
                  </a:lnTo>
                  <a:lnTo>
                    <a:pt x="55721" y="861646"/>
                  </a:lnTo>
                  <a:lnTo>
                    <a:pt x="9776" y="835269"/>
                  </a:lnTo>
                  <a:lnTo>
                    <a:pt x="1466" y="10887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8" name="Freeform 557">
              <a:extLst>
                <a:ext uri="{FF2B5EF4-FFF2-40B4-BE49-F238E27FC236}">
                  <a16:creationId xmlns:a16="http://schemas.microsoft.com/office/drawing/2014/main" id="{80DA79E0-E026-F54F-A207-FB4680B33782}"/>
                </a:ext>
              </a:extLst>
            </p:cNvPr>
            <p:cNvSpPr/>
            <p:nvPr/>
          </p:nvSpPr>
          <p:spPr>
            <a:xfrm>
              <a:off x="-3286016" y="571500"/>
              <a:ext cx="376363" cy="214923"/>
            </a:xfrm>
            <a:custGeom>
              <a:avLst/>
              <a:gdLst>
                <a:gd name="connsiteX0" fmla="*/ 0 w 376363"/>
                <a:gd name="connsiteY0" fmla="*/ 108438 h 214923"/>
                <a:gd name="connsiteX1" fmla="*/ 189648 w 376363"/>
                <a:gd name="connsiteY1" fmla="*/ 217854 h 214923"/>
                <a:gd name="connsiteX2" fmla="*/ 378807 w 376363"/>
                <a:gd name="connsiteY2" fmla="*/ 109415 h 214923"/>
                <a:gd name="connsiteX3" fmla="*/ 190137 w 376363"/>
                <a:gd name="connsiteY3" fmla="*/ 0 h 214923"/>
              </a:gdLst>
              <a:ahLst/>
              <a:cxnLst>
                <a:cxn ang="0">
                  <a:pos x="connsiteX0" y="connsiteY0"/>
                </a:cxn>
                <a:cxn ang="0">
                  <a:pos x="connsiteX1" y="connsiteY1"/>
                </a:cxn>
                <a:cxn ang="0">
                  <a:pos x="connsiteX2" y="connsiteY2"/>
                </a:cxn>
                <a:cxn ang="0">
                  <a:pos x="connsiteX3" y="connsiteY3"/>
                </a:cxn>
              </a:cxnLst>
              <a:rect l="l" t="t" r="r" b="b"/>
              <a:pathLst>
                <a:path w="376363" h="214923">
                  <a:moveTo>
                    <a:pt x="0" y="108438"/>
                  </a:moveTo>
                  <a:lnTo>
                    <a:pt x="189648" y="217854"/>
                  </a:lnTo>
                  <a:lnTo>
                    <a:pt x="378807" y="109415"/>
                  </a:lnTo>
                  <a:lnTo>
                    <a:pt x="190137"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9" name="Freeform 558">
              <a:extLst>
                <a:ext uri="{FF2B5EF4-FFF2-40B4-BE49-F238E27FC236}">
                  <a16:creationId xmlns:a16="http://schemas.microsoft.com/office/drawing/2014/main" id="{56C384F6-57E0-0D47-8ADF-BEE72BE40AAC}"/>
                </a:ext>
              </a:extLst>
            </p:cNvPr>
            <p:cNvSpPr/>
            <p:nvPr/>
          </p:nvSpPr>
          <p:spPr>
            <a:xfrm>
              <a:off x="-2708274" y="1826358"/>
              <a:ext cx="342148" cy="195385"/>
            </a:xfrm>
            <a:custGeom>
              <a:avLst/>
              <a:gdLst>
                <a:gd name="connsiteX0" fmla="*/ 172540 w 342148"/>
                <a:gd name="connsiteY0" fmla="*/ 0 h 195384"/>
                <a:gd name="connsiteX1" fmla="*/ 0 w 342148"/>
                <a:gd name="connsiteY1" fmla="*/ 98669 h 195384"/>
                <a:gd name="connsiteX2" fmla="*/ 172540 w 342148"/>
                <a:gd name="connsiteY2" fmla="*/ 196850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540" y="0"/>
                  </a:moveTo>
                  <a:lnTo>
                    <a:pt x="0" y="98669"/>
                  </a:lnTo>
                  <a:lnTo>
                    <a:pt x="172540" y="196850"/>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0" name="Freeform 559">
              <a:extLst>
                <a:ext uri="{FF2B5EF4-FFF2-40B4-BE49-F238E27FC236}">
                  <a16:creationId xmlns:a16="http://schemas.microsoft.com/office/drawing/2014/main" id="{4DC17BB4-6888-DE44-A927-343549957F20}"/>
                </a:ext>
              </a:extLst>
            </p:cNvPr>
            <p:cNvSpPr/>
            <p:nvPr/>
          </p:nvSpPr>
          <p:spPr>
            <a:xfrm>
              <a:off x="-2708274" y="1925027"/>
              <a:ext cx="171074" cy="605692"/>
            </a:xfrm>
            <a:custGeom>
              <a:avLst/>
              <a:gdLst>
                <a:gd name="connsiteX0" fmla="*/ 0 w 171074"/>
                <a:gd name="connsiteY0" fmla="*/ 508489 h 605692"/>
                <a:gd name="connsiteX1" fmla="*/ 0 w 171074"/>
                <a:gd name="connsiteY1" fmla="*/ 0 h 605692"/>
                <a:gd name="connsiteX2" fmla="*/ 172540 w 171074"/>
                <a:gd name="connsiteY2" fmla="*/ 98181 h 605692"/>
                <a:gd name="connsiteX3" fmla="*/ 17254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540" y="98181"/>
                  </a:lnTo>
                  <a:lnTo>
                    <a:pt x="17254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1" name="Freeform 560">
              <a:extLst>
                <a:ext uri="{FF2B5EF4-FFF2-40B4-BE49-F238E27FC236}">
                  <a16:creationId xmlns:a16="http://schemas.microsoft.com/office/drawing/2014/main" id="{648E804F-CAA3-8549-A785-F0CE27D5D4E4}"/>
                </a:ext>
              </a:extLst>
            </p:cNvPr>
            <p:cNvSpPr/>
            <p:nvPr/>
          </p:nvSpPr>
          <p:spPr>
            <a:xfrm>
              <a:off x="-2535733" y="1925027"/>
              <a:ext cx="171074" cy="605692"/>
            </a:xfrm>
            <a:custGeom>
              <a:avLst/>
              <a:gdLst>
                <a:gd name="connsiteX0" fmla="*/ 172052 w 171074"/>
                <a:gd name="connsiteY0" fmla="*/ 508489 h 605692"/>
                <a:gd name="connsiteX1" fmla="*/ 172052 w 171074"/>
                <a:gd name="connsiteY1" fmla="*/ 0 h 605692"/>
                <a:gd name="connsiteX2" fmla="*/ 0 w 171074"/>
                <a:gd name="connsiteY2" fmla="*/ 98181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489"/>
                  </a:moveTo>
                  <a:lnTo>
                    <a:pt x="172052" y="0"/>
                  </a:lnTo>
                  <a:lnTo>
                    <a:pt x="0" y="98181"/>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2" name="Freeform 561">
              <a:extLst>
                <a:ext uri="{FF2B5EF4-FFF2-40B4-BE49-F238E27FC236}">
                  <a16:creationId xmlns:a16="http://schemas.microsoft.com/office/drawing/2014/main" id="{59871746-32C8-9341-9856-1F68FD2A85C3}"/>
                </a:ext>
              </a:extLst>
            </p:cNvPr>
            <p:cNvSpPr/>
            <p:nvPr/>
          </p:nvSpPr>
          <p:spPr>
            <a:xfrm>
              <a:off x="-2436510" y="1970942"/>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3" name="Freeform 562">
              <a:extLst>
                <a:ext uri="{FF2B5EF4-FFF2-40B4-BE49-F238E27FC236}">
                  <a16:creationId xmlns:a16="http://schemas.microsoft.com/office/drawing/2014/main" id="{97AB810D-B756-CD45-850E-8D0B45B20AD1}"/>
                </a:ext>
              </a:extLst>
            </p:cNvPr>
            <p:cNvSpPr/>
            <p:nvPr/>
          </p:nvSpPr>
          <p:spPr>
            <a:xfrm>
              <a:off x="-2509828" y="2013439"/>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4" name="Freeform 563">
              <a:extLst>
                <a:ext uri="{FF2B5EF4-FFF2-40B4-BE49-F238E27FC236}">
                  <a16:creationId xmlns:a16="http://schemas.microsoft.com/office/drawing/2014/main" id="{C9EECE5D-0012-954E-A8D6-2EEAD85042D2}"/>
                </a:ext>
              </a:extLst>
            </p:cNvPr>
            <p:cNvSpPr/>
            <p:nvPr/>
          </p:nvSpPr>
          <p:spPr>
            <a:xfrm>
              <a:off x="-2436510" y="2064727"/>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5" name="Freeform 564">
              <a:extLst>
                <a:ext uri="{FF2B5EF4-FFF2-40B4-BE49-F238E27FC236}">
                  <a16:creationId xmlns:a16="http://schemas.microsoft.com/office/drawing/2014/main" id="{BBBAA50A-5384-064C-AF1B-D1993386D017}"/>
                </a:ext>
              </a:extLst>
            </p:cNvPr>
            <p:cNvSpPr/>
            <p:nvPr/>
          </p:nvSpPr>
          <p:spPr>
            <a:xfrm>
              <a:off x="-2509828" y="2107223"/>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6" name="Freeform 565">
              <a:extLst>
                <a:ext uri="{FF2B5EF4-FFF2-40B4-BE49-F238E27FC236}">
                  <a16:creationId xmlns:a16="http://schemas.microsoft.com/office/drawing/2014/main" id="{A55F32C4-CA81-B540-826B-BEC86EA56B17}"/>
                </a:ext>
              </a:extLst>
            </p:cNvPr>
            <p:cNvSpPr/>
            <p:nvPr/>
          </p:nvSpPr>
          <p:spPr>
            <a:xfrm>
              <a:off x="-2436510" y="2226408"/>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7" name="Freeform 566">
              <a:extLst>
                <a:ext uri="{FF2B5EF4-FFF2-40B4-BE49-F238E27FC236}">
                  <a16:creationId xmlns:a16="http://schemas.microsoft.com/office/drawing/2014/main" id="{DE8DFE52-54CB-3446-8203-D77B5F857A7D}"/>
                </a:ext>
              </a:extLst>
            </p:cNvPr>
            <p:cNvSpPr/>
            <p:nvPr/>
          </p:nvSpPr>
          <p:spPr>
            <a:xfrm>
              <a:off x="-2509828" y="2268415"/>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8" name="Freeform 567">
              <a:extLst>
                <a:ext uri="{FF2B5EF4-FFF2-40B4-BE49-F238E27FC236}">
                  <a16:creationId xmlns:a16="http://schemas.microsoft.com/office/drawing/2014/main" id="{FAB4B819-6C4B-814B-8950-E0FADD68492D}"/>
                </a:ext>
              </a:extLst>
            </p:cNvPr>
            <p:cNvSpPr/>
            <p:nvPr/>
          </p:nvSpPr>
          <p:spPr>
            <a:xfrm>
              <a:off x="-2436510" y="2320192"/>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9" name="Freeform 568">
              <a:extLst>
                <a:ext uri="{FF2B5EF4-FFF2-40B4-BE49-F238E27FC236}">
                  <a16:creationId xmlns:a16="http://schemas.microsoft.com/office/drawing/2014/main" id="{480D7D3B-1FDA-B244-B608-761B35C5541A}"/>
                </a:ext>
              </a:extLst>
            </p:cNvPr>
            <p:cNvSpPr/>
            <p:nvPr/>
          </p:nvSpPr>
          <p:spPr>
            <a:xfrm>
              <a:off x="-2509828" y="2362200"/>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0" name="Freeform 569">
              <a:extLst>
                <a:ext uri="{FF2B5EF4-FFF2-40B4-BE49-F238E27FC236}">
                  <a16:creationId xmlns:a16="http://schemas.microsoft.com/office/drawing/2014/main" id="{433B10D7-3BE7-1C4C-BEAA-19A4CA40AA26}"/>
                </a:ext>
              </a:extLst>
            </p:cNvPr>
            <p:cNvSpPr/>
            <p:nvPr/>
          </p:nvSpPr>
          <p:spPr>
            <a:xfrm>
              <a:off x="-2687745" y="1970942"/>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1" name="Freeform 570">
              <a:extLst>
                <a:ext uri="{FF2B5EF4-FFF2-40B4-BE49-F238E27FC236}">
                  <a16:creationId xmlns:a16="http://schemas.microsoft.com/office/drawing/2014/main" id="{B9D6B6BC-9972-A84C-80C9-460DE014CAD1}"/>
                </a:ext>
              </a:extLst>
            </p:cNvPr>
            <p:cNvSpPr/>
            <p:nvPr/>
          </p:nvSpPr>
          <p:spPr>
            <a:xfrm>
              <a:off x="-2614427" y="2013439"/>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2" name="Freeform 571">
              <a:extLst>
                <a:ext uri="{FF2B5EF4-FFF2-40B4-BE49-F238E27FC236}">
                  <a16:creationId xmlns:a16="http://schemas.microsoft.com/office/drawing/2014/main" id="{BBBB9870-A008-AB49-989F-5E28D2D0AAA7}"/>
                </a:ext>
              </a:extLst>
            </p:cNvPr>
            <p:cNvSpPr/>
            <p:nvPr/>
          </p:nvSpPr>
          <p:spPr>
            <a:xfrm>
              <a:off x="-2687745" y="2064727"/>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3" name="Freeform 572">
              <a:extLst>
                <a:ext uri="{FF2B5EF4-FFF2-40B4-BE49-F238E27FC236}">
                  <a16:creationId xmlns:a16="http://schemas.microsoft.com/office/drawing/2014/main" id="{6B7F5E38-39B9-E047-9796-76CA43717EB1}"/>
                </a:ext>
              </a:extLst>
            </p:cNvPr>
            <p:cNvSpPr/>
            <p:nvPr/>
          </p:nvSpPr>
          <p:spPr>
            <a:xfrm>
              <a:off x="-2614427" y="2107223"/>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4" name="Freeform 573">
              <a:extLst>
                <a:ext uri="{FF2B5EF4-FFF2-40B4-BE49-F238E27FC236}">
                  <a16:creationId xmlns:a16="http://schemas.microsoft.com/office/drawing/2014/main" id="{9888A983-48D4-C142-8A51-B7148362F37C}"/>
                </a:ext>
              </a:extLst>
            </p:cNvPr>
            <p:cNvSpPr/>
            <p:nvPr/>
          </p:nvSpPr>
          <p:spPr>
            <a:xfrm>
              <a:off x="-2687745" y="2226408"/>
              <a:ext cx="48878" cy="102577"/>
            </a:xfrm>
            <a:custGeom>
              <a:avLst/>
              <a:gdLst>
                <a:gd name="connsiteX0" fmla="*/ 53277 w 48878"/>
                <a:gd name="connsiteY0" fmla="*/ 30773 h 102576"/>
                <a:gd name="connsiteX1" fmla="*/ 53277 w 48878"/>
                <a:gd name="connsiteY1" fmla="*/ 102577 h 102576"/>
                <a:gd name="connsiteX2" fmla="*/ 0 w 48878"/>
                <a:gd name="connsiteY2" fmla="*/ 71804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5" name="Freeform 574">
              <a:extLst>
                <a:ext uri="{FF2B5EF4-FFF2-40B4-BE49-F238E27FC236}">
                  <a16:creationId xmlns:a16="http://schemas.microsoft.com/office/drawing/2014/main" id="{CBC47023-00CC-4147-97B8-62DDEF17B41D}"/>
                </a:ext>
              </a:extLst>
            </p:cNvPr>
            <p:cNvSpPr/>
            <p:nvPr/>
          </p:nvSpPr>
          <p:spPr>
            <a:xfrm>
              <a:off x="-2614427" y="2268415"/>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6" name="Freeform 575">
              <a:extLst>
                <a:ext uri="{FF2B5EF4-FFF2-40B4-BE49-F238E27FC236}">
                  <a16:creationId xmlns:a16="http://schemas.microsoft.com/office/drawing/2014/main" id="{4F44DA6C-A5F3-284E-8B8E-00EE20D31743}"/>
                </a:ext>
              </a:extLst>
            </p:cNvPr>
            <p:cNvSpPr/>
            <p:nvPr/>
          </p:nvSpPr>
          <p:spPr>
            <a:xfrm>
              <a:off x="-2687745" y="2320192"/>
              <a:ext cx="48878" cy="102577"/>
            </a:xfrm>
            <a:custGeom>
              <a:avLst/>
              <a:gdLst>
                <a:gd name="connsiteX0" fmla="*/ 53277 w 48878"/>
                <a:gd name="connsiteY0" fmla="*/ 30773 h 102576"/>
                <a:gd name="connsiteX1" fmla="*/ 53277 w 48878"/>
                <a:gd name="connsiteY1" fmla="*/ 102577 h 102576"/>
                <a:gd name="connsiteX2" fmla="*/ 0 w 48878"/>
                <a:gd name="connsiteY2" fmla="*/ 71804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7" name="Freeform 576">
              <a:extLst>
                <a:ext uri="{FF2B5EF4-FFF2-40B4-BE49-F238E27FC236}">
                  <a16:creationId xmlns:a16="http://schemas.microsoft.com/office/drawing/2014/main" id="{C0ED44A5-1249-4346-895C-4E2A892F0A31}"/>
                </a:ext>
              </a:extLst>
            </p:cNvPr>
            <p:cNvSpPr/>
            <p:nvPr/>
          </p:nvSpPr>
          <p:spPr>
            <a:xfrm>
              <a:off x="-2614427" y="2362200"/>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8" name="Freeform 577">
              <a:extLst>
                <a:ext uri="{FF2B5EF4-FFF2-40B4-BE49-F238E27FC236}">
                  <a16:creationId xmlns:a16="http://schemas.microsoft.com/office/drawing/2014/main" id="{385592D7-170A-3D43-8AD3-315C0D8CA169}"/>
                </a:ext>
              </a:extLst>
            </p:cNvPr>
            <p:cNvSpPr/>
            <p:nvPr/>
          </p:nvSpPr>
          <p:spPr>
            <a:xfrm>
              <a:off x="-2708274" y="1826358"/>
              <a:ext cx="342148" cy="195385"/>
            </a:xfrm>
            <a:custGeom>
              <a:avLst/>
              <a:gdLst>
                <a:gd name="connsiteX0" fmla="*/ 0 w 342148"/>
                <a:gd name="connsiteY0" fmla="*/ 98669 h 195384"/>
                <a:gd name="connsiteX1" fmla="*/ 172052 w 342148"/>
                <a:gd name="connsiteY1" fmla="*/ 197338 h 195384"/>
                <a:gd name="connsiteX2" fmla="*/ 344103 w 342148"/>
                <a:gd name="connsiteY2" fmla="*/ 98669 h 195384"/>
                <a:gd name="connsiteX3" fmla="*/ 172052 w 342148"/>
                <a:gd name="connsiteY3" fmla="*/ 0 h 195384"/>
                <a:gd name="connsiteX4" fmla="*/ 0 w 342148"/>
                <a:gd name="connsiteY4" fmla="*/ 98669 h 195384"/>
                <a:gd name="connsiteX5" fmla="*/ 172540 w 342148"/>
                <a:gd name="connsiteY5" fmla="*/ 182685 h 195384"/>
                <a:gd name="connsiteX6" fmla="*/ 25417 w 342148"/>
                <a:gd name="connsiteY6" fmla="*/ 98181 h 195384"/>
                <a:gd name="connsiteX7" fmla="*/ 172540 w 342148"/>
                <a:gd name="connsiteY7" fmla="*/ 13677 h 195384"/>
                <a:gd name="connsiteX8" fmla="*/ 319664 w 342148"/>
                <a:gd name="connsiteY8" fmla="*/ 98181 h 195384"/>
                <a:gd name="connsiteX9" fmla="*/ 172540 w 342148"/>
                <a:gd name="connsiteY9" fmla="*/ 182685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3" y="98669"/>
                  </a:lnTo>
                  <a:lnTo>
                    <a:pt x="172052" y="0"/>
                  </a:lnTo>
                  <a:lnTo>
                    <a:pt x="0" y="98669"/>
                  </a:lnTo>
                  <a:close/>
                  <a:moveTo>
                    <a:pt x="172540" y="182685"/>
                  </a:moveTo>
                  <a:lnTo>
                    <a:pt x="25417" y="98181"/>
                  </a:lnTo>
                  <a:lnTo>
                    <a:pt x="172540" y="13677"/>
                  </a:lnTo>
                  <a:lnTo>
                    <a:pt x="319664" y="98181"/>
                  </a:lnTo>
                  <a:lnTo>
                    <a:pt x="172540" y="1826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9" name="Freeform 578">
              <a:extLst>
                <a:ext uri="{FF2B5EF4-FFF2-40B4-BE49-F238E27FC236}">
                  <a16:creationId xmlns:a16="http://schemas.microsoft.com/office/drawing/2014/main" id="{C2BC1A91-D34B-1A4E-A53F-DA905CFB25D4}"/>
                </a:ext>
              </a:extLst>
            </p:cNvPr>
            <p:cNvSpPr/>
            <p:nvPr/>
          </p:nvSpPr>
          <p:spPr>
            <a:xfrm>
              <a:off x="-2880326" y="1925027"/>
              <a:ext cx="342148" cy="195385"/>
            </a:xfrm>
            <a:custGeom>
              <a:avLst/>
              <a:gdLst>
                <a:gd name="connsiteX0" fmla="*/ 172052 w 342148"/>
                <a:gd name="connsiteY0" fmla="*/ 0 h 195384"/>
                <a:gd name="connsiteX1" fmla="*/ 0 w 342148"/>
                <a:gd name="connsiteY1" fmla="*/ 98181 h 195384"/>
                <a:gd name="connsiteX2" fmla="*/ 172052 w 342148"/>
                <a:gd name="connsiteY2" fmla="*/ 196850 h 195384"/>
                <a:gd name="connsiteX3" fmla="*/ 344592 w 342148"/>
                <a:gd name="connsiteY3" fmla="*/ 98181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181"/>
                  </a:lnTo>
                  <a:lnTo>
                    <a:pt x="172052" y="196850"/>
                  </a:lnTo>
                  <a:lnTo>
                    <a:pt x="344592" y="9818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0" name="Freeform 579">
              <a:extLst>
                <a:ext uri="{FF2B5EF4-FFF2-40B4-BE49-F238E27FC236}">
                  <a16:creationId xmlns:a16="http://schemas.microsoft.com/office/drawing/2014/main" id="{6CE4646F-7A1B-A64E-8C29-F737BE223604}"/>
                </a:ext>
              </a:extLst>
            </p:cNvPr>
            <p:cNvSpPr/>
            <p:nvPr/>
          </p:nvSpPr>
          <p:spPr>
            <a:xfrm>
              <a:off x="-2880326" y="2023208"/>
              <a:ext cx="171074" cy="605692"/>
            </a:xfrm>
            <a:custGeom>
              <a:avLst/>
              <a:gdLst>
                <a:gd name="connsiteX0" fmla="*/ 0 w 171074"/>
                <a:gd name="connsiteY0" fmla="*/ 508977 h 605692"/>
                <a:gd name="connsiteX1" fmla="*/ 0 w 171074"/>
                <a:gd name="connsiteY1" fmla="*/ 0 h 605692"/>
                <a:gd name="connsiteX2" fmla="*/ 172052 w 171074"/>
                <a:gd name="connsiteY2" fmla="*/ 98669 h 605692"/>
                <a:gd name="connsiteX3" fmla="*/ 172052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052" y="98669"/>
                  </a:lnTo>
                  <a:lnTo>
                    <a:pt x="172052"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1" name="Freeform 580">
              <a:extLst>
                <a:ext uri="{FF2B5EF4-FFF2-40B4-BE49-F238E27FC236}">
                  <a16:creationId xmlns:a16="http://schemas.microsoft.com/office/drawing/2014/main" id="{71D18287-7222-224D-A2AA-5D25F94619DB}"/>
                </a:ext>
              </a:extLst>
            </p:cNvPr>
            <p:cNvSpPr/>
            <p:nvPr/>
          </p:nvSpPr>
          <p:spPr>
            <a:xfrm>
              <a:off x="-2708274" y="2023208"/>
              <a:ext cx="171074" cy="605692"/>
            </a:xfrm>
            <a:custGeom>
              <a:avLst/>
              <a:gdLst>
                <a:gd name="connsiteX0" fmla="*/ 172540 w 171074"/>
                <a:gd name="connsiteY0" fmla="*/ 508977 h 605692"/>
                <a:gd name="connsiteX1" fmla="*/ 172540 w 171074"/>
                <a:gd name="connsiteY1" fmla="*/ 0 h 605692"/>
                <a:gd name="connsiteX2" fmla="*/ 0 w 171074"/>
                <a:gd name="connsiteY2" fmla="*/ 98669 h 605692"/>
                <a:gd name="connsiteX3" fmla="*/ 0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540" y="508977"/>
                  </a:moveTo>
                  <a:lnTo>
                    <a:pt x="172540" y="0"/>
                  </a:lnTo>
                  <a:lnTo>
                    <a:pt x="0" y="98669"/>
                  </a:lnTo>
                  <a:lnTo>
                    <a:pt x="0"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2" name="Freeform 581">
              <a:extLst>
                <a:ext uri="{FF2B5EF4-FFF2-40B4-BE49-F238E27FC236}">
                  <a16:creationId xmlns:a16="http://schemas.microsoft.com/office/drawing/2014/main" id="{7357AABF-5D7E-A540-89C7-0BC6CC807CF3}"/>
                </a:ext>
              </a:extLst>
            </p:cNvPr>
            <p:cNvSpPr/>
            <p:nvPr/>
          </p:nvSpPr>
          <p:spPr>
            <a:xfrm>
              <a:off x="-2609051" y="2069612"/>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3" name="Freeform 582">
              <a:extLst>
                <a:ext uri="{FF2B5EF4-FFF2-40B4-BE49-F238E27FC236}">
                  <a16:creationId xmlns:a16="http://schemas.microsoft.com/office/drawing/2014/main" id="{B4823BFF-B905-FF47-8497-CE55515951FD}"/>
                </a:ext>
              </a:extLst>
            </p:cNvPr>
            <p:cNvSpPr/>
            <p:nvPr/>
          </p:nvSpPr>
          <p:spPr>
            <a:xfrm>
              <a:off x="-2682368" y="2112108"/>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4" name="Freeform 583">
              <a:extLst>
                <a:ext uri="{FF2B5EF4-FFF2-40B4-BE49-F238E27FC236}">
                  <a16:creationId xmlns:a16="http://schemas.microsoft.com/office/drawing/2014/main" id="{ACCD1CE0-B884-6140-B3A5-3456A8AAE297}"/>
                </a:ext>
              </a:extLst>
            </p:cNvPr>
            <p:cNvSpPr/>
            <p:nvPr/>
          </p:nvSpPr>
          <p:spPr>
            <a:xfrm>
              <a:off x="-2609051" y="2163396"/>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5" name="Freeform 584">
              <a:extLst>
                <a:ext uri="{FF2B5EF4-FFF2-40B4-BE49-F238E27FC236}">
                  <a16:creationId xmlns:a16="http://schemas.microsoft.com/office/drawing/2014/main" id="{732209BD-9380-1547-82F4-9F16B96AB17D}"/>
                </a:ext>
              </a:extLst>
            </p:cNvPr>
            <p:cNvSpPr/>
            <p:nvPr/>
          </p:nvSpPr>
          <p:spPr>
            <a:xfrm>
              <a:off x="-2682368" y="2205892"/>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6" name="Freeform 585">
              <a:extLst>
                <a:ext uri="{FF2B5EF4-FFF2-40B4-BE49-F238E27FC236}">
                  <a16:creationId xmlns:a16="http://schemas.microsoft.com/office/drawing/2014/main" id="{522A2898-E64F-FD40-B156-542C60F066B2}"/>
                </a:ext>
              </a:extLst>
            </p:cNvPr>
            <p:cNvSpPr/>
            <p:nvPr/>
          </p:nvSpPr>
          <p:spPr>
            <a:xfrm>
              <a:off x="-2609051" y="2325077"/>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7" name="Freeform 586">
              <a:extLst>
                <a:ext uri="{FF2B5EF4-FFF2-40B4-BE49-F238E27FC236}">
                  <a16:creationId xmlns:a16="http://schemas.microsoft.com/office/drawing/2014/main" id="{ED3B4719-DA08-244E-A400-5B5FDEF248A8}"/>
                </a:ext>
              </a:extLst>
            </p:cNvPr>
            <p:cNvSpPr/>
            <p:nvPr/>
          </p:nvSpPr>
          <p:spPr>
            <a:xfrm>
              <a:off x="-2682368" y="2367085"/>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8" name="Freeform 587">
              <a:extLst>
                <a:ext uri="{FF2B5EF4-FFF2-40B4-BE49-F238E27FC236}">
                  <a16:creationId xmlns:a16="http://schemas.microsoft.com/office/drawing/2014/main" id="{781D75D8-1696-874D-901F-94F6B6F5B1F7}"/>
                </a:ext>
              </a:extLst>
            </p:cNvPr>
            <p:cNvSpPr/>
            <p:nvPr/>
          </p:nvSpPr>
          <p:spPr>
            <a:xfrm>
              <a:off x="-2609051" y="2418862"/>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9" name="Freeform 588">
              <a:extLst>
                <a:ext uri="{FF2B5EF4-FFF2-40B4-BE49-F238E27FC236}">
                  <a16:creationId xmlns:a16="http://schemas.microsoft.com/office/drawing/2014/main" id="{C659C6FB-F7C1-D741-89DE-44788977D1D2}"/>
                </a:ext>
              </a:extLst>
            </p:cNvPr>
            <p:cNvSpPr/>
            <p:nvPr/>
          </p:nvSpPr>
          <p:spPr>
            <a:xfrm>
              <a:off x="-2682368" y="2460869"/>
              <a:ext cx="53766" cy="102577"/>
            </a:xfrm>
            <a:custGeom>
              <a:avLst/>
              <a:gdLst>
                <a:gd name="connsiteX0" fmla="*/ 489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0" name="Freeform 589">
              <a:extLst>
                <a:ext uri="{FF2B5EF4-FFF2-40B4-BE49-F238E27FC236}">
                  <a16:creationId xmlns:a16="http://schemas.microsoft.com/office/drawing/2014/main" id="{2D7F8233-8BCC-DE4E-AFAB-CABEB88C958B}"/>
                </a:ext>
              </a:extLst>
            </p:cNvPr>
            <p:cNvSpPr/>
            <p:nvPr/>
          </p:nvSpPr>
          <p:spPr>
            <a:xfrm>
              <a:off x="-2860286" y="2069612"/>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1" name="Freeform 590">
              <a:extLst>
                <a:ext uri="{FF2B5EF4-FFF2-40B4-BE49-F238E27FC236}">
                  <a16:creationId xmlns:a16="http://schemas.microsoft.com/office/drawing/2014/main" id="{C0778116-1A93-CE40-904F-8CE206CC4E4C}"/>
                </a:ext>
              </a:extLst>
            </p:cNvPr>
            <p:cNvSpPr/>
            <p:nvPr/>
          </p:nvSpPr>
          <p:spPr>
            <a:xfrm>
              <a:off x="-2786968" y="2112108"/>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2" name="Freeform 591">
              <a:extLst>
                <a:ext uri="{FF2B5EF4-FFF2-40B4-BE49-F238E27FC236}">
                  <a16:creationId xmlns:a16="http://schemas.microsoft.com/office/drawing/2014/main" id="{1F1E7FD5-34F6-B34E-9A7F-7D771CCB95AA}"/>
                </a:ext>
              </a:extLst>
            </p:cNvPr>
            <p:cNvSpPr/>
            <p:nvPr/>
          </p:nvSpPr>
          <p:spPr>
            <a:xfrm>
              <a:off x="-2860286" y="2163396"/>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3" name="Freeform 592">
              <a:extLst>
                <a:ext uri="{FF2B5EF4-FFF2-40B4-BE49-F238E27FC236}">
                  <a16:creationId xmlns:a16="http://schemas.microsoft.com/office/drawing/2014/main" id="{137186F1-DCB0-0340-A06B-79364237F880}"/>
                </a:ext>
              </a:extLst>
            </p:cNvPr>
            <p:cNvSpPr/>
            <p:nvPr/>
          </p:nvSpPr>
          <p:spPr>
            <a:xfrm>
              <a:off x="-2786968" y="2205892"/>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4" name="Freeform 593">
              <a:extLst>
                <a:ext uri="{FF2B5EF4-FFF2-40B4-BE49-F238E27FC236}">
                  <a16:creationId xmlns:a16="http://schemas.microsoft.com/office/drawing/2014/main" id="{CC4B9B14-0C21-0644-B176-C3F2D415AB37}"/>
                </a:ext>
              </a:extLst>
            </p:cNvPr>
            <p:cNvSpPr/>
            <p:nvPr/>
          </p:nvSpPr>
          <p:spPr>
            <a:xfrm>
              <a:off x="-2860286" y="2325077"/>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5" name="Freeform 594">
              <a:extLst>
                <a:ext uri="{FF2B5EF4-FFF2-40B4-BE49-F238E27FC236}">
                  <a16:creationId xmlns:a16="http://schemas.microsoft.com/office/drawing/2014/main" id="{A1F73D93-9A2A-544D-BCBD-BC4A2844F257}"/>
                </a:ext>
              </a:extLst>
            </p:cNvPr>
            <p:cNvSpPr/>
            <p:nvPr/>
          </p:nvSpPr>
          <p:spPr>
            <a:xfrm>
              <a:off x="-2786968" y="2367085"/>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6" name="Freeform 595">
              <a:extLst>
                <a:ext uri="{FF2B5EF4-FFF2-40B4-BE49-F238E27FC236}">
                  <a16:creationId xmlns:a16="http://schemas.microsoft.com/office/drawing/2014/main" id="{7C03A534-C3A0-7840-8247-62BF14047944}"/>
                </a:ext>
              </a:extLst>
            </p:cNvPr>
            <p:cNvSpPr/>
            <p:nvPr/>
          </p:nvSpPr>
          <p:spPr>
            <a:xfrm>
              <a:off x="-2860286" y="2418862"/>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7" name="Freeform 596">
              <a:extLst>
                <a:ext uri="{FF2B5EF4-FFF2-40B4-BE49-F238E27FC236}">
                  <a16:creationId xmlns:a16="http://schemas.microsoft.com/office/drawing/2014/main" id="{D4DB7365-092C-CF4A-9C60-105F35A60945}"/>
                </a:ext>
              </a:extLst>
            </p:cNvPr>
            <p:cNvSpPr/>
            <p:nvPr/>
          </p:nvSpPr>
          <p:spPr>
            <a:xfrm>
              <a:off x="-2786968" y="2460869"/>
              <a:ext cx="53766" cy="102577"/>
            </a:xfrm>
            <a:custGeom>
              <a:avLst/>
              <a:gdLst>
                <a:gd name="connsiteX0" fmla="*/ 53766 w 53766"/>
                <a:gd name="connsiteY0" fmla="*/ 30773 h 102576"/>
                <a:gd name="connsiteX1" fmla="*/ 53766 w 53766"/>
                <a:gd name="connsiteY1" fmla="*/ 103066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8" name="Freeform 597">
              <a:extLst>
                <a:ext uri="{FF2B5EF4-FFF2-40B4-BE49-F238E27FC236}">
                  <a16:creationId xmlns:a16="http://schemas.microsoft.com/office/drawing/2014/main" id="{544FFBBB-D6A8-AC4C-B499-3F6C64D39551}"/>
                </a:ext>
              </a:extLst>
            </p:cNvPr>
            <p:cNvSpPr/>
            <p:nvPr/>
          </p:nvSpPr>
          <p:spPr>
            <a:xfrm>
              <a:off x="-2880326" y="1924538"/>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9" name="Freeform 598">
              <a:extLst>
                <a:ext uri="{FF2B5EF4-FFF2-40B4-BE49-F238E27FC236}">
                  <a16:creationId xmlns:a16="http://schemas.microsoft.com/office/drawing/2014/main" id="{2AF4B2A7-AA04-AC41-A5AA-682AD3922B1A}"/>
                </a:ext>
              </a:extLst>
            </p:cNvPr>
            <p:cNvSpPr/>
            <p:nvPr/>
          </p:nvSpPr>
          <p:spPr>
            <a:xfrm>
              <a:off x="-2855398" y="1840523"/>
              <a:ext cx="464344" cy="263769"/>
            </a:xfrm>
            <a:custGeom>
              <a:avLst/>
              <a:gdLst>
                <a:gd name="connsiteX0" fmla="*/ 147124 w 464344"/>
                <a:gd name="connsiteY0" fmla="*/ 267189 h 263769"/>
                <a:gd name="connsiteX1" fmla="*/ 0 w 464344"/>
                <a:gd name="connsiteY1" fmla="*/ 182685 h 263769"/>
                <a:gd name="connsiteX2" fmla="*/ 319664 w 464344"/>
                <a:gd name="connsiteY2" fmla="*/ 0 h 263769"/>
                <a:gd name="connsiteX3" fmla="*/ 466788 w 464344"/>
                <a:gd name="connsiteY3" fmla="*/ 84504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124" y="267189"/>
                  </a:moveTo>
                  <a:lnTo>
                    <a:pt x="0" y="182685"/>
                  </a:lnTo>
                  <a:lnTo>
                    <a:pt x="319664" y="0"/>
                  </a:lnTo>
                  <a:lnTo>
                    <a:pt x="466788" y="84504"/>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0" name="Freeform 599">
              <a:extLst>
                <a:ext uri="{FF2B5EF4-FFF2-40B4-BE49-F238E27FC236}">
                  <a16:creationId xmlns:a16="http://schemas.microsoft.com/office/drawing/2014/main" id="{39922FFD-82AA-354B-8454-501778936832}"/>
                </a:ext>
              </a:extLst>
            </p:cNvPr>
            <p:cNvSpPr/>
            <p:nvPr/>
          </p:nvSpPr>
          <p:spPr>
            <a:xfrm>
              <a:off x="-2535733" y="1925027"/>
              <a:ext cx="342148" cy="195385"/>
            </a:xfrm>
            <a:custGeom>
              <a:avLst/>
              <a:gdLst>
                <a:gd name="connsiteX0" fmla="*/ 172052 w 342148"/>
                <a:gd name="connsiteY0" fmla="*/ 0 h 195384"/>
                <a:gd name="connsiteX1" fmla="*/ 0 w 342148"/>
                <a:gd name="connsiteY1" fmla="*/ 98181 h 195384"/>
                <a:gd name="connsiteX2" fmla="*/ 172052 w 342148"/>
                <a:gd name="connsiteY2" fmla="*/ 196850 h 195384"/>
                <a:gd name="connsiteX3" fmla="*/ 344104 w 342148"/>
                <a:gd name="connsiteY3" fmla="*/ 98181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181"/>
                  </a:lnTo>
                  <a:lnTo>
                    <a:pt x="172052" y="196850"/>
                  </a:lnTo>
                  <a:lnTo>
                    <a:pt x="344104" y="9818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1" name="Freeform 600">
              <a:extLst>
                <a:ext uri="{FF2B5EF4-FFF2-40B4-BE49-F238E27FC236}">
                  <a16:creationId xmlns:a16="http://schemas.microsoft.com/office/drawing/2014/main" id="{88E62C00-98A6-8945-946F-0D6A6E86F0FC}"/>
                </a:ext>
              </a:extLst>
            </p:cNvPr>
            <p:cNvSpPr/>
            <p:nvPr/>
          </p:nvSpPr>
          <p:spPr>
            <a:xfrm>
              <a:off x="-2535733" y="2023208"/>
              <a:ext cx="171074" cy="605692"/>
            </a:xfrm>
            <a:custGeom>
              <a:avLst/>
              <a:gdLst>
                <a:gd name="connsiteX0" fmla="*/ 0 w 171074"/>
                <a:gd name="connsiteY0" fmla="*/ 508977 h 605692"/>
                <a:gd name="connsiteX1" fmla="*/ 0 w 171074"/>
                <a:gd name="connsiteY1" fmla="*/ 0 h 605692"/>
                <a:gd name="connsiteX2" fmla="*/ 172052 w 171074"/>
                <a:gd name="connsiteY2" fmla="*/ 98669 h 605692"/>
                <a:gd name="connsiteX3" fmla="*/ 172052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052" y="98669"/>
                  </a:lnTo>
                  <a:lnTo>
                    <a:pt x="172052"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2" name="Freeform 601">
              <a:extLst>
                <a:ext uri="{FF2B5EF4-FFF2-40B4-BE49-F238E27FC236}">
                  <a16:creationId xmlns:a16="http://schemas.microsoft.com/office/drawing/2014/main" id="{6CB3CAF5-6A36-9D4A-9BED-A79282CEC95B}"/>
                </a:ext>
              </a:extLst>
            </p:cNvPr>
            <p:cNvSpPr/>
            <p:nvPr/>
          </p:nvSpPr>
          <p:spPr>
            <a:xfrm>
              <a:off x="-2363682" y="2023208"/>
              <a:ext cx="171074" cy="605692"/>
            </a:xfrm>
            <a:custGeom>
              <a:avLst/>
              <a:gdLst>
                <a:gd name="connsiteX0" fmla="*/ 172052 w 171074"/>
                <a:gd name="connsiteY0" fmla="*/ 508977 h 605692"/>
                <a:gd name="connsiteX1" fmla="*/ 172052 w 171074"/>
                <a:gd name="connsiteY1" fmla="*/ 0 h 605692"/>
                <a:gd name="connsiteX2" fmla="*/ 0 w 171074"/>
                <a:gd name="connsiteY2" fmla="*/ 98669 h 605692"/>
                <a:gd name="connsiteX3" fmla="*/ 0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977"/>
                  </a:moveTo>
                  <a:lnTo>
                    <a:pt x="172052" y="0"/>
                  </a:lnTo>
                  <a:lnTo>
                    <a:pt x="0" y="98669"/>
                  </a:lnTo>
                  <a:lnTo>
                    <a:pt x="0"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3" name="Freeform 602">
              <a:extLst>
                <a:ext uri="{FF2B5EF4-FFF2-40B4-BE49-F238E27FC236}">
                  <a16:creationId xmlns:a16="http://schemas.microsoft.com/office/drawing/2014/main" id="{78025CF3-3346-7542-9F56-CF4161065107}"/>
                </a:ext>
              </a:extLst>
            </p:cNvPr>
            <p:cNvSpPr/>
            <p:nvPr/>
          </p:nvSpPr>
          <p:spPr>
            <a:xfrm>
              <a:off x="-2264459" y="2069612"/>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4" name="Freeform 603">
              <a:extLst>
                <a:ext uri="{FF2B5EF4-FFF2-40B4-BE49-F238E27FC236}">
                  <a16:creationId xmlns:a16="http://schemas.microsoft.com/office/drawing/2014/main" id="{A82F591F-08CA-344E-9770-479CAC7515EB}"/>
                </a:ext>
              </a:extLst>
            </p:cNvPr>
            <p:cNvSpPr/>
            <p:nvPr/>
          </p:nvSpPr>
          <p:spPr>
            <a:xfrm>
              <a:off x="-2337776" y="2112108"/>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5" name="Freeform 604">
              <a:extLst>
                <a:ext uri="{FF2B5EF4-FFF2-40B4-BE49-F238E27FC236}">
                  <a16:creationId xmlns:a16="http://schemas.microsoft.com/office/drawing/2014/main" id="{F3400F68-7FF8-EC4A-83D2-5BBFD0DEDB9E}"/>
                </a:ext>
              </a:extLst>
            </p:cNvPr>
            <p:cNvSpPr/>
            <p:nvPr/>
          </p:nvSpPr>
          <p:spPr>
            <a:xfrm>
              <a:off x="-2264459" y="2163396"/>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6" name="Freeform 605">
              <a:extLst>
                <a:ext uri="{FF2B5EF4-FFF2-40B4-BE49-F238E27FC236}">
                  <a16:creationId xmlns:a16="http://schemas.microsoft.com/office/drawing/2014/main" id="{C2000F8A-0A6B-834D-B4BE-FB7AE3FEFC28}"/>
                </a:ext>
              </a:extLst>
            </p:cNvPr>
            <p:cNvSpPr/>
            <p:nvPr/>
          </p:nvSpPr>
          <p:spPr>
            <a:xfrm>
              <a:off x="-2337776" y="2205892"/>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7" name="Freeform 606">
              <a:extLst>
                <a:ext uri="{FF2B5EF4-FFF2-40B4-BE49-F238E27FC236}">
                  <a16:creationId xmlns:a16="http://schemas.microsoft.com/office/drawing/2014/main" id="{C591DF90-53EF-0542-A5B4-DDC6E9E7B0E8}"/>
                </a:ext>
              </a:extLst>
            </p:cNvPr>
            <p:cNvSpPr/>
            <p:nvPr/>
          </p:nvSpPr>
          <p:spPr>
            <a:xfrm>
              <a:off x="-2264459" y="2325077"/>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8" name="Freeform 607">
              <a:extLst>
                <a:ext uri="{FF2B5EF4-FFF2-40B4-BE49-F238E27FC236}">
                  <a16:creationId xmlns:a16="http://schemas.microsoft.com/office/drawing/2014/main" id="{544B3986-7B44-704D-BDD3-65B9BFC86CB5}"/>
                </a:ext>
              </a:extLst>
            </p:cNvPr>
            <p:cNvSpPr/>
            <p:nvPr/>
          </p:nvSpPr>
          <p:spPr>
            <a:xfrm>
              <a:off x="-2337776" y="2367085"/>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9" name="Freeform 608">
              <a:extLst>
                <a:ext uri="{FF2B5EF4-FFF2-40B4-BE49-F238E27FC236}">
                  <a16:creationId xmlns:a16="http://schemas.microsoft.com/office/drawing/2014/main" id="{45FB3D9E-8A04-934E-A26A-90586D6EABDB}"/>
                </a:ext>
              </a:extLst>
            </p:cNvPr>
            <p:cNvSpPr/>
            <p:nvPr/>
          </p:nvSpPr>
          <p:spPr>
            <a:xfrm>
              <a:off x="-2264459" y="2418862"/>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0" name="Freeform 609">
              <a:extLst>
                <a:ext uri="{FF2B5EF4-FFF2-40B4-BE49-F238E27FC236}">
                  <a16:creationId xmlns:a16="http://schemas.microsoft.com/office/drawing/2014/main" id="{E3CFAEE2-29BF-7540-A181-6E299B55734F}"/>
                </a:ext>
              </a:extLst>
            </p:cNvPr>
            <p:cNvSpPr/>
            <p:nvPr/>
          </p:nvSpPr>
          <p:spPr>
            <a:xfrm>
              <a:off x="-2337776" y="2460869"/>
              <a:ext cx="53766" cy="102577"/>
            </a:xfrm>
            <a:custGeom>
              <a:avLst/>
              <a:gdLst>
                <a:gd name="connsiteX0" fmla="*/ 0 w 53766"/>
                <a:gd name="connsiteY0" fmla="*/ 30773 h 102576"/>
                <a:gd name="connsiteX1" fmla="*/ 0 w 53766"/>
                <a:gd name="connsiteY1" fmla="*/ 103066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6"/>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1" name="Freeform 610">
              <a:extLst>
                <a:ext uri="{FF2B5EF4-FFF2-40B4-BE49-F238E27FC236}">
                  <a16:creationId xmlns:a16="http://schemas.microsoft.com/office/drawing/2014/main" id="{799FD3D9-348C-9547-8A40-89B42E4A6482}"/>
                </a:ext>
              </a:extLst>
            </p:cNvPr>
            <p:cNvSpPr/>
            <p:nvPr/>
          </p:nvSpPr>
          <p:spPr>
            <a:xfrm>
              <a:off x="-2515693" y="2069612"/>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2" name="Freeform 611">
              <a:extLst>
                <a:ext uri="{FF2B5EF4-FFF2-40B4-BE49-F238E27FC236}">
                  <a16:creationId xmlns:a16="http://schemas.microsoft.com/office/drawing/2014/main" id="{96D0DF46-29A3-2447-8C74-2AF19D16ABBD}"/>
                </a:ext>
              </a:extLst>
            </p:cNvPr>
            <p:cNvSpPr/>
            <p:nvPr/>
          </p:nvSpPr>
          <p:spPr>
            <a:xfrm>
              <a:off x="-2442376" y="2112108"/>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3" name="Freeform 612">
              <a:extLst>
                <a:ext uri="{FF2B5EF4-FFF2-40B4-BE49-F238E27FC236}">
                  <a16:creationId xmlns:a16="http://schemas.microsoft.com/office/drawing/2014/main" id="{DAAA3FFB-3D7B-0A4A-AA50-3EC35EF46213}"/>
                </a:ext>
              </a:extLst>
            </p:cNvPr>
            <p:cNvSpPr/>
            <p:nvPr/>
          </p:nvSpPr>
          <p:spPr>
            <a:xfrm>
              <a:off x="-2515693" y="2163396"/>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4" name="Freeform 613">
              <a:extLst>
                <a:ext uri="{FF2B5EF4-FFF2-40B4-BE49-F238E27FC236}">
                  <a16:creationId xmlns:a16="http://schemas.microsoft.com/office/drawing/2014/main" id="{8F830339-FDC1-5449-A54B-90916AC7D038}"/>
                </a:ext>
              </a:extLst>
            </p:cNvPr>
            <p:cNvSpPr/>
            <p:nvPr/>
          </p:nvSpPr>
          <p:spPr>
            <a:xfrm>
              <a:off x="-2442376" y="2205892"/>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5" name="Freeform 614">
              <a:extLst>
                <a:ext uri="{FF2B5EF4-FFF2-40B4-BE49-F238E27FC236}">
                  <a16:creationId xmlns:a16="http://schemas.microsoft.com/office/drawing/2014/main" id="{2C603083-48F5-3D4E-8078-F4BEA7C34C25}"/>
                </a:ext>
              </a:extLst>
            </p:cNvPr>
            <p:cNvSpPr/>
            <p:nvPr/>
          </p:nvSpPr>
          <p:spPr>
            <a:xfrm>
              <a:off x="-2515693" y="2325077"/>
              <a:ext cx="53766" cy="102577"/>
            </a:xfrm>
            <a:custGeom>
              <a:avLst/>
              <a:gdLst>
                <a:gd name="connsiteX0" fmla="*/ 53277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6" name="Freeform 615">
              <a:extLst>
                <a:ext uri="{FF2B5EF4-FFF2-40B4-BE49-F238E27FC236}">
                  <a16:creationId xmlns:a16="http://schemas.microsoft.com/office/drawing/2014/main" id="{498F1FB1-C5F7-A04D-A57E-8C4F8380B1F7}"/>
                </a:ext>
              </a:extLst>
            </p:cNvPr>
            <p:cNvSpPr/>
            <p:nvPr/>
          </p:nvSpPr>
          <p:spPr>
            <a:xfrm>
              <a:off x="-2442376" y="2367085"/>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7" name="Freeform 616">
              <a:extLst>
                <a:ext uri="{FF2B5EF4-FFF2-40B4-BE49-F238E27FC236}">
                  <a16:creationId xmlns:a16="http://schemas.microsoft.com/office/drawing/2014/main" id="{F836240A-4872-F44B-8C4F-AF7D513806A4}"/>
                </a:ext>
              </a:extLst>
            </p:cNvPr>
            <p:cNvSpPr/>
            <p:nvPr/>
          </p:nvSpPr>
          <p:spPr>
            <a:xfrm>
              <a:off x="-2515693" y="2418862"/>
              <a:ext cx="53766" cy="102577"/>
            </a:xfrm>
            <a:custGeom>
              <a:avLst/>
              <a:gdLst>
                <a:gd name="connsiteX0" fmla="*/ 53277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8" name="Freeform 617">
              <a:extLst>
                <a:ext uri="{FF2B5EF4-FFF2-40B4-BE49-F238E27FC236}">
                  <a16:creationId xmlns:a16="http://schemas.microsoft.com/office/drawing/2014/main" id="{EB0D39F0-043C-474C-BD33-4B3FD81DBF6E}"/>
                </a:ext>
              </a:extLst>
            </p:cNvPr>
            <p:cNvSpPr/>
            <p:nvPr/>
          </p:nvSpPr>
          <p:spPr>
            <a:xfrm>
              <a:off x="-2442376" y="2460869"/>
              <a:ext cx="53766" cy="102577"/>
            </a:xfrm>
            <a:custGeom>
              <a:avLst/>
              <a:gdLst>
                <a:gd name="connsiteX0" fmla="*/ 53766 w 53766"/>
                <a:gd name="connsiteY0" fmla="*/ 30773 h 102576"/>
                <a:gd name="connsiteX1" fmla="*/ 53766 w 53766"/>
                <a:gd name="connsiteY1" fmla="*/ 103066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9" name="Freeform 618">
              <a:extLst>
                <a:ext uri="{FF2B5EF4-FFF2-40B4-BE49-F238E27FC236}">
                  <a16:creationId xmlns:a16="http://schemas.microsoft.com/office/drawing/2014/main" id="{C5DFC25F-4CB4-6B49-9C90-28FABF60A31C}"/>
                </a:ext>
              </a:extLst>
            </p:cNvPr>
            <p:cNvSpPr/>
            <p:nvPr/>
          </p:nvSpPr>
          <p:spPr>
            <a:xfrm>
              <a:off x="-2535733" y="1924538"/>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0" name="Freeform 619">
              <a:extLst>
                <a:ext uri="{FF2B5EF4-FFF2-40B4-BE49-F238E27FC236}">
                  <a16:creationId xmlns:a16="http://schemas.microsoft.com/office/drawing/2014/main" id="{9E760951-556F-AE4A-81BA-04D938F7E245}"/>
                </a:ext>
              </a:extLst>
            </p:cNvPr>
            <p:cNvSpPr/>
            <p:nvPr/>
          </p:nvSpPr>
          <p:spPr>
            <a:xfrm>
              <a:off x="-2708274" y="2023208"/>
              <a:ext cx="342148" cy="195385"/>
            </a:xfrm>
            <a:custGeom>
              <a:avLst/>
              <a:gdLst>
                <a:gd name="connsiteX0" fmla="*/ 172540 w 342148"/>
                <a:gd name="connsiteY0" fmla="*/ 0 h 195384"/>
                <a:gd name="connsiteX1" fmla="*/ 0 w 342148"/>
                <a:gd name="connsiteY1" fmla="*/ 98669 h 195384"/>
                <a:gd name="connsiteX2" fmla="*/ 172540 w 342148"/>
                <a:gd name="connsiteY2" fmla="*/ 197338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540" y="0"/>
                  </a:moveTo>
                  <a:lnTo>
                    <a:pt x="0" y="98669"/>
                  </a:lnTo>
                  <a:lnTo>
                    <a:pt x="172540" y="197338"/>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1" name="Freeform 620">
              <a:extLst>
                <a:ext uri="{FF2B5EF4-FFF2-40B4-BE49-F238E27FC236}">
                  <a16:creationId xmlns:a16="http://schemas.microsoft.com/office/drawing/2014/main" id="{0963D5D2-5651-DA48-A7F2-7F381D1E4BE5}"/>
                </a:ext>
              </a:extLst>
            </p:cNvPr>
            <p:cNvSpPr/>
            <p:nvPr/>
          </p:nvSpPr>
          <p:spPr>
            <a:xfrm>
              <a:off x="-2708274" y="2121877"/>
              <a:ext cx="171074" cy="605692"/>
            </a:xfrm>
            <a:custGeom>
              <a:avLst/>
              <a:gdLst>
                <a:gd name="connsiteX0" fmla="*/ 0 w 171074"/>
                <a:gd name="connsiteY0" fmla="*/ 508977 h 605692"/>
                <a:gd name="connsiteX1" fmla="*/ 0 w 171074"/>
                <a:gd name="connsiteY1" fmla="*/ 0 h 605692"/>
                <a:gd name="connsiteX2" fmla="*/ 172540 w 171074"/>
                <a:gd name="connsiteY2" fmla="*/ 98669 h 605692"/>
                <a:gd name="connsiteX3" fmla="*/ 17254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540" y="98669"/>
                  </a:lnTo>
                  <a:lnTo>
                    <a:pt x="17254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2" name="Freeform 621">
              <a:extLst>
                <a:ext uri="{FF2B5EF4-FFF2-40B4-BE49-F238E27FC236}">
                  <a16:creationId xmlns:a16="http://schemas.microsoft.com/office/drawing/2014/main" id="{90B528A2-2868-A84E-B1FC-244DBA34990A}"/>
                </a:ext>
              </a:extLst>
            </p:cNvPr>
            <p:cNvSpPr/>
            <p:nvPr/>
          </p:nvSpPr>
          <p:spPr>
            <a:xfrm>
              <a:off x="-2535733" y="2121877"/>
              <a:ext cx="171074" cy="605692"/>
            </a:xfrm>
            <a:custGeom>
              <a:avLst/>
              <a:gdLst>
                <a:gd name="connsiteX0" fmla="*/ 172052 w 171074"/>
                <a:gd name="connsiteY0" fmla="*/ 508977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977"/>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3" name="Freeform 622">
              <a:extLst>
                <a:ext uri="{FF2B5EF4-FFF2-40B4-BE49-F238E27FC236}">
                  <a16:creationId xmlns:a16="http://schemas.microsoft.com/office/drawing/2014/main" id="{3559F4E9-3B0B-0447-88D2-389EB3E15CF4}"/>
                </a:ext>
              </a:extLst>
            </p:cNvPr>
            <p:cNvSpPr/>
            <p:nvPr/>
          </p:nvSpPr>
          <p:spPr>
            <a:xfrm>
              <a:off x="-2436510" y="2168281"/>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4" name="Freeform 623">
              <a:extLst>
                <a:ext uri="{FF2B5EF4-FFF2-40B4-BE49-F238E27FC236}">
                  <a16:creationId xmlns:a16="http://schemas.microsoft.com/office/drawing/2014/main" id="{34012166-2C4A-0642-84BD-7DADC77C85AE}"/>
                </a:ext>
              </a:extLst>
            </p:cNvPr>
            <p:cNvSpPr/>
            <p:nvPr/>
          </p:nvSpPr>
          <p:spPr>
            <a:xfrm>
              <a:off x="-2510317" y="2210777"/>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5" name="Freeform 624">
              <a:extLst>
                <a:ext uri="{FF2B5EF4-FFF2-40B4-BE49-F238E27FC236}">
                  <a16:creationId xmlns:a16="http://schemas.microsoft.com/office/drawing/2014/main" id="{249659CF-E8CB-A94D-80C2-B998CE52B8D8}"/>
                </a:ext>
              </a:extLst>
            </p:cNvPr>
            <p:cNvSpPr/>
            <p:nvPr/>
          </p:nvSpPr>
          <p:spPr>
            <a:xfrm>
              <a:off x="-2436510" y="2262065"/>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6" name="Freeform 625">
              <a:extLst>
                <a:ext uri="{FF2B5EF4-FFF2-40B4-BE49-F238E27FC236}">
                  <a16:creationId xmlns:a16="http://schemas.microsoft.com/office/drawing/2014/main" id="{28202DA9-9A0A-2A43-A4F1-FCF411768FF5}"/>
                </a:ext>
              </a:extLst>
            </p:cNvPr>
            <p:cNvSpPr/>
            <p:nvPr/>
          </p:nvSpPr>
          <p:spPr>
            <a:xfrm>
              <a:off x="-2510317" y="2304561"/>
              <a:ext cx="53766" cy="102577"/>
            </a:xfrm>
            <a:custGeom>
              <a:avLst/>
              <a:gdLst>
                <a:gd name="connsiteX0" fmla="*/ 489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7" name="Freeform 626">
              <a:extLst>
                <a:ext uri="{FF2B5EF4-FFF2-40B4-BE49-F238E27FC236}">
                  <a16:creationId xmlns:a16="http://schemas.microsoft.com/office/drawing/2014/main" id="{D99A7FDD-4025-5E4F-92D6-B47DAF7586A8}"/>
                </a:ext>
              </a:extLst>
            </p:cNvPr>
            <p:cNvSpPr/>
            <p:nvPr/>
          </p:nvSpPr>
          <p:spPr>
            <a:xfrm>
              <a:off x="-2436510" y="2423258"/>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8" name="Freeform 627">
              <a:extLst>
                <a:ext uri="{FF2B5EF4-FFF2-40B4-BE49-F238E27FC236}">
                  <a16:creationId xmlns:a16="http://schemas.microsoft.com/office/drawing/2014/main" id="{AEB870ED-0243-D645-BB3F-1C4B7F7E8A4D}"/>
                </a:ext>
              </a:extLst>
            </p:cNvPr>
            <p:cNvSpPr/>
            <p:nvPr/>
          </p:nvSpPr>
          <p:spPr>
            <a:xfrm>
              <a:off x="-2510317" y="2465754"/>
              <a:ext cx="53766" cy="102577"/>
            </a:xfrm>
            <a:custGeom>
              <a:avLst/>
              <a:gdLst>
                <a:gd name="connsiteX0" fmla="*/ 489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9" name="Freeform 628">
              <a:extLst>
                <a:ext uri="{FF2B5EF4-FFF2-40B4-BE49-F238E27FC236}">
                  <a16:creationId xmlns:a16="http://schemas.microsoft.com/office/drawing/2014/main" id="{31C76DA6-430F-044D-9B21-602663DF0914}"/>
                </a:ext>
              </a:extLst>
            </p:cNvPr>
            <p:cNvSpPr/>
            <p:nvPr/>
          </p:nvSpPr>
          <p:spPr>
            <a:xfrm>
              <a:off x="-2436510" y="2517531"/>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0" name="Freeform 629">
              <a:extLst>
                <a:ext uri="{FF2B5EF4-FFF2-40B4-BE49-F238E27FC236}">
                  <a16:creationId xmlns:a16="http://schemas.microsoft.com/office/drawing/2014/main" id="{9337912D-A147-B740-A668-5DEF6C766B39}"/>
                </a:ext>
              </a:extLst>
            </p:cNvPr>
            <p:cNvSpPr/>
            <p:nvPr/>
          </p:nvSpPr>
          <p:spPr>
            <a:xfrm>
              <a:off x="-2510317" y="2559538"/>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1" name="Freeform 630">
              <a:extLst>
                <a:ext uri="{FF2B5EF4-FFF2-40B4-BE49-F238E27FC236}">
                  <a16:creationId xmlns:a16="http://schemas.microsoft.com/office/drawing/2014/main" id="{7A9F200C-9ECC-A841-B996-1DA6E3593DC2}"/>
                </a:ext>
              </a:extLst>
            </p:cNvPr>
            <p:cNvSpPr/>
            <p:nvPr/>
          </p:nvSpPr>
          <p:spPr>
            <a:xfrm>
              <a:off x="-2687745" y="2168281"/>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2" name="Freeform 631">
              <a:extLst>
                <a:ext uri="{FF2B5EF4-FFF2-40B4-BE49-F238E27FC236}">
                  <a16:creationId xmlns:a16="http://schemas.microsoft.com/office/drawing/2014/main" id="{28968C80-D6FB-814F-A45F-8026D1CCB834}"/>
                </a:ext>
              </a:extLst>
            </p:cNvPr>
            <p:cNvSpPr/>
            <p:nvPr/>
          </p:nvSpPr>
          <p:spPr>
            <a:xfrm>
              <a:off x="-2614427" y="2210777"/>
              <a:ext cx="53766" cy="102577"/>
            </a:xfrm>
            <a:custGeom>
              <a:avLst/>
              <a:gdLst>
                <a:gd name="connsiteX0" fmla="*/ 53277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3" name="Freeform 632">
              <a:extLst>
                <a:ext uri="{FF2B5EF4-FFF2-40B4-BE49-F238E27FC236}">
                  <a16:creationId xmlns:a16="http://schemas.microsoft.com/office/drawing/2014/main" id="{97A30BE0-800D-0E4D-A70F-C482DDC51797}"/>
                </a:ext>
              </a:extLst>
            </p:cNvPr>
            <p:cNvSpPr/>
            <p:nvPr/>
          </p:nvSpPr>
          <p:spPr>
            <a:xfrm>
              <a:off x="-2687745" y="2262065"/>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4" name="Freeform 633">
              <a:extLst>
                <a:ext uri="{FF2B5EF4-FFF2-40B4-BE49-F238E27FC236}">
                  <a16:creationId xmlns:a16="http://schemas.microsoft.com/office/drawing/2014/main" id="{EDF61C6B-4F39-E646-9F16-E2C79BC85468}"/>
                </a:ext>
              </a:extLst>
            </p:cNvPr>
            <p:cNvSpPr/>
            <p:nvPr/>
          </p:nvSpPr>
          <p:spPr>
            <a:xfrm>
              <a:off x="-2614427" y="2304561"/>
              <a:ext cx="53766" cy="102577"/>
            </a:xfrm>
            <a:custGeom>
              <a:avLst/>
              <a:gdLst>
                <a:gd name="connsiteX0" fmla="*/ 53277 w 53766"/>
                <a:gd name="connsiteY0" fmla="*/ 30773 h 102576"/>
                <a:gd name="connsiteX1" fmla="*/ 53766 w 53766"/>
                <a:gd name="connsiteY1" fmla="*/ 103065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5" name="Freeform 634">
              <a:extLst>
                <a:ext uri="{FF2B5EF4-FFF2-40B4-BE49-F238E27FC236}">
                  <a16:creationId xmlns:a16="http://schemas.microsoft.com/office/drawing/2014/main" id="{47B43B3D-9445-2646-B6ED-834AF99FFE5B}"/>
                </a:ext>
              </a:extLst>
            </p:cNvPr>
            <p:cNvSpPr/>
            <p:nvPr/>
          </p:nvSpPr>
          <p:spPr>
            <a:xfrm>
              <a:off x="-2687745" y="2423258"/>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6" name="Freeform 635">
              <a:extLst>
                <a:ext uri="{FF2B5EF4-FFF2-40B4-BE49-F238E27FC236}">
                  <a16:creationId xmlns:a16="http://schemas.microsoft.com/office/drawing/2014/main" id="{7A30BF58-5C82-7646-93BB-37743D49A706}"/>
                </a:ext>
              </a:extLst>
            </p:cNvPr>
            <p:cNvSpPr/>
            <p:nvPr/>
          </p:nvSpPr>
          <p:spPr>
            <a:xfrm>
              <a:off x="-2614427" y="2465754"/>
              <a:ext cx="53766" cy="102577"/>
            </a:xfrm>
            <a:custGeom>
              <a:avLst/>
              <a:gdLst>
                <a:gd name="connsiteX0" fmla="*/ 53277 w 53766"/>
                <a:gd name="connsiteY0" fmla="*/ 30773 h 102576"/>
                <a:gd name="connsiteX1" fmla="*/ 53766 w 53766"/>
                <a:gd name="connsiteY1" fmla="*/ 103066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6"/>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7" name="Freeform 636">
              <a:extLst>
                <a:ext uri="{FF2B5EF4-FFF2-40B4-BE49-F238E27FC236}">
                  <a16:creationId xmlns:a16="http://schemas.microsoft.com/office/drawing/2014/main" id="{9E2FC666-BA3C-7F4A-A894-68AF3AA8FEC5}"/>
                </a:ext>
              </a:extLst>
            </p:cNvPr>
            <p:cNvSpPr/>
            <p:nvPr/>
          </p:nvSpPr>
          <p:spPr>
            <a:xfrm>
              <a:off x="-2687745" y="2517531"/>
              <a:ext cx="48878" cy="102577"/>
            </a:xfrm>
            <a:custGeom>
              <a:avLst/>
              <a:gdLst>
                <a:gd name="connsiteX0" fmla="*/ 53277 w 48878"/>
                <a:gd name="connsiteY0" fmla="*/ 30773 h 102576"/>
                <a:gd name="connsiteX1" fmla="*/ 53277 w 48878"/>
                <a:gd name="connsiteY1" fmla="*/ 102577 h 102576"/>
                <a:gd name="connsiteX2" fmla="*/ 0 w 48878"/>
                <a:gd name="connsiteY2" fmla="*/ 71804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8" name="Freeform 637">
              <a:extLst>
                <a:ext uri="{FF2B5EF4-FFF2-40B4-BE49-F238E27FC236}">
                  <a16:creationId xmlns:a16="http://schemas.microsoft.com/office/drawing/2014/main" id="{19EC56A9-F867-3943-9157-06802EA1741E}"/>
                </a:ext>
              </a:extLst>
            </p:cNvPr>
            <p:cNvSpPr/>
            <p:nvPr/>
          </p:nvSpPr>
          <p:spPr>
            <a:xfrm>
              <a:off x="-2614427" y="2559538"/>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9" name="Freeform 638">
              <a:extLst>
                <a:ext uri="{FF2B5EF4-FFF2-40B4-BE49-F238E27FC236}">
                  <a16:creationId xmlns:a16="http://schemas.microsoft.com/office/drawing/2014/main" id="{0E0839A7-B12B-B042-9029-AC2B7F0B6F48}"/>
                </a:ext>
              </a:extLst>
            </p:cNvPr>
            <p:cNvSpPr/>
            <p:nvPr/>
          </p:nvSpPr>
          <p:spPr>
            <a:xfrm>
              <a:off x="-2708274" y="2023208"/>
              <a:ext cx="342148" cy="195385"/>
            </a:xfrm>
            <a:custGeom>
              <a:avLst/>
              <a:gdLst>
                <a:gd name="connsiteX0" fmla="*/ 0 w 342148"/>
                <a:gd name="connsiteY0" fmla="*/ 98669 h 195384"/>
                <a:gd name="connsiteX1" fmla="*/ 172052 w 342148"/>
                <a:gd name="connsiteY1" fmla="*/ 197338 h 195384"/>
                <a:gd name="connsiteX2" fmla="*/ 344103 w 342148"/>
                <a:gd name="connsiteY2" fmla="*/ 98669 h 195384"/>
                <a:gd name="connsiteX3" fmla="*/ 172052 w 342148"/>
                <a:gd name="connsiteY3" fmla="*/ 0 h 195384"/>
                <a:gd name="connsiteX4" fmla="*/ 0 w 342148"/>
                <a:gd name="connsiteY4" fmla="*/ 98669 h 195384"/>
                <a:gd name="connsiteX5" fmla="*/ 172540 w 342148"/>
                <a:gd name="connsiteY5" fmla="*/ 183173 h 195384"/>
                <a:gd name="connsiteX6" fmla="*/ 25417 w 342148"/>
                <a:gd name="connsiteY6" fmla="*/ 98669 h 195384"/>
                <a:gd name="connsiteX7" fmla="*/ 172540 w 342148"/>
                <a:gd name="connsiteY7" fmla="*/ 14165 h 195384"/>
                <a:gd name="connsiteX8" fmla="*/ 319664 w 342148"/>
                <a:gd name="connsiteY8" fmla="*/ 98669 h 195384"/>
                <a:gd name="connsiteX9" fmla="*/ 172540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3" y="98669"/>
                  </a:lnTo>
                  <a:lnTo>
                    <a:pt x="172052" y="0"/>
                  </a:lnTo>
                  <a:lnTo>
                    <a:pt x="0" y="98669"/>
                  </a:lnTo>
                  <a:close/>
                  <a:moveTo>
                    <a:pt x="172540" y="183173"/>
                  </a:moveTo>
                  <a:lnTo>
                    <a:pt x="25417" y="98669"/>
                  </a:lnTo>
                  <a:lnTo>
                    <a:pt x="172540" y="14165"/>
                  </a:lnTo>
                  <a:lnTo>
                    <a:pt x="319664" y="98669"/>
                  </a:lnTo>
                  <a:lnTo>
                    <a:pt x="172540"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0" name="Freeform 639">
              <a:extLst>
                <a:ext uri="{FF2B5EF4-FFF2-40B4-BE49-F238E27FC236}">
                  <a16:creationId xmlns:a16="http://schemas.microsoft.com/office/drawing/2014/main" id="{064BCCF9-9739-9347-AD14-B59CF44CC519}"/>
                </a:ext>
              </a:extLst>
            </p:cNvPr>
            <p:cNvSpPr/>
            <p:nvPr/>
          </p:nvSpPr>
          <p:spPr>
            <a:xfrm>
              <a:off x="-2683346" y="1939192"/>
              <a:ext cx="464344" cy="263769"/>
            </a:xfrm>
            <a:custGeom>
              <a:avLst/>
              <a:gdLst>
                <a:gd name="connsiteX0" fmla="*/ 147613 w 464344"/>
                <a:gd name="connsiteY0" fmla="*/ 267189 h 263769"/>
                <a:gd name="connsiteX1" fmla="*/ 0 w 464344"/>
                <a:gd name="connsiteY1" fmla="*/ 182685 h 263769"/>
                <a:gd name="connsiteX2" fmla="*/ 319664 w 464344"/>
                <a:gd name="connsiteY2" fmla="*/ 0 h 263769"/>
                <a:gd name="connsiteX3" fmla="*/ 466788 w 464344"/>
                <a:gd name="connsiteY3" fmla="*/ 84015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613" y="267189"/>
                  </a:moveTo>
                  <a:lnTo>
                    <a:pt x="0" y="182685"/>
                  </a:lnTo>
                  <a:lnTo>
                    <a:pt x="319664" y="0"/>
                  </a:lnTo>
                  <a:lnTo>
                    <a:pt x="466788" y="8401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1" name="Freeform 640">
              <a:extLst>
                <a:ext uri="{FF2B5EF4-FFF2-40B4-BE49-F238E27FC236}">
                  <a16:creationId xmlns:a16="http://schemas.microsoft.com/office/drawing/2014/main" id="{6807ED17-5EF4-7F40-8E74-44B269B1115F}"/>
                </a:ext>
              </a:extLst>
            </p:cNvPr>
            <p:cNvSpPr/>
            <p:nvPr/>
          </p:nvSpPr>
          <p:spPr>
            <a:xfrm>
              <a:off x="-3052377" y="2023208"/>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104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104"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2" name="Freeform 641">
              <a:extLst>
                <a:ext uri="{FF2B5EF4-FFF2-40B4-BE49-F238E27FC236}">
                  <a16:creationId xmlns:a16="http://schemas.microsoft.com/office/drawing/2014/main" id="{CC64E7B7-9AD5-B74D-8503-10A36D64CAC0}"/>
                </a:ext>
              </a:extLst>
            </p:cNvPr>
            <p:cNvSpPr/>
            <p:nvPr/>
          </p:nvSpPr>
          <p:spPr>
            <a:xfrm>
              <a:off x="-3052377" y="2121877"/>
              <a:ext cx="171074" cy="605692"/>
            </a:xfrm>
            <a:custGeom>
              <a:avLst/>
              <a:gdLst>
                <a:gd name="connsiteX0" fmla="*/ 0 w 171074"/>
                <a:gd name="connsiteY0" fmla="*/ 508977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3" name="Freeform 642">
              <a:extLst>
                <a:ext uri="{FF2B5EF4-FFF2-40B4-BE49-F238E27FC236}">
                  <a16:creationId xmlns:a16="http://schemas.microsoft.com/office/drawing/2014/main" id="{3EC54980-6B00-E548-BFA3-9CDDE7215BB4}"/>
                </a:ext>
              </a:extLst>
            </p:cNvPr>
            <p:cNvSpPr/>
            <p:nvPr/>
          </p:nvSpPr>
          <p:spPr>
            <a:xfrm>
              <a:off x="-2880326" y="2121877"/>
              <a:ext cx="171074" cy="605692"/>
            </a:xfrm>
            <a:custGeom>
              <a:avLst/>
              <a:gdLst>
                <a:gd name="connsiteX0" fmla="*/ 172052 w 171074"/>
                <a:gd name="connsiteY0" fmla="*/ 508977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977"/>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4" name="Freeform 643">
              <a:extLst>
                <a:ext uri="{FF2B5EF4-FFF2-40B4-BE49-F238E27FC236}">
                  <a16:creationId xmlns:a16="http://schemas.microsoft.com/office/drawing/2014/main" id="{4B7D73B4-BE3D-AD4A-9FF5-561FE757DBD1}"/>
                </a:ext>
              </a:extLst>
            </p:cNvPr>
            <p:cNvSpPr/>
            <p:nvPr/>
          </p:nvSpPr>
          <p:spPr>
            <a:xfrm>
              <a:off x="-2781103" y="2168281"/>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5" name="Freeform 644">
              <a:extLst>
                <a:ext uri="{FF2B5EF4-FFF2-40B4-BE49-F238E27FC236}">
                  <a16:creationId xmlns:a16="http://schemas.microsoft.com/office/drawing/2014/main" id="{EC3E9CDF-5920-EB49-9F54-AEB6955A01E1}"/>
                </a:ext>
              </a:extLst>
            </p:cNvPr>
            <p:cNvSpPr/>
            <p:nvPr/>
          </p:nvSpPr>
          <p:spPr>
            <a:xfrm>
              <a:off x="-2854420" y="2210777"/>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6" name="Freeform 645">
              <a:extLst>
                <a:ext uri="{FF2B5EF4-FFF2-40B4-BE49-F238E27FC236}">
                  <a16:creationId xmlns:a16="http://schemas.microsoft.com/office/drawing/2014/main" id="{909E2AE0-E862-B649-B378-BBEDF0AC3D08}"/>
                </a:ext>
              </a:extLst>
            </p:cNvPr>
            <p:cNvSpPr/>
            <p:nvPr/>
          </p:nvSpPr>
          <p:spPr>
            <a:xfrm>
              <a:off x="-2781103" y="2262065"/>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7" name="Freeform 646">
              <a:extLst>
                <a:ext uri="{FF2B5EF4-FFF2-40B4-BE49-F238E27FC236}">
                  <a16:creationId xmlns:a16="http://schemas.microsoft.com/office/drawing/2014/main" id="{EBCE7313-9EF5-9B4B-8AA0-1CF54C13E8FA}"/>
                </a:ext>
              </a:extLst>
            </p:cNvPr>
            <p:cNvSpPr/>
            <p:nvPr/>
          </p:nvSpPr>
          <p:spPr>
            <a:xfrm>
              <a:off x="-2854420" y="2304561"/>
              <a:ext cx="53766" cy="102577"/>
            </a:xfrm>
            <a:custGeom>
              <a:avLst/>
              <a:gdLst>
                <a:gd name="connsiteX0" fmla="*/ 0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8" name="Freeform 647">
              <a:extLst>
                <a:ext uri="{FF2B5EF4-FFF2-40B4-BE49-F238E27FC236}">
                  <a16:creationId xmlns:a16="http://schemas.microsoft.com/office/drawing/2014/main" id="{8C23AAA6-1D03-9645-A5FC-72C863E1159D}"/>
                </a:ext>
              </a:extLst>
            </p:cNvPr>
            <p:cNvSpPr/>
            <p:nvPr/>
          </p:nvSpPr>
          <p:spPr>
            <a:xfrm>
              <a:off x="-2781103" y="2423258"/>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9" name="Freeform 648">
              <a:extLst>
                <a:ext uri="{FF2B5EF4-FFF2-40B4-BE49-F238E27FC236}">
                  <a16:creationId xmlns:a16="http://schemas.microsoft.com/office/drawing/2014/main" id="{3F96D692-61FF-A84B-8C45-AC421AE0876F}"/>
                </a:ext>
              </a:extLst>
            </p:cNvPr>
            <p:cNvSpPr/>
            <p:nvPr/>
          </p:nvSpPr>
          <p:spPr>
            <a:xfrm>
              <a:off x="-2854420" y="2465754"/>
              <a:ext cx="53766" cy="102577"/>
            </a:xfrm>
            <a:custGeom>
              <a:avLst/>
              <a:gdLst>
                <a:gd name="connsiteX0" fmla="*/ 0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0" name="Freeform 649">
              <a:extLst>
                <a:ext uri="{FF2B5EF4-FFF2-40B4-BE49-F238E27FC236}">
                  <a16:creationId xmlns:a16="http://schemas.microsoft.com/office/drawing/2014/main" id="{6B82070D-C426-B74D-8EBB-59D869345658}"/>
                </a:ext>
              </a:extLst>
            </p:cNvPr>
            <p:cNvSpPr/>
            <p:nvPr/>
          </p:nvSpPr>
          <p:spPr>
            <a:xfrm>
              <a:off x="-2781103" y="2517531"/>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1" name="Freeform 650">
              <a:extLst>
                <a:ext uri="{FF2B5EF4-FFF2-40B4-BE49-F238E27FC236}">
                  <a16:creationId xmlns:a16="http://schemas.microsoft.com/office/drawing/2014/main" id="{8512D51E-1416-254E-A5C7-801A1424838A}"/>
                </a:ext>
              </a:extLst>
            </p:cNvPr>
            <p:cNvSpPr/>
            <p:nvPr/>
          </p:nvSpPr>
          <p:spPr>
            <a:xfrm>
              <a:off x="-2854420" y="2559538"/>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2" name="Freeform 651">
              <a:extLst>
                <a:ext uri="{FF2B5EF4-FFF2-40B4-BE49-F238E27FC236}">
                  <a16:creationId xmlns:a16="http://schemas.microsoft.com/office/drawing/2014/main" id="{F1C3A3B5-C61B-7945-93F3-53B1CC70482A}"/>
                </a:ext>
              </a:extLst>
            </p:cNvPr>
            <p:cNvSpPr/>
            <p:nvPr/>
          </p:nvSpPr>
          <p:spPr>
            <a:xfrm>
              <a:off x="-3032337" y="2168281"/>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3" name="Freeform 652">
              <a:extLst>
                <a:ext uri="{FF2B5EF4-FFF2-40B4-BE49-F238E27FC236}">
                  <a16:creationId xmlns:a16="http://schemas.microsoft.com/office/drawing/2014/main" id="{8BD257F3-DAE9-EE49-9375-0C3A7DB4CB24}"/>
                </a:ext>
              </a:extLst>
            </p:cNvPr>
            <p:cNvSpPr/>
            <p:nvPr/>
          </p:nvSpPr>
          <p:spPr>
            <a:xfrm>
              <a:off x="-2959020" y="2210777"/>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4" name="Freeform 653">
              <a:extLst>
                <a:ext uri="{FF2B5EF4-FFF2-40B4-BE49-F238E27FC236}">
                  <a16:creationId xmlns:a16="http://schemas.microsoft.com/office/drawing/2014/main" id="{AF5B29B1-7682-9A42-8BA5-A70553981A21}"/>
                </a:ext>
              </a:extLst>
            </p:cNvPr>
            <p:cNvSpPr/>
            <p:nvPr/>
          </p:nvSpPr>
          <p:spPr>
            <a:xfrm>
              <a:off x="-3032337" y="2262065"/>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5" name="Freeform 654">
              <a:extLst>
                <a:ext uri="{FF2B5EF4-FFF2-40B4-BE49-F238E27FC236}">
                  <a16:creationId xmlns:a16="http://schemas.microsoft.com/office/drawing/2014/main" id="{710DF79B-7BCD-4E4A-AADD-327ACAF8A5C5}"/>
                </a:ext>
              </a:extLst>
            </p:cNvPr>
            <p:cNvSpPr/>
            <p:nvPr/>
          </p:nvSpPr>
          <p:spPr>
            <a:xfrm>
              <a:off x="-2959020" y="2304561"/>
              <a:ext cx="53766" cy="102577"/>
            </a:xfrm>
            <a:custGeom>
              <a:avLst/>
              <a:gdLst>
                <a:gd name="connsiteX0" fmla="*/ 53766 w 53766"/>
                <a:gd name="connsiteY0" fmla="*/ 30773 h 102576"/>
                <a:gd name="connsiteX1" fmla="*/ 53766 w 53766"/>
                <a:gd name="connsiteY1" fmla="*/ 103065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6" name="Freeform 655">
              <a:extLst>
                <a:ext uri="{FF2B5EF4-FFF2-40B4-BE49-F238E27FC236}">
                  <a16:creationId xmlns:a16="http://schemas.microsoft.com/office/drawing/2014/main" id="{FEA0925C-A18D-B445-911D-6D22DC9F257C}"/>
                </a:ext>
              </a:extLst>
            </p:cNvPr>
            <p:cNvSpPr/>
            <p:nvPr/>
          </p:nvSpPr>
          <p:spPr>
            <a:xfrm>
              <a:off x="-3032337" y="2423258"/>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7" name="Freeform 656">
              <a:extLst>
                <a:ext uri="{FF2B5EF4-FFF2-40B4-BE49-F238E27FC236}">
                  <a16:creationId xmlns:a16="http://schemas.microsoft.com/office/drawing/2014/main" id="{BF8A9988-CFDD-F842-81C0-E39988CED66A}"/>
                </a:ext>
              </a:extLst>
            </p:cNvPr>
            <p:cNvSpPr/>
            <p:nvPr/>
          </p:nvSpPr>
          <p:spPr>
            <a:xfrm>
              <a:off x="-2959020" y="2465754"/>
              <a:ext cx="53766" cy="102577"/>
            </a:xfrm>
            <a:custGeom>
              <a:avLst/>
              <a:gdLst>
                <a:gd name="connsiteX0" fmla="*/ 53766 w 53766"/>
                <a:gd name="connsiteY0" fmla="*/ 30773 h 102576"/>
                <a:gd name="connsiteX1" fmla="*/ 53766 w 53766"/>
                <a:gd name="connsiteY1" fmla="*/ 103066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8" name="Freeform 657">
              <a:extLst>
                <a:ext uri="{FF2B5EF4-FFF2-40B4-BE49-F238E27FC236}">
                  <a16:creationId xmlns:a16="http://schemas.microsoft.com/office/drawing/2014/main" id="{A3A2293D-F097-724E-BD15-4AB851B602B7}"/>
                </a:ext>
              </a:extLst>
            </p:cNvPr>
            <p:cNvSpPr/>
            <p:nvPr/>
          </p:nvSpPr>
          <p:spPr>
            <a:xfrm>
              <a:off x="-3032337" y="2517531"/>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9" name="Freeform 658">
              <a:extLst>
                <a:ext uri="{FF2B5EF4-FFF2-40B4-BE49-F238E27FC236}">
                  <a16:creationId xmlns:a16="http://schemas.microsoft.com/office/drawing/2014/main" id="{52698470-82DF-1246-ABBD-F3C01FE9F699}"/>
                </a:ext>
              </a:extLst>
            </p:cNvPr>
            <p:cNvSpPr/>
            <p:nvPr/>
          </p:nvSpPr>
          <p:spPr>
            <a:xfrm>
              <a:off x="-2959020" y="2559538"/>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0" name="Freeform 659">
              <a:extLst>
                <a:ext uri="{FF2B5EF4-FFF2-40B4-BE49-F238E27FC236}">
                  <a16:creationId xmlns:a16="http://schemas.microsoft.com/office/drawing/2014/main" id="{C2902BDF-C91B-1140-879D-E9EE241F82FA}"/>
                </a:ext>
              </a:extLst>
            </p:cNvPr>
            <p:cNvSpPr/>
            <p:nvPr/>
          </p:nvSpPr>
          <p:spPr>
            <a:xfrm>
              <a:off x="-3052377" y="2023208"/>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1" name="Freeform 660">
              <a:extLst>
                <a:ext uri="{FF2B5EF4-FFF2-40B4-BE49-F238E27FC236}">
                  <a16:creationId xmlns:a16="http://schemas.microsoft.com/office/drawing/2014/main" id="{E9542D84-0E1C-334D-AF77-8EE555E00BDC}"/>
                </a:ext>
              </a:extLst>
            </p:cNvPr>
            <p:cNvSpPr/>
            <p:nvPr/>
          </p:nvSpPr>
          <p:spPr>
            <a:xfrm>
              <a:off x="-3224429" y="2121877"/>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104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104"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2" name="Freeform 661">
              <a:extLst>
                <a:ext uri="{FF2B5EF4-FFF2-40B4-BE49-F238E27FC236}">
                  <a16:creationId xmlns:a16="http://schemas.microsoft.com/office/drawing/2014/main" id="{897A5D7B-D213-2548-9FCD-E6B7685379DA}"/>
                </a:ext>
              </a:extLst>
            </p:cNvPr>
            <p:cNvSpPr/>
            <p:nvPr/>
          </p:nvSpPr>
          <p:spPr>
            <a:xfrm>
              <a:off x="-3224429" y="2220546"/>
              <a:ext cx="171074" cy="605692"/>
            </a:xfrm>
            <a:custGeom>
              <a:avLst/>
              <a:gdLst>
                <a:gd name="connsiteX0" fmla="*/ 0 w 171074"/>
                <a:gd name="connsiteY0" fmla="*/ 508489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3" name="Freeform 662">
              <a:extLst>
                <a:ext uri="{FF2B5EF4-FFF2-40B4-BE49-F238E27FC236}">
                  <a16:creationId xmlns:a16="http://schemas.microsoft.com/office/drawing/2014/main" id="{5D8607AB-ED33-6848-B911-E5AE1BADE2D1}"/>
                </a:ext>
              </a:extLst>
            </p:cNvPr>
            <p:cNvSpPr/>
            <p:nvPr/>
          </p:nvSpPr>
          <p:spPr>
            <a:xfrm>
              <a:off x="-3052377" y="2220546"/>
              <a:ext cx="171074" cy="605692"/>
            </a:xfrm>
            <a:custGeom>
              <a:avLst/>
              <a:gdLst>
                <a:gd name="connsiteX0" fmla="*/ 172052 w 171074"/>
                <a:gd name="connsiteY0" fmla="*/ 508489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489"/>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4" name="Freeform 663">
              <a:extLst>
                <a:ext uri="{FF2B5EF4-FFF2-40B4-BE49-F238E27FC236}">
                  <a16:creationId xmlns:a16="http://schemas.microsoft.com/office/drawing/2014/main" id="{7B66A213-8AD7-A54C-8793-47338FD8DF69}"/>
                </a:ext>
              </a:extLst>
            </p:cNvPr>
            <p:cNvSpPr/>
            <p:nvPr/>
          </p:nvSpPr>
          <p:spPr>
            <a:xfrm>
              <a:off x="-2953154" y="2266950"/>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5" name="Freeform 664">
              <a:extLst>
                <a:ext uri="{FF2B5EF4-FFF2-40B4-BE49-F238E27FC236}">
                  <a16:creationId xmlns:a16="http://schemas.microsoft.com/office/drawing/2014/main" id="{85BD14DD-C4D6-5F49-8FA4-713E79D6F390}"/>
                </a:ext>
              </a:extLst>
            </p:cNvPr>
            <p:cNvSpPr/>
            <p:nvPr/>
          </p:nvSpPr>
          <p:spPr>
            <a:xfrm>
              <a:off x="-3026472" y="2309446"/>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6" name="Freeform 665">
              <a:extLst>
                <a:ext uri="{FF2B5EF4-FFF2-40B4-BE49-F238E27FC236}">
                  <a16:creationId xmlns:a16="http://schemas.microsoft.com/office/drawing/2014/main" id="{AE8871DF-1A93-C545-91E2-E0088DF710A6}"/>
                </a:ext>
              </a:extLst>
            </p:cNvPr>
            <p:cNvSpPr/>
            <p:nvPr/>
          </p:nvSpPr>
          <p:spPr>
            <a:xfrm>
              <a:off x="-2953154" y="2360735"/>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7" name="Freeform 666">
              <a:extLst>
                <a:ext uri="{FF2B5EF4-FFF2-40B4-BE49-F238E27FC236}">
                  <a16:creationId xmlns:a16="http://schemas.microsoft.com/office/drawing/2014/main" id="{DA20F9FD-731B-1D40-9CB5-00B6B6F4F687}"/>
                </a:ext>
              </a:extLst>
            </p:cNvPr>
            <p:cNvSpPr/>
            <p:nvPr/>
          </p:nvSpPr>
          <p:spPr>
            <a:xfrm>
              <a:off x="-3026472" y="2403231"/>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8" name="Freeform 667">
              <a:extLst>
                <a:ext uri="{FF2B5EF4-FFF2-40B4-BE49-F238E27FC236}">
                  <a16:creationId xmlns:a16="http://schemas.microsoft.com/office/drawing/2014/main" id="{CB98BBE2-8899-054D-8CD9-7CBE8905700C}"/>
                </a:ext>
              </a:extLst>
            </p:cNvPr>
            <p:cNvSpPr/>
            <p:nvPr/>
          </p:nvSpPr>
          <p:spPr>
            <a:xfrm>
              <a:off x="-2953154" y="2521927"/>
              <a:ext cx="53766" cy="102577"/>
            </a:xfrm>
            <a:custGeom>
              <a:avLst/>
              <a:gdLst>
                <a:gd name="connsiteX0" fmla="*/ 0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9" name="Freeform 668">
              <a:extLst>
                <a:ext uri="{FF2B5EF4-FFF2-40B4-BE49-F238E27FC236}">
                  <a16:creationId xmlns:a16="http://schemas.microsoft.com/office/drawing/2014/main" id="{A344D345-4600-BA47-8E88-677FB605755A}"/>
                </a:ext>
              </a:extLst>
            </p:cNvPr>
            <p:cNvSpPr/>
            <p:nvPr/>
          </p:nvSpPr>
          <p:spPr>
            <a:xfrm>
              <a:off x="-3026472" y="2564423"/>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0" name="Freeform 669">
              <a:extLst>
                <a:ext uri="{FF2B5EF4-FFF2-40B4-BE49-F238E27FC236}">
                  <a16:creationId xmlns:a16="http://schemas.microsoft.com/office/drawing/2014/main" id="{6F039EC0-ACC4-A044-955F-E696A11145A1}"/>
                </a:ext>
              </a:extLst>
            </p:cNvPr>
            <p:cNvSpPr/>
            <p:nvPr/>
          </p:nvSpPr>
          <p:spPr>
            <a:xfrm>
              <a:off x="-2953154" y="2615712"/>
              <a:ext cx="53766" cy="102577"/>
            </a:xfrm>
            <a:custGeom>
              <a:avLst/>
              <a:gdLst>
                <a:gd name="connsiteX0" fmla="*/ 0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1" name="Freeform 670">
              <a:extLst>
                <a:ext uri="{FF2B5EF4-FFF2-40B4-BE49-F238E27FC236}">
                  <a16:creationId xmlns:a16="http://schemas.microsoft.com/office/drawing/2014/main" id="{9E415B96-FB39-4A4F-B271-FC8826F3C317}"/>
                </a:ext>
              </a:extLst>
            </p:cNvPr>
            <p:cNvSpPr/>
            <p:nvPr/>
          </p:nvSpPr>
          <p:spPr>
            <a:xfrm>
              <a:off x="-3026472" y="2658208"/>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2" name="Freeform 671">
              <a:extLst>
                <a:ext uri="{FF2B5EF4-FFF2-40B4-BE49-F238E27FC236}">
                  <a16:creationId xmlns:a16="http://schemas.microsoft.com/office/drawing/2014/main" id="{4A0530A4-64E6-0244-B9D2-8F099B8EFF88}"/>
                </a:ext>
              </a:extLst>
            </p:cNvPr>
            <p:cNvSpPr/>
            <p:nvPr/>
          </p:nvSpPr>
          <p:spPr>
            <a:xfrm>
              <a:off x="-3204389" y="2266950"/>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3" name="Freeform 672">
              <a:extLst>
                <a:ext uri="{FF2B5EF4-FFF2-40B4-BE49-F238E27FC236}">
                  <a16:creationId xmlns:a16="http://schemas.microsoft.com/office/drawing/2014/main" id="{46A28CEC-DABC-4D43-B2B5-138FE42C5363}"/>
                </a:ext>
              </a:extLst>
            </p:cNvPr>
            <p:cNvSpPr/>
            <p:nvPr/>
          </p:nvSpPr>
          <p:spPr>
            <a:xfrm>
              <a:off x="-3131071" y="2309446"/>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4" name="Freeform 673">
              <a:extLst>
                <a:ext uri="{FF2B5EF4-FFF2-40B4-BE49-F238E27FC236}">
                  <a16:creationId xmlns:a16="http://schemas.microsoft.com/office/drawing/2014/main" id="{1814E6BA-125E-5B47-91F1-AF64AB2DEF53}"/>
                </a:ext>
              </a:extLst>
            </p:cNvPr>
            <p:cNvSpPr/>
            <p:nvPr/>
          </p:nvSpPr>
          <p:spPr>
            <a:xfrm>
              <a:off x="-3204389" y="2360735"/>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5" name="Freeform 674">
              <a:extLst>
                <a:ext uri="{FF2B5EF4-FFF2-40B4-BE49-F238E27FC236}">
                  <a16:creationId xmlns:a16="http://schemas.microsoft.com/office/drawing/2014/main" id="{AF72DD95-18C9-F64A-A81A-227DF96DB340}"/>
                </a:ext>
              </a:extLst>
            </p:cNvPr>
            <p:cNvSpPr/>
            <p:nvPr/>
          </p:nvSpPr>
          <p:spPr>
            <a:xfrm>
              <a:off x="-3131071" y="2403231"/>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6" name="Freeform 675">
              <a:extLst>
                <a:ext uri="{FF2B5EF4-FFF2-40B4-BE49-F238E27FC236}">
                  <a16:creationId xmlns:a16="http://schemas.microsoft.com/office/drawing/2014/main" id="{6E3703B0-8B24-CD43-8707-F3D737F07252}"/>
                </a:ext>
              </a:extLst>
            </p:cNvPr>
            <p:cNvSpPr/>
            <p:nvPr/>
          </p:nvSpPr>
          <p:spPr>
            <a:xfrm>
              <a:off x="-3204389" y="2521927"/>
              <a:ext cx="53766" cy="102577"/>
            </a:xfrm>
            <a:custGeom>
              <a:avLst/>
              <a:gdLst>
                <a:gd name="connsiteX0" fmla="*/ 53766 w 53766"/>
                <a:gd name="connsiteY0" fmla="*/ 30773 h 102576"/>
                <a:gd name="connsiteX1" fmla="*/ 53766 w 53766"/>
                <a:gd name="connsiteY1" fmla="*/ 103066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7" name="Freeform 676">
              <a:extLst>
                <a:ext uri="{FF2B5EF4-FFF2-40B4-BE49-F238E27FC236}">
                  <a16:creationId xmlns:a16="http://schemas.microsoft.com/office/drawing/2014/main" id="{F838F166-3EBB-0240-BACD-7E1A9A709384}"/>
                </a:ext>
              </a:extLst>
            </p:cNvPr>
            <p:cNvSpPr/>
            <p:nvPr/>
          </p:nvSpPr>
          <p:spPr>
            <a:xfrm>
              <a:off x="-3131071" y="2564423"/>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8" name="Freeform 677">
              <a:extLst>
                <a:ext uri="{FF2B5EF4-FFF2-40B4-BE49-F238E27FC236}">
                  <a16:creationId xmlns:a16="http://schemas.microsoft.com/office/drawing/2014/main" id="{D828B34A-DE8D-EE41-AA94-F6D1BECEA4F1}"/>
                </a:ext>
              </a:extLst>
            </p:cNvPr>
            <p:cNvSpPr/>
            <p:nvPr/>
          </p:nvSpPr>
          <p:spPr>
            <a:xfrm>
              <a:off x="-3204389" y="2615712"/>
              <a:ext cx="53766" cy="102577"/>
            </a:xfrm>
            <a:custGeom>
              <a:avLst/>
              <a:gdLst>
                <a:gd name="connsiteX0" fmla="*/ 53766 w 53766"/>
                <a:gd name="connsiteY0" fmla="*/ 31262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9" name="Freeform 678">
              <a:extLst>
                <a:ext uri="{FF2B5EF4-FFF2-40B4-BE49-F238E27FC236}">
                  <a16:creationId xmlns:a16="http://schemas.microsoft.com/office/drawing/2014/main" id="{F496EF1A-B39B-F74D-BBA7-139683AE44C0}"/>
                </a:ext>
              </a:extLst>
            </p:cNvPr>
            <p:cNvSpPr/>
            <p:nvPr/>
          </p:nvSpPr>
          <p:spPr>
            <a:xfrm>
              <a:off x="-3131071" y="2658208"/>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0" name="Freeform 679">
              <a:extLst>
                <a:ext uri="{FF2B5EF4-FFF2-40B4-BE49-F238E27FC236}">
                  <a16:creationId xmlns:a16="http://schemas.microsoft.com/office/drawing/2014/main" id="{97526072-B861-2046-932E-2E5E8048F382}"/>
                </a:ext>
              </a:extLst>
            </p:cNvPr>
            <p:cNvSpPr/>
            <p:nvPr/>
          </p:nvSpPr>
          <p:spPr>
            <a:xfrm>
              <a:off x="-3224429" y="2121877"/>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6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6"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1" name="Freeform 680">
              <a:extLst>
                <a:ext uri="{FF2B5EF4-FFF2-40B4-BE49-F238E27FC236}">
                  <a16:creationId xmlns:a16="http://schemas.microsoft.com/office/drawing/2014/main" id="{938CCA6D-6139-4845-B5C7-7A3F4EB8C09D}"/>
                </a:ext>
              </a:extLst>
            </p:cNvPr>
            <p:cNvSpPr/>
            <p:nvPr/>
          </p:nvSpPr>
          <p:spPr>
            <a:xfrm>
              <a:off x="-3199501" y="2037373"/>
              <a:ext cx="464344" cy="263769"/>
            </a:xfrm>
            <a:custGeom>
              <a:avLst/>
              <a:gdLst>
                <a:gd name="connsiteX0" fmla="*/ 147124 w 464344"/>
                <a:gd name="connsiteY0" fmla="*/ 267677 h 263769"/>
                <a:gd name="connsiteX1" fmla="*/ 0 w 464344"/>
                <a:gd name="connsiteY1" fmla="*/ 183173 h 263769"/>
                <a:gd name="connsiteX2" fmla="*/ 319175 w 464344"/>
                <a:gd name="connsiteY2" fmla="*/ 0 h 263769"/>
                <a:gd name="connsiteX3" fmla="*/ 466788 w 464344"/>
                <a:gd name="connsiteY3" fmla="*/ 84504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124" y="267677"/>
                  </a:moveTo>
                  <a:lnTo>
                    <a:pt x="0" y="183173"/>
                  </a:lnTo>
                  <a:lnTo>
                    <a:pt x="319175" y="0"/>
                  </a:lnTo>
                  <a:lnTo>
                    <a:pt x="466788" y="84504"/>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2" name="Freeform 681">
              <a:extLst>
                <a:ext uri="{FF2B5EF4-FFF2-40B4-BE49-F238E27FC236}">
                  <a16:creationId xmlns:a16="http://schemas.microsoft.com/office/drawing/2014/main" id="{D38486FC-6A0D-7849-AD71-CFD703D7779E}"/>
                </a:ext>
              </a:extLst>
            </p:cNvPr>
            <p:cNvSpPr/>
            <p:nvPr/>
          </p:nvSpPr>
          <p:spPr>
            <a:xfrm>
              <a:off x="-2880326" y="2121877"/>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3" name="Freeform 682">
              <a:extLst>
                <a:ext uri="{FF2B5EF4-FFF2-40B4-BE49-F238E27FC236}">
                  <a16:creationId xmlns:a16="http://schemas.microsoft.com/office/drawing/2014/main" id="{84ECB0CB-3B3E-F149-9E9E-B174C3E961F0}"/>
                </a:ext>
              </a:extLst>
            </p:cNvPr>
            <p:cNvSpPr/>
            <p:nvPr/>
          </p:nvSpPr>
          <p:spPr>
            <a:xfrm>
              <a:off x="-2880326" y="2220546"/>
              <a:ext cx="171074" cy="605692"/>
            </a:xfrm>
            <a:custGeom>
              <a:avLst/>
              <a:gdLst>
                <a:gd name="connsiteX0" fmla="*/ 0 w 171074"/>
                <a:gd name="connsiteY0" fmla="*/ 508489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4" name="Freeform 683">
              <a:extLst>
                <a:ext uri="{FF2B5EF4-FFF2-40B4-BE49-F238E27FC236}">
                  <a16:creationId xmlns:a16="http://schemas.microsoft.com/office/drawing/2014/main" id="{E5DC932F-90EF-114F-BBB2-E7F0D20C5CF7}"/>
                </a:ext>
              </a:extLst>
            </p:cNvPr>
            <p:cNvSpPr/>
            <p:nvPr/>
          </p:nvSpPr>
          <p:spPr>
            <a:xfrm>
              <a:off x="-2708274" y="2220546"/>
              <a:ext cx="171074" cy="605692"/>
            </a:xfrm>
            <a:custGeom>
              <a:avLst/>
              <a:gdLst>
                <a:gd name="connsiteX0" fmla="*/ 172540 w 171074"/>
                <a:gd name="connsiteY0" fmla="*/ 508489 h 605692"/>
                <a:gd name="connsiteX1" fmla="*/ 172540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540" y="508489"/>
                  </a:moveTo>
                  <a:lnTo>
                    <a:pt x="172540"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5" name="Freeform 684">
              <a:extLst>
                <a:ext uri="{FF2B5EF4-FFF2-40B4-BE49-F238E27FC236}">
                  <a16:creationId xmlns:a16="http://schemas.microsoft.com/office/drawing/2014/main" id="{DC934BF7-9434-CB40-8542-90A63283FC14}"/>
                </a:ext>
              </a:extLst>
            </p:cNvPr>
            <p:cNvSpPr/>
            <p:nvPr/>
          </p:nvSpPr>
          <p:spPr>
            <a:xfrm>
              <a:off x="-2609051" y="2266950"/>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6" name="Freeform 685">
              <a:extLst>
                <a:ext uri="{FF2B5EF4-FFF2-40B4-BE49-F238E27FC236}">
                  <a16:creationId xmlns:a16="http://schemas.microsoft.com/office/drawing/2014/main" id="{B2D50366-AC7F-AC40-9624-A6D1683FE4BE}"/>
                </a:ext>
              </a:extLst>
            </p:cNvPr>
            <p:cNvSpPr/>
            <p:nvPr/>
          </p:nvSpPr>
          <p:spPr>
            <a:xfrm>
              <a:off x="-2682368" y="2309446"/>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7" name="Freeform 686">
              <a:extLst>
                <a:ext uri="{FF2B5EF4-FFF2-40B4-BE49-F238E27FC236}">
                  <a16:creationId xmlns:a16="http://schemas.microsoft.com/office/drawing/2014/main" id="{1289EE19-42A2-4046-881D-60EE2369C613}"/>
                </a:ext>
              </a:extLst>
            </p:cNvPr>
            <p:cNvSpPr/>
            <p:nvPr/>
          </p:nvSpPr>
          <p:spPr>
            <a:xfrm>
              <a:off x="-2609051" y="2360735"/>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8" name="Freeform 687">
              <a:extLst>
                <a:ext uri="{FF2B5EF4-FFF2-40B4-BE49-F238E27FC236}">
                  <a16:creationId xmlns:a16="http://schemas.microsoft.com/office/drawing/2014/main" id="{8456A81A-6951-3540-876B-3F112EF50112}"/>
                </a:ext>
              </a:extLst>
            </p:cNvPr>
            <p:cNvSpPr/>
            <p:nvPr/>
          </p:nvSpPr>
          <p:spPr>
            <a:xfrm>
              <a:off x="-2682368" y="2403231"/>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9" name="Freeform 688">
              <a:extLst>
                <a:ext uri="{FF2B5EF4-FFF2-40B4-BE49-F238E27FC236}">
                  <a16:creationId xmlns:a16="http://schemas.microsoft.com/office/drawing/2014/main" id="{018525DB-36D3-A64E-9A40-05887F050C7C}"/>
                </a:ext>
              </a:extLst>
            </p:cNvPr>
            <p:cNvSpPr/>
            <p:nvPr/>
          </p:nvSpPr>
          <p:spPr>
            <a:xfrm>
              <a:off x="-2609051" y="2521927"/>
              <a:ext cx="53766" cy="102577"/>
            </a:xfrm>
            <a:custGeom>
              <a:avLst/>
              <a:gdLst>
                <a:gd name="connsiteX0" fmla="*/ 489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0" name="Freeform 689">
              <a:extLst>
                <a:ext uri="{FF2B5EF4-FFF2-40B4-BE49-F238E27FC236}">
                  <a16:creationId xmlns:a16="http://schemas.microsoft.com/office/drawing/2014/main" id="{666BA267-F9AD-2145-8B97-42AC84FA5E99}"/>
                </a:ext>
              </a:extLst>
            </p:cNvPr>
            <p:cNvSpPr/>
            <p:nvPr/>
          </p:nvSpPr>
          <p:spPr>
            <a:xfrm>
              <a:off x="-2682368" y="2564423"/>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1" name="Freeform 690">
              <a:extLst>
                <a:ext uri="{FF2B5EF4-FFF2-40B4-BE49-F238E27FC236}">
                  <a16:creationId xmlns:a16="http://schemas.microsoft.com/office/drawing/2014/main" id="{3C1B3EF6-BD19-9A42-9920-AFC9FD376D85}"/>
                </a:ext>
              </a:extLst>
            </p:cNvPr>
            <p:cNvSpPr/>
            <p:nvPr/>
          </p:nvSpPr>
          <p:spPr>
            <a:xfrm>
              <a:off x="-2609051" y="2615712"/>
              <a:ext cx="53766" cy="102577"/>
            </a:xfrm>
            <a:custGeom>
              <a:avLst/>
              <a:gdLst>
                <a:gd name="connsiteX0" fmla="*/ 489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2" name="Freeform 691">
              <a:extLst>
                <a:ext uri="{FF2B5EF4-FFF2-40B4-BE49-F238E27FC236}">
                  <a16:creationId xmlns:a16="http://schemas.microsoft.com/office/drawing/2014/main" id="{C22E0B81-FE9B-7746-A678-81842E4A8D6E}"/>
                </a:ext>
              </a:extLst>
            </p:cNvPr>
            <p:cNvSpPr/>
            <p:nvPr/>
          </p:nvSpPr>
          <p:spPr>
            <a:xfrm>
              <a:off x="-2682368" y="2658208"/>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3" name="Freeform 692">
              <a:extLst>
                <a:ext uri="{FF2B5EF4-FFF2-40B4-BE49-F238E27FC236}">
                  <a16:creationId xmlns:a16="http://schemas.microsoft.com/office/drawing/2014/main" id="{1DCB509C-4FBD-0E45-99F4-B1FC348C6AE9}"/>
                </a:ext>
              </a:extLst>
            </p:cNvPr>
            <p:cNvSpPr/>
            <p:nvPr/>
          </p:nvSpPr>
          <p:spPr>
            <a:xfrm>
              <a:off x="-2860286" y="2266950"/>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4" name="Freeform 693">
              <a:extLst>
                <a:ext uri="{FF2B5EF4-FFF2-40B4-BE49-F238E27FC236}">
                  <a16:creationId xmlns:a16="http://schemas.microsoft.com/office/drawing/2014/main" id="{1C75CA0D-0ED8-424E-B17C-2C69AC561B61}"/>
                </a:ext>
              </a:extLst>
            </p:cNvPr>
            <p:cNvSpPr/>
            <p:nvPr/>
          </p:nvSpPr>
          <p:spPr>
            <a:xfrm>
              <a:off x="-2786968" y="2309446"/>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5" name="Freeform 694">
              <a:extLst>
                <a:ext uri="{FF2B5EF4-FFF2-40B4-BE49-F238E27FC236}">
                  <a16:creationId xmlns:a16="http://schemas.microsoft.com/office/drawing/2014/main" id="{95B7D7DB-ABC0-A042-9915-3848494F1B34}"/>
                </a:ext>
              </a:extLst>
            </p:cNvPr>
            <p:cNvSpPr/>
            <p:nvPr/>
          </p:nvSpPr>
          <p:spPr>
            <a:xfrm>
              <a:off x="-2860286" y="2360735"/>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6" name="Freeform 695">
              <a:extLst>
                <a:ext uri="{FF2B5EF4-FFF2-40B4-BE49-F238E27FC236}">
                  <a16:creationId xmlns:a16="http://schemas.microsoft.com/office/drawing/2014/main" id="{84067279-0FF9-444E-A867-13E52528E61C}"/>
                </a:ext>
              </a:extLst>
            </p:cNvPr>
            <p:cNvSpPr/>
            <p:nvPr/>
          </p:nvSpPr>
          <p:spPr>
            <a:xfrm>
              <a:off x="-2786968" y="2403231"/>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7" name="Freeform 696">
              <a:extLst>
                <a:ext uri="{FF2B5EF4-FFF2-40B4-BE49-F238E27FC236}">
                  <a16:creationId xmlns:a16="http://schemas.microsoft.com/office/drawing/2014/main" id="{CD64BE08-E5ED-5F4C-8C1B-7F1F38051991}"/>
                </a:ext>
              </a:extLst>
            </p:cNvPr>
            <p:cNvSpPr/>
            <p:nvPr/>
          </p:nvSpPr>
          <p:spPr>
            <a:xfrm>
              <a:off x="-2860286" y="2521927"/>
              <a:ext cx="53766" cy="102577"/>
            </a:xfrm>
            <a:custGeom>
              <a:avLst/>
              <a:gdLst>
                <a:gd name="connsiteX0" fmla="*/ 53766 w 53766"/>
                <a:gd name="connsiteY0" fmla="*/ 30773 h 102576"/>
                <a:gd name="connsiteX1" fmla="*/ 53766 w 53766"/>
                <a:gd name="connsiteY1" fmla="*/ 103066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8" name="Freeform 697">
              <a:extLst>
                <a:ext uri="{FF2B5EF4-FFF2-40B4-BE49-F238E27FC236}">
                  <a16:creationId xmlns:a16="http://schemas.microsoft.com/office/drawing/2014/main" id="{BFADB78D-4A10-1E4C-AE3A-466E8CCE4ADA}"/>
                </a:ext>
              </a:extLst>
            </p:cNvPr>
            <p:cNvSpPr/>
            <p:nvPr/>
          </p:nvSpPr>
          <p:spPr>
            <a:xfrm>
              <a:off x="-2786968" y="2564423"/>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9" name="Freeform 698">
              <a:extLst>
                <a:ext uri="{FF2B5EF4-FFF2-40B4-BE49-F238E27FC236}">
                  <a16:creationId xmlns:a16="http://schemas.microsoft.com/office/drawing/2014/main" id="{FA809C5C-0DAE-0340-A8C0-366C28D6AA34}"/>
                </a:ext>
              </a:extLst>
            </p:cNvPr>
            <p:cNvSpPr/>
            <p:nvPr/>
          </p:nvSpPr>
          <p:spPr>
            <a:xfrm>
              <a:off x="-2860286" y="2615712"/>
              <a:ext cx="53766" cy="102577"/>
            </a:xfrm>
            <a:custGeom>
              <a:avLst/>
              <a:gdLst>
                <a:gd name="connsiteX0" fmla="*/ 53766 w 53766"/>
                <a:gd name="connsiteY0" fmla="*/ 31262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0" name="Freeform 699">
              <a:extLst>
                <a:ext uri="{FF2B5EF4-FFF2-40B4-BE49-F238E27FC236}">
                  <a16:creationId xmlns:a16="http://schemas.microsoft.com/office/drawing/2014/main" id="{E10AF0F5-1106-5A40-BDBF-FE982CB7297D}"/>
                </a:ext>
              </a:extLst>
            </p:cNvPr>
            <p:cNvSpPr/>
            <p:nvPr/>
          </p:nvSpPr>
          <p:spPr>
            <a:xfrm>
              <a:off x="-2786968" y="2658208"/>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1" name="Freeform 700">
              <a:extLst>
                <a:ext uri="{FF2B5EF4-FFF2-40B4-BE49-F238E27FC236}">
                  <a16:creationId xmlns:a16="http://schemas.microsoft.com/office/drawing/2014/main" id="{A61507A9-9541-AC4D-9630-E5EC9AACE4B7}"/>
                </a:ext>
              </a:extLst>
            </p:cNvPr>
            <p:cNvSpPr/>
            <p:nvPr/>
          </p:nvSpPr>
          <p:spPr>
            <a:xfrm>
              <a:off x="-2880326" y="2121877"/>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2" name="Freeform 701">
              <a:extLst>
                <a:ext uri="{FF2B5EF4-FFF2-40B4-BE49-F238E27FC236}">
                  <a16:creationId xmlns:a16="http://schemas.microsoft.com/office/drawing/2014/main" id="{B25C90C7-3575-C94A-BA15-599C0BC54AEC}"/>
                </a:ext>
              </a:extLst>
            </p:cNvPr>
            <p:cNvSpPr/>
            <p:nvPr/>
          </p:nvSpPr>
          <p:spPr>
            <a:xfrm>
              <a:off x="-3052377" y="2220546"/>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104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104"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3" name="Freeform 702">
              <a:extLst>
                <a:ext uri="{FF2B5EF4-FFF2-40B4-BE49-F238E27FC236}">
                  <a16:creationId xmlns:a16="http://schemas.microsoft.com/office/drawing/2014/main" id="{D24F4257-13A4-324E-B144-24BD978831BE}"/>
                </a:ext>
              </a:extLst>
            </p:cNvPr>
            <p:cNvSpPr/>
            <p:nvPr/>
          </p:nvSpPr>
          <p:spPr>
            <a:xfrm>
              <a:off x="-3052377" y="2319215"/>
              <a:ext cx="171074" cy="605692"/>
            </a:xfrm>
            <a:custGeom>
              <a:avLst/>
              <a:gdLst>
                <a:gd name="connsiteX0" fmla="*/ 0 w 171074"/>
                <a:gd name="connsiteY0" fmla="*/ 508489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4" name="Freeform 703">
              <a:extLst>
                <a:ext uri="{FF2B5EF4-FFF2-40B4-BE49-F238E27FC236}">
                  <a16:creationId xmlns:a16="http://schemas.microsoft.com/office/drawing/2014/main" id="{8059FA84-FB0B-4B4A-A2A2-12AC83BE5B48}"/>
                </a:ext>
              </a:extLst>
            </p:cNvPr>
            <p:cNvSpPr/>
            <p:nvPr/>
          </p:nvSpPr>
          <p:spPr>
            <a:xfrm>
              <a:off x="-2880326" y="2319215"/>
              <a:ext cx="171074" cy="605692"/>
            </a:xfrm>
            <a:custGeom>
              <a:avLst/>
              <a:gdLst>
                <a:gd name="connsiteX0" fmla="*/ 172052 w 171074"/>
                <a:gd name="connsiteY0" fmla="*/ 508489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489"/>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5" name="Freeform 704">
              <a:extLst>
                <a:ext uri="{FF2B5EF4-FFF2-40B4-BE49-F238E27FC236}">
                  <a16:creationId xmlns:a16="http://schemas.microsoft.com/office/drawing/2014/main" id="{212657F2-2603-DA46-BE46-06CEAA6BAB99}"/>
                </a:ext>
              </a:extLst>
            </p:cNvPr>
            <p:cNvSpPr/>
            <p:nvPr/>
          </p:nvSpPr>
          <p:spPr>
            <a:xfrm>
              <a:off x="-2781103" y="2365619"/>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6" name="Freeform 705">
              <a:extLst>
                <a:ext uri="{FF2B5EF4-FFF2-40B4-BE49-F238E27FC236}">
                  <a16:creationId xmlns:a16="http://schemas.microsoft.com/office/drawing/2014/main" id="{4BA1004C-7324-664F-8160-8EDCA354783E}"/>
                </a:ext>
              </a:extLst>
            </p:cNvPr>
            <p:cNvSpPr/>
            <p:nvPr/>
          </p:nvSpPr>
          <p:spPr>
            <a:xfrm>
              <a:off x="-2854420" y="2407627"/>
              <a:ext cx="53766" cy="102577"/>
            </a:xfrm>
            <a:custGeom>
              <a:avLst/>
              <a:gdLst>
                <a:gd name="connsiteX0" fmla="*/ 0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7" name="Freeform 706">
              <a:extLst>
                <a:ext uri="{FF2B5EF4-FFF2-40B4-BE49-F238E27FC236}">
                  <a16:creationId xmlns:a16="http://schemas.microsoft.com/office/drawing/2014/main" id="{3605BF3B-8F38-0749-B770-8F0EDFF33655}"/>
                </a:ext>
              </a:extLst>
            </p:cNvPr>
            <p:cNvSpPr/>
            <p:nvPr/>
          </p:nvSpPr>
          <p:spPr>
            <a:xfrm>
              <a:off x="-2781103" y="2459404"/>
              <a:ext cx="53766" cy="102577"/>
            </a:xfrm>
            <a:custGeom>
              <a:avLst/>
              <a:gdLst>
                <a:gd name="connsiteX0" fmla="*/ 0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8" name="Freeform 707">
              <a:extLst>
                <a:ext uri="{FF2B5EF4-FFF2-40B4-BE49-F238E27FC236}">
                  <a16:creationId xmlns:a16="http://schemas.microsoft.com/office/drawing/2014/main" id="{A14A9723-E789-5848-8A6F-F744B8F53309}"/>
                </a:ext>
              </a:extLst>
            </p:cNvPr>
            <p:cNvSpPr/>
            <p:nvPr/>
          </p:nvSpPr>
          <p:spPr>
            <a:xfrm>
              <a:off x="-2854420" y="2501411"/>
              <a:ext cx="53766" cy="102577"/>
            </a:xfrm>
            <a:custGeom>
              <a:avLst/>
              <a:gdLst>
                <a:gd name="connsiteX0" fmla="*/ 0 w 53766"/>
                <a:gd name="connsiteY0" fmla="*/ 31262 h 102576"/>
                <a:gd name="connsiteX1" fmla="*/ 0 w 53766"/>
                <a:gd name="connsiteY1" fmla="*/ 103066 h 102576"/>
                <a:gd name="connsiteX2" fmla="*/ 53766 w 53766"/>
                <a:gd name="connsiteY2" fmla="*/ 72293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1262"/>
                  </a:moveTo>
                  <a:lnTo>
                    <a:pt x="0" y="103066"/>
                  </a:lnTo>
                  <a:lnTo>
                    <a:pt x="53766" y="72293"/>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9" name="Freeform 708">
              <a:extLst>
                <a:ext uri="{FF2B5EF4-FFF2-40B4-BE49-F238E27FC236}">
                  <a16:creationId xmlns:a16="http://schemas.microsoft.com/office/drawing/2014/main" id="{E5298F47-E2DA-8246-8CCA-3C3D6E1157A6}"/>
                </a:ext>
              </a:extLst>
            </p:cNvPr>
            <p:cNvSpPr/>
            <p:nvPr/>
          </p:nvSpPr>
          <p:spPr>
            <a:xfrm>
              <a:off x="-2781103" y="2620596"/>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0" name="Freeform 709">
              <a:extLst>
                <a:ext uri="{FF2B5EF4-FFF2-40B4-BE49-F238E27FC236}">
                  <a16:creationId xmlns:a16="http://schemas.microsoft.com/office/drawing/2014/main" id="{5D7B4614-5B83-644D-8C05-C4CE3E6C3600}"/>
                </a:ext>
              </a:extLst>
            </p:cNvPr>
            <p:cNvSpPr/>
            <p:nvPr/>
          </p:nvSpPr>
          <p:spPr>
            <a:xfrm>
              <a:off x="-2854420" y="2663092"/>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1" name="Freeform 710">
              <a:extLst>
                <a:ext uri="{FF2B5EF4-FFF2-40B4-BE49-F238E27FC236}">
                  <a16:creationId xmlns:a16="http://schemas.microsoft.com/office/drawing/2014/main" id="{CD6C3CC2-ED07-AB4F-AC9F-C1CAF088E398}"/>
                </a:ext>
              </a:extLst>
            </p:cNvPr>
            <p:cNvSpPr/>
            <p:nvPr/>
          </p:nvSpPr>
          <p:spPr>
            <a:xfrm>
              <a:off x="-2781103" y="2714381"/>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2" name="Freeform 711">
              <a:extLst>
                <a:ext uri="{FF2B5EF4-FFF2-40B4-BE49-F238E27FC236}">
                  <a16:creationId xmlns:a16="http://schemas.microsoft.com/office/drawing/2014/main" id="{31F8065D-3FF3-E846-A41E-C447FC421159}"/>
                </a:ext>
              </a:extLst>
            </p:cNvPr>
            <p:cNvSpPr/>
            <p:nvPr/>
          </p:nvSpPr>
          <p:spPr>
            <a:xfrm>
              <a:off x="-2854420" y="2756877"/>
              <a:ext cx="53766" cy="102577"/>
            </a:xfrm>
            <a:custGeom>
              <a:avLst/>
              <a:gdLst>
                <a:gd name="connsiteX0" fmla="*/ 0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3" name="Freeform 712">
              <a:extLst>
                <a:ext uri="{FF2B5EF4-FFF2-40B4-BE49-F238E27FC236}">
                  <a16:creationId xmlns:a16="http://schemas.microsoft.com/office/drawing/2014/main" id="{9F92C712-2004-2442-BBA7-D208D922D80C}"/>
                </a:ext>
              </a:extLst>
            </p:cNvPr>
            <p:cNvSpPr/>
            <p:nvPr/>
          </p:nvSpPr>
          <p:spPr>
            <a:xfrm>
              <a:off x="-3032337" y="2365619"/>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4" name="Freeform 713">
              <a:extLst>
                <a:ext uri="{FF2B5EF4-FFF2-40B4-BE49-F238E27FC236}">
                  <a16:creationId xmlns:a16="http://schemas.microsoft.com/office/drawing/2014/main" id="{2C6BE594-CE76-6E40-A6CC-BB74F60BD35C}"/>
                </a:ext>
              </a:extLst>
            </p:cNvPr>
            <p:cNvSpPr/>
            <p:nvPr/>
          </p:nvSpPr>
          <p:spPr>
            <a:xfrm>
              <a:off x="-2959020" y="2407627"/>
              <a:ext cx="53766" cy="102577"/>
            </a:xfrm>
            <a:custGeom>
              <a:avLst/>
              <a:gdLst>
                <a:gd name="connsiteX0" fmla="*/ 53766 w 53766"/>
                <a:gd name="connsiteY0" fmla="*/ 31262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5" name="Freeform 714">
              <a:extLst>
                <a:ext uri="{FF2B5EF4-FFF2-40B4-BE49-F238E27FC236}">
                  <a16:creationId xmlns:a16="http://schemas.microsoft.com/office/drawing/2014/main" id="{3649D5A7-0939-B74E-BB44-C7AB908B2181}"/>
                </a:ext>
              </a:extLst>
            </p:cNvPr>
            <p:cNvSpPr/>
            <p:nvPr/>
          </p:nvSpPr>
          <p:spPr>
            <a:xfrm>
              <a:off x="-3032337" y="2459404"/>
              <a:ext cx="53766" cy="102577"/>
            </a:xfrm>
            <a:custGeom>
              <a:avLst/>
              <a:gdLst>
                <a:gd name="connsiteX0" fmla="*/ 53766 w 53766"/>
                <a:gd name="connsiteY0" fmla="*/ 30773 h 102576"/>
                <a:gd name="connsiteX1" fmla="*/ 53766 w 53766"/>
                <a:gd name="connsiteY1" fmla="*/ 103065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6" name="Freeform 715">
              <a:extLst>
                <a:ext uri="{FF2B5EF4-FFF2-40B4-BE49-F238E27FC236}">
                  <a16:creationId xmlns:a16="http://schemas.microsoft.com/office/drawing/2014/main" id="{7655051B-B9D0-9645-9315-F4680348B81D}"/>
                </a:ext>
              </a:extLst>
            </p:cNvPr>
            <p:cNvSpPr/>
            <p:nvPr/>
          </p:nvSpPr>
          <p:spPr>
            <a:xfrm>
              <a:off x="-2959020" y="2501411"/>
              <a:ext cx="53766" cy="102577"/>
            </a:xfrm>
            <a:custGeom>
              <a:avLst/>
              <a:gdLst>
                <a:gd name="connsiteX0" fmla="*/ 53766 w 53766"/>
                <a:gd name="connsiteY0" fmla="*/ 31262 h 102576"/>
                <a:gd name="connsiteX1" fmla="*/ 53766 w 53766"/>
                <a:gd name="connsiteY1" fmla="*/ 103066 h 102576"/>
                <a:gd name="connsiteX2" fmla="*/ 489 w 53766"/>
                <a:gd name="connsiteY2" fmla="*/ 72293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6"/>
                  </a:lnTo>
                  <a:lnTo>
                    <a:pt x="489" y="72293"/>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7" name="Freeform 716">
              <a:extLst>
                <a:ext uri="{FF2B5EF4-FFF2-40B4-BE49-F238E27FC236}">
                  <a16:creationId xmlns:a16="http://schemas.microsoft.com/office/drawing/2014/main" id="{70101401-24F9-2D44-81A7-7634EEF6795D}"/>
                </a:ext>
              </a:extLst>
            </p:cNvPr>
            <p:cNvSpPr/>
            <p:nvPr/>
          </p:nvSpPr>
          <p:spPr>
            <a:xfrm>
              <a:off x="-3032337" y="2620596"/>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8" name="Freeform 717">
              <a:extLst>
                <a:ext uri="{FF2B5EF4-FFF2-40B4-BE49-F238E27FC236}">
                  <a16:creationId xmlns:a16="http://schemas.microsoft.com/office/drawing/2014/main" id="{17EB6653-C837-1D41-A7B0-DDAD4BC0DE92}"/>
                </a:ext>
              </a:extLst>
            </p:cNvPr>
            <p:cNvSpPr/>
            <p:nvPr/>
          </p:nvSpPr>
          <p:spPr>
            <a:xfrm>
              <a:off x="-2959020" y="2663092"/>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19" name="Freeform 718">
              <a:extLst>
                <a:ext uri="{FF2B5EF4-FFF2-40B4-BE49-F238E27FC236}">
                  <a16:creationId xmlns:a16="http://schemas.microsoft.com/office/drawing/2014/main" id="{366F21CD-FCBD-F745-80D7-C556CEE4BCAD}"/>
                </a:ext>
              </a:extLst>
            </p:cNvPr>
            <p:cNvSpPr/>
            <p:nvPr/>
          </p:nvSpPr>
          <p:spPr>
            <a:xfrm>
              <a:off x="-3032337" y="2714381"/>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0" name="Freeform 719">
              <a:extLst>
                <a:ext uri="{FF2B5EF4-FFF2-40B4-BE49-F238E27FC236}">
                  <a16:creationId xmlns:a16="http://schemas.microsoft.com/office/drawing/2014/main" id="{F74CBF94-EADA-E348-BA3D-8057DCF72B1C}"/>
                </a:ext>
              </a:extLst>
            </p:cNvPr>
            <p:cNvSpPr/>
            <p:nvPr/>
          </p:nvSpPr>
          <p:spPr>
            <a:xfrm>
              <a:off x="-2959020" y="2756877"/>
              <a:ext cx="53766" cy="102577"/>
            </a:xfrm>
            <a:custGeom>
              <a:avLst/>
              <a:gdLst>
                <a:gd name="connsiteX0" fmla="*/ 53766 w 53766"/>
                <a:gd name="connsiteY0" fmla="*/ 30773 h 102576"/>
                <a:gd name="connsiteX1" fmla="*/ 53766 w 53766"/>
                <a:gd name="connsiteY1" fmla="*/ 103065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1" name="Freeform 720">
              <a:extLst>
                <a:ext uri="{FF2B5EF4-FFF2-40B4-BE49-F238E27FC236}">
                  <a16:creationId xmlns:a16="http://schemas.microsoft.com/office/drawing/2014/main" id="{6169CA06-CD85-854C-ADC5-7FC060A571D6}"/>
                </a:ext>
              </a:extLst>
            </p:cNvPr>
            <p:cNvSpPr/>
            <p:nvPr/>
          </p:nvSpPr>
          <p:spPr>
            <a:xfrm>
              <a:off x="-3052377" y="2220546"/>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2" name="Freeform 721">
              <a:extLst>
                <a:ext uri="{FF2B5EF4-FFF2-40B4-BE49-F238E27FC236}">
                  <a16:creationId xmlns:a16="http://schemas.microsoft.com/office/drawing/2014/main" id="{26BBABAD-8B38-BD40-AF73-E1D175E68E2A}"/>
                </a:ext>
              </a:extLst>
            </p:cNvPr>
            <p:cNvSpPr/>
            <p:nvPr/>
          </p:nvSpPr>
          <p:spPr>
            <a:xfrm>
              <a:off x="-3027449" y="2136042"/>
              <a:ext cx="464344" cy="263769"/>
            </a:xfrm>
            <a:custGeom>
              <a:avLst/>
              <a:gdLst>
                <a:gd name="connsiteX0" fmla="*/ 147124 w 464344"/>
                <a:gd name="connsiteY0" fmla="*/ 267677 h 263769"/>
                <a:gd name="connsiteX1" fmla="*/ 0 w 464344"/>
                <a:gd name="connsiteY1" fmla="*/ 183173 h 263769"/>
                <a:gd name="connsiteX2" fmla="*/ 319175 w 464344"/>
                <a:gd name="connsiteY2" fmla="*/ 0 h 263769"/>
                <a:gd name="connsiteX3" fmla="*/ 466788 w 464344"/>
                <a:gd name="connsiteY3" fmla="*/ 84504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124" y="267677"/>
                  </a:moveTo>
                  <a:lnTo>
                    <a:pt x="0" y="183173"/>
                  </a:lnTo>
                  <a:lnTo>
                    <a:pt x="319175" y="0"/>
                  </a:lnTo>
                  <a:lnTo>
                    <a:pt x="466788" y="84504"/>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3" name="Freeform 722">
              <a:extLst>
                <a:ext uri="{FF2B5EF4-FFF2-40B4-BE49-F238E27FC236}">
                  <a16:creationId xmlns:a16="http://schemas.microsoft.com/office/drawing/2014/main" id="{45E74BD6-0080-334E-9416-75FFCED5C489}"/>
                </a:ext>
              </a:extLst>
            </p:cNvPr>
            <p:cNvSpPr/>
            <p:nvPr/>
          </p:nvSpPr>
          <p:spPr>
            <a:xfrm>
              <a:off x="-3134982" y="2116504"/>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4" name="Freeform 723">
              <a:extLst>
                <a:ext uri="{FF2B5EF4-FFF2-40B4-BE49-F238E27FC236}">
                  <a16:creationId xmlns:a16="http://schemas.microsoft.com/office/drawing/2014/main" id="{ACDDAF98-36BD-FA4A-A459-C6BFB049363B}"/>
                </a:ext>
              </a:extLst>
            </p:cNvPr>
            <p:cNvSpPr/>
            <p:nvPr/>
          </p:nvSpPr>
          <p:spPr>
            <a:xfrm>
              <a:off x="-3134982" y="2177073"/>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5" name="Freeform 724">
              <a:extLst>
                <a:ext uri="{FF2B5EF4-FFF2-40B4-BE49-F238E27FC236}">
                  <a16:creationId xmlns:a16="http://schemas.microsoft.com/office/drawing/2014/main" id="{A32A2C9C-A990-5847-B668-33DAA49609A2}"/>
                </a:ext>
              </a:extLst>
            </p:cNvPr>
            <p:cNvSpPr/>
            <p:nvPr/>
          </p:nvSpPr>
          <p:spPr>
            <a:xfrm>
              <a:off x="-3029405" y="2177073"/>
              <a:ext cx="102644" cy="87923"/>
            </a:xfrm>
            <a:custGeom>
              <a:avLst/>
              <a:gdLst>
                <a:gd name="connsiteX0" fmla="*/ 106066 w 102644"/>
                <a:gd name="connsiteY0" fmla="*/ 30773 h 87923"/>
                <a:gd name="connsiteX1" fmla="*/ 106066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6066" y="30773"/>
                  </a:moveTo>
                  <a:lnTo>
                    <a:pt x="106066"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6" name="Freeform 725">
              <a:extLst>
                <a:ext uri="{FF2B5EF4-FFF2-40B4-BE49-F238E27FC236}">
                  <a16:creationId xmlns:a16="http://schemas.microsoft.com/office/drawing/2014/main" id="{7A20AB09-D804-854A-88EA-2B1491F442A9}"/>
                </a:ext>
              </a:extLst>
            </p:cNvPr>
            <p:cNvSpPr/>
            <p:nvPr/>
          </p:nvSpPr>
          <p:spPr>
            <a:xfrm>
              <a:off x="-3134982" y="2116504"/>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7" name="Freeform 726">
              <a:extLst>
                <a:ext uri="{FF2B5EF4-FFF2-40B4-BE49-F238E27FC236}">
                  <a16:creationId xmlns:a16="http://schemas.microsoft.com/office/drawing/2014/main" id="{E8BC04C6-9404-1E4F-828A-AAA614DA4342}"/>
                </a:ext>
              </a:extLst>
            </p:cNvPr>
            <p:cNvSpPr/>
            <p:nvPr/>
          </p:nvSpPr>
          <p:spPr>
            <a:xfrm>
              <a:off x="-2965374" y="2212242"/>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8" name="Freeform 727">
              <a:extLst>
                <a:ext uri="{FF2B5EF4-FFF2-40B4-BE49-F238E27FC236}">
                  <a16:creationId xmlns:a16="http://schemas.microsoft.com/office/drawing/2014/main" id="{88E12A8F-6FE6-4543-A656-0B8E0DE92206}"/>
                </a:ext>
              </a:extLst>
            </p:cNvPr>
            <p:cNvSpPr/>
            <p:nvPr/>
          </p:nvSpPr>
          <p:spPr>
            <a:xfrm>
              <a:off x="-2965374" y="2272811"/>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29" name="Freeform 728">
              <a:extLst>
                <a:ext uri="{FF2B5EF4-FFF2-40B4-BE49-F238E27FC236}">
                  <a16:creationId xmlns:a16="http://schemas.microsoft.com/office/drawing/2014/main" id="{9351B34C-18F0-D448-B10E-F121D344E8AB}"/>
                </a:ext>
              </a:extLst>
            </p:cNvPr>
            <p:cNvSpPr/>
            <p:nvPr/>
          </p:nvSpPr>
          <p:spPr>
            <a:xfrm>
              <a:off x="-2859797" y="2272811"/>
              <a:ext cx="102644" cy="87923"/>
            </a:xfrm>
            <a:custGeom>
              <a:avLst/>
              <a:gdLst>
                <a:gd name="connsiteX0" fmla="*/ 106066 w 102644"/>
                <a:gd name="connsiteY0" fmla="*/ 30773 h 87923"/>
                <a:gd name="connsiteX1" fmla="*/ 106066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6066" y="30773"/>
                  </a:moveTo>
                  <a:lnTo>
                    <a:pt x="106066"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0" name="Freeform 729">
              <a:extLst>
                <a:ext uri="{FF2B5EF4-FFF2-40B4-BE49-F238E27FC236}">
                  <a16:creationId xmlns:a16="http://schemas.microsoft.com/office/drawing/2014/main" id="{BF5BE5A2-D61E-2D44-A617-3A9DD1A62C6B}"/>
                </a:ext>
              </a:extLst>
            </p:cNvPr>
            <p:cNvSpPr/>
            <p:nvPr/>
          </p:nvSpPr>
          <p:spPr>
            <a:xfrm>
              <a:off x="-2965374" y="2212242"/>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1" name="Freeform 730">
              <a:extLst>
                <a:ext uri="{FF2B5EF4-FFF2-40B4-BE49-F238E27FC236}">
                  <a16:creationId xmlns:a16="http://schemas.microsoft.com/office/drawing/2014/main" id="{F9F4AA6D-8841-1140-B46E-546C73A11E43}"/>
                </a:ext>
              </a:extLst>
            </p:cNvPr>
            <p:cNvSpPr/>
            <p:nvPr/>
          </p:nvSpPr>
          <p:spPr>
            <a:xfrm>
              <a:off x="-2996656" y="2032977"/>
              <a:ext cx="210177" cy="117231"/>
            </a:xfrm>
            <a:custGeom>
              <a:avLst/>
              <a:gdLst>
                <a:gd name="connsiteX0" fmla="*/ 105577 w 210176"/>
                <a:gd name="connsiteY0" fmla="*/ 0 h 117230"/>
                <a:gd name="connsiteX1" fmla="*/ 0 w 210176"/>
                <a:gd name="connsiteY1" fmla="*/ 60569 h 117230"/>
                <a:gd name="connsiteX2" fmla="*/ 105577 w 210176"/>
                <a:gd name="connsiteY2" fmla="*/ 121138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8"/>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2" name="Freeform 731">
              <a:extLst>
                <a:ext uri="{FF2B5EF4-FFF2-40B4-BE49-F238E27FC236}">
                  <a16:creationId xmlns:a16="http://schemas.microsoft.com/office/drawing/2014/main" id="{9C4F373D-218A-144B-8410-44345ACEA72F}"/>
                </a:ext>
              </a:extLst>
            </p:cNvPr>
            <p:cNvSpPr/>
            <p:nvPr/>
          </p:nvSpPr>
          <p:spPr>
            <a:xfrm>
              <a:off x="-2996656" y="2093546"/>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3" name="Freeform 732">
              <a:extLst>
                <a:ext uri="{FF2B5EF4-FFF2-40B4-BE49-F238E27FC236}">
                  <a16:creationId xmlns:a16="http://schemas.microsoft.com/office/drawing/2014/main" id="{39847A52-DBA9-C643-82A9-ABB49D81FF01}"/>
                </a:ext>
              </a:extLst>
            </p:cNvPr>
            <p:cNvSpPr/>
            <p:nvPr/>
          </p:nvSpPr>
          <p:spPr>
            <a:xfrm>
              <a:off x="-2891079" y="2093546"/>
              <a:ext cx="102644" cy="87923"/>
            </a:xfrm>
            <a:custGeom>
              <a:avLst/>
              <a:gdLst>
                <a:gd name="connsiteX0" fmla="*/ 105577 w 102644"/>
                <a:gd name="connsiteY0" fmla="*/ 30773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0773"/>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4" name="Freeform 733">
              <a:extLst>
                <a:ext uri="{FF2B5EF4-FFF2-40B4-BE49-F238E27FC236}">
                  <a16:creationId xmlns:a16="http://schemas.microsoft.com/office/drawing/2014/main" id="{B0876FA8-E94B-9C4E-89F4-D13107902E58}"/>
                </a:ext>
              </a:extLst>
            </p:cNvPr>
            <p:cNvSpPr/>
            <p:nvPr/>
          </p:nvSpPr>
          <p:spPr>
            <a:xfrm>
              <a:off x="-2996656" y="2032977"/>
              <a:ext cx="210177" cy="117231"/>
            </a:xfrm>
            <a:custGeom>
              <a:avLst/>
              <a:gdLst>
                <a:gd name="connsiteX0" fmla="*/ 0 w 210176"/>
                <a:gd name="connsiteY0" fmla="*/ 60569 h 117230"/>
                <a:gd name="connsiteX1" fmla="*/ 105577 w 210176"/>
                <a:gd name="connsiteY1" fmla="*/ 121138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8"/>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5" name="Freeform 734">
              <a:extLst>
                <a:ext uri="{FF2B5EF4-FFF2-40B4-BE49-F238E27FC236}">
                  <a16:creationId xmlns:a16="http://schemas.microsoft.com/office/drawing/2014/main" id="{EEC55E89-D782-394F-B860-0E3FE0BEE4AF}"/>
                </a:ext>
              </a:extLst>
            </p:cNvPr>
            <p:cNvSpPr/>
            <p:nvPr/>
          </p:nvSpPr>
          <p:spPr>
            <a:xfrm>
              <a:off x="-2827048" y="2128715"/>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6" name="Freeform 735">
              <a:extLst>
                <a:ext uri="{FF2B5EF4-FFF2-40B4-BE49-F238E27FC236}">
                  <a16:creationId xmlns:a16="http://schemas.microsoft.com/office/drawing/2014/main" id="{05A08765-ACDE-BE4B-8E3C-2864A8537A38}"/>
                </a:ext>
              </a:extLst>
            </p:cNvPr>
            <p:cNvSpPr/>
            <p:nvPr/>
          </p:nvSpPr>
          <p:spPr>
            <a:xfrm>
              <a:off x="-2827048" y="2189285"/>
              <a:ext cx="102644" cy="87923"/>
            </a:xfrm>
            <a:custGeom>
              <a:avLst/>
              <a:gdLst>
                <a:gd name="connsiteX0" fmla="*/ 0 w 102644"/>
                <a:gd name="connsiteY0" fmla="*/ 31262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7" name="Freeform 736">
              <a:extLst>
                <a:ext uri="{FF2B5EF4-FFF2-40B4-BE49-F238E27FC236}">
                  <a16:creationId xmlns:a16="http://schemas.microsoft.com/office/drawing/2014/main" id="{60337959-B8F9-694D-980B-A7BA1CFD69A9}"/>
                </a:ext>
              </a:extLst>
            </p:cNvPr>
            <p:cNvSpPr/>
            <p:nvPr/>
          </p:nvSpPr>
          <p:spPr>
            <a:xfrm>
              <a:off x="-2721471" y="2189285"/>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8" name="Freeform 737">
              <a:extLst>
                <a:ext uri="{FF2B5EF4-FFF2-40B4-BE49-F238E27FC236}">
                  <a16:creationId xmlns:a16="http://schemas.microsoft.com/office/drawing/2014/main" id="{5910E66C-6AD2-6A4A-A35E-A009D2D80A94}"/>
                </a:ext>
              </a:extLst>
            </p:cNvPr>
            <p:cNvSpPr/>
            <p:nvPr/>
          </p:nvSpPr>
          <p:spPr>
            <a:xfrm>
              <a:off x="-2827048" y="2128715"/>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9" name="Freeform 738">
              <a:extLst>
                <a:ext uri="{FF2B5EF4-FFF2-40B4-BE49-F238E27FC236}">
                  <a16:creationId xmlns:a16="http://schemas.microsoft.com/office/drawing/2014/main" id="{9ED94DD3-F4F3-BE4A-8683-EF09B00521D8}"/>
                </a:ext>
              </a:extLst>
            </p:cNvPr>
            <p:cNvSpPr/>
            <p:nvPr/>
          </p:nvSpPr>
          <p:spPr>
            <a:xfrm>
              <a:off x="-2793811" y="1921119"/>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0" name="Freeform 739">
              <a:extLst>
                <a:ext uri="{FF2B5EF4-FFF2-40B4-BE49-F238E27FC236}">
                  <a16:creationId xmlns:a16="http://schemas.microsoft.com/office/drawing/2014/main" id="{440C3462-719E-A545-B652-440DD79D4EE1}"/>
                </a:ext>
              </a:extLst>
            </p:cNvPr>
            <p:cNvSpPr/>
            <p:nvPr/>
          </p:nvSpPr>
          <p:spPr>
            <a:xfrm>
              <a:off x="-2793811" y="1981689"/>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1" name="Freeform 740">
              <a:extLst>
                <a:ext uri="{FF2B5EF4-FFF2-40B4-BE49-F238E27FC236}">
                  <a16:creationId xmlns:a16="http://schemas.microsoft.com/office/drawing/2014/main" id="{8F305CA3-1335-154B-8C5C-E33EECFE723F}"/>
                </a:ext>
              </a:extLst>
            </p:cNvPr>
            <p:cNvSpPr/>
            <p:nvPr/>
          </p:nvSpPr>
          <p:spPr>
            <a:xfrm>
              <a:off x="-2688234" y="1981689"/>
              <a:ext cx="102644" cy="87923"/>
            </a:xfrm>
            <a:custGeom>
              <a:avLst/>
              <a:gdLst>
                <a:gd name="connsiteX0" fmla="*/ 105577 w 102644"/>
                <a:gd name="connsiteY0" fmla="*/ 30773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0773"/>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2" name="Freeform 741">
              <a:extLst>
                <a:ext uri="{FF2B5EF4-FFF2-40B4-BE49-F238E27FC236}">
                  <a16:creationId xmlns:a16="http://schemas.microsoft.com/office/drawing/2014/main" id="{481309C6-2E91-964F-B116-87D58597FB59}"/>
                </a:ext>
              </a:extLst>
            </p:cNvPr>
            <p:cNvSpPr/>
            <p:nvPr/>
          </p:nvSpPr>
          <p:spPr>
            <a:xfrm>
              <a:off x="-2793811" y="1921119"/>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3" name="Freeform 742">
              <a:extLst>
                <a:ext uri="{FF2B5EF4-FFF2-40B4-BE49-F238E27FC236}">
                  <a16:creationId xmlns:a16="http://schemas.microsoft.com/office/drawing/2014/main" id="{DFA3C397-4493-8B4F-B2D8-164C31C09EA5}"/>
                </a:ext>
              </a:extLst>
            </p:cNvPr>
            <p:cNvSpPr/>
            <p:nvPr/>
          </p:nvSpPr>
          <p:spPr>
            <a:xfrm>
              <a:off x="-2624203" y="2016858"/>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4" name="Freeform 743">
              <a:extLst>
                <a:ext uri="{FF2B5EF4-FFF2-40B4-BE49-F238E27FC236}">
                  <a16:creationId xmlns:a16="http://schemas.microsoft.com/office/drawing/2014/main" id="{B4B03032-4BEB-2A4E-BD2C-613A88C430C9}"/>
                </a:ext>
              </a:extLst>
            </p:cNvPr>
            <p:cNvSpPr/>
            <p:nvPr/>
          </p:nvSpPr>
          <p:spPr>
            <a:xfrm>
              <a:off x="-2624203" y="2077427"/>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5" name="Freeform 744">
              <a:extLst>
                <a:ext uri="{FF2B5EF4-FFF2-40B4-BE49-F238E27FC236}">
                  <a16:creationId xmlns:a16="http://schemas.microsoft.com/office/drawing/2014/main" id="{D46849E6-5491-584C-B432-3F322CDD6D6C}"/>
                </a:ext>
              </a:extLst>
            </p:cNvPr>
            <p:cNvSpPr/>
            <p:nvPr/>
          </p:nvSpPr>
          <p:spPr>
            <a:xfrm>
              <a:off x="-2518626" y="2077427"/>
              <a:ext cx="102644" cy="87923"/>
            </a:xfrm>
            <a:custGeom>
              <a:avLst/>
              <a:gdLst>
                <a:gd name="connsiteX0" fmla="*/ 105577 w 102644"/>
                <a:gd name="connsiteY0" fmla="*/ 30773 h 87923"/>
                <a:gd name="connsiteX1" fmla="*/ 105577 w 102644"/>
                <a:gd name="connsiteY1" fmla="*/ 0 h 87923"/>
                <a:gd name="connsiteX2" fmla="*/ 0 w 102644"/>
                <a:gd name="connsiteY2" fmla="*/ 60569 h 87923"/>
                <a:gd name="connsiteX3" fmla="*/ 0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0773"/>
                  </a:moveTo>
                  <a:lnTo>
                    <a:pt x="105577" y="0"/>
                  </a:lnTo>
                  <a:lnTo>
                    <a:pt x="0" y="60569"/>
                  </a:lnTo>
                  <a:lnTo>
                    <a:pt x="0"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6" name="Freeform 745">
              <a:extLst>
                <a:ext uri="{FF2B5EF4-FFF2-40B4-BE49-F238E27FC236}">
                  <a16:creationId xmlns:a16="http://schemas.microsoft.com/office/drawing/2014/main" id="{2884C535-C578-C347-8B48-0C16E9861DAF}"/>
                </a:ext>
              </a:extLst>
            </p:cNvPr>
            <p:cNvSpPr/>
            <p:nvPr/>
          </p:nvSpPr>
          <p:spPr>
            <a:xfrm>
              <a:off x="-2624203" y="2016858"/>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7" name="Freeform 746">
              <a:extLst>
                <a:ext uri="{FF2B5EF4-FFF2-40B4-BE49-F238E27FC236}">
                  <a16:creationId xmlns:a16="http://schemas.microsoft.com/office/drawing/2014/main" id="{0DD14792-4D09-D142-A300-0AA7A8A22942}"/>
                </a:ext>
              </a:extLst>
            </p:cNvPr>
            <p:cNvSpPr/>
            <p:nvPr/>
          </p:nvSpPr>
          <p:spPr>
            <a:xfrm>
              <a:off x="-2655974" y="1837592"/>
              <a:ext cx="210177" cy="117231"/>
            </a:xfrm>
            <a:custGeom>
              <a:avLst/>
              <a:gdLst>
                <a:gd name="connsiteX0" fmla="*/ 106066 w 210176"/>
                <a:gd name="connsiteY0" fmla="*/ 0 h 117230"/>
                <a:gd name="connsiteX1" fmla="*/ 0 w 210176"/>
                <a:gd name="connsiteY1" fmla="*/ 60569 h 117230"/>
                <a:gd name="connsiteX2" fmla="*/ 106066 w 210176"/>
                <a:gd name="connsiteY2" fmla="*/ 121138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6066" y="0"/>
                  </a:moveTo>
                  <a:lnTo>
                    <a:pt x="0" y="60569"/>
                  </a:lnTo>
                  <a:lnTo>
                    <a:pt x="106066" y="121138"/>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8" name="Freeform 747">
              <a:extLst>
                <a:ext uri="{FF2B5EF4-FFF2-40B4-BE49-F238E27FC236}">
                  <a16:creationId xmlns:a16="http://schemas.microsoft.com/office/drawing/2014/main" id="{88E79B10-23AA-C447-956B-105429AFC4D4}"/>
                </a:ext>
              </a:extLst>
            </p:cNvPr>
            <p:cNvSpPr/>
            <p:nvPr/>
          </p:nvSpPr>
          <p:spPr>
            <a:xfrm>
              <a:off x="-2655974" y="1898162"/>
              <a:ext cx="102644" cy="87923"/>
            </a:xfrm>
            <a:custGeom>
              <a:avLst/>
              <a:gdLst>
                <a:gd name="connsiteX0" fmla="*/ 0 w 102644"/>
                <a:gd name="connsiteY0" fmla="*/ 31262 h 87923"/>
                <a:gd name="connsiteX1" fmla="*/ 0 w 102644"/>
                <a:gd name="connsiteY1" fmla="*/ 0 h 87923"/>
                <a:gd name="connsiteX2" fmla="*/ 106066 w 102644"/>
                <a:gd name="connsiteY2" fmla="*/ 60569 h 87923"/>
                <a:gd name="connsiteX3" fmla="*/ 106066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6066" y="60569"/>
                  </a:lnTo>
                  <a:lnTo>
                    <a:pt x="106066"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9" name="Freeform 748">
              <a:extLst>
                <a:ext uri="{FF2B5EF4-FFF2-40B4-BE49-F238E27FC236}">
                  <a16:creationId xmlns:a16="http://schemas.microsoft.com/office/drawing/2014/main" id="{79B09535-0D5C-4F48-AD57-84FAF21134F3}"/>
                </a:ext>
              </a:extLst>
            </p:cNvPr>
            <p:cNvSpPr/>
            <p:nvPr/>
          </p:nvSpPr>
          <p:spPr>
            <a:xfrm>
              <a:off x="-2549908" y="1898162"/>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0" name="Freeform 749">
              <a:extLst>
                <a:ext uri="{FF2B5EF4-FFF2-40B4-BE49-F238E27FC236}">
                  <a16:creationId xmlns:a16="http://schemas.microsoft.com/office/drawing/2014/main" id="{B41005A1-0331-8E4F-8A6A-F46A04C5A8C3}"/>
                </a:ext>
              </a:extLst>
            </p:cNvPr>
            <p:cNvSpPr/>
            <p:nvPr/>
          </p:nvSpPr>
          <p:spPr>
            <a:xfrm>
              <a:off x="-2655974" y="1837592"/>
              <a:ext cx="210177" cy="117231"/>
            </a:xfrm>
            <a:custGeom>
              <a:avLst/>
              <a:gdLst>
                <a:gd name="connsiteX0" fmla="*/ 0 w 210176"/>
                <a:gd name="connsiteY0" fmla="*/ 60569 h 117230"/>
                <a:gd name="connsiteX1" fmla="*/ 105577 w 210176"/>
                <a:gd name="connsiteY1" fmla="*/ 121138 h 117230"/>
                <a:gd name="connsiteX2" fmla="*/ 211154 w 210176"/>
                <a:gd name="connsiteY2" fmla="*/ 60569 h 117230"/>
                <a:gd name="connsiteX3" fmla="*/ 105577 w 210176"/>
                <a:gd name="connsiteY3" fmla="*/ 0 h 117230"/>
                <a:gd name="connsiteX4" fmla="*/ 0 w 210176"/>
                <a:gd name="connsiteY4" fmla="*/ 60569 h 117230"/>
                <a:gd name="connsiteX5" fmla="*/ 106066 w 210176"/>
                <a:gd name="connsiteY5" fmla="*/ 112346 h 117230"/>
                <a:gd name="connsiteX6" fmla="*/ 15641 w 210176"/>
                <a:gd name="connsiteY6" fmla="*/ 60569 h 117230"/>
                <a:gd name="connsiteX7" fmla="*/ 106066 w 210176"/>
                <a:gd name="connsiteY7" fmla="*/ 8792 h 117230"/>
                <a:gd name="connsiteX8" fmla="*/ 196491 w 210176"/>
                <a:gd name="connsiteY8" fmla="*/ 60569 h 117230"/>
                <a:gd name="connsiteX9" fmla="*/ 106066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8"/>
                  </a:lnTo>
                  <a:lnTo>
                    <a:pt x="211154" y="60569"/>
                  </a:lnTo>
                  <a:lnTo>
                    <a:pt x="105577" y="0"/>
                  </a:lnTo>
                  <a:lnTo>
                    <a:pt x="0" y="60569"/>
                  </a:lnTo>
                  <a:close/>
                  <a:moveTo>
                    <a:pt x="106066" y="112346"/>
                  </a:moveTo>
                  <a:lnTo>
                    <a:pt x="15641" y="60569"/>
                  </a:lnTo>
                  <a:lnTo>
                    <a:pt x="106066" y="8792"/>
                  </a:lnTo>
                  <a:lnTo>
                    <a:pt x="196491" y="60569"/>
                  </a:lnTo>
                  <a:lnTo>
                    <a:pt x="106066"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1" name="Freeform 750">
              <a:extLst>
                <a:ext uri="{FF2B5EF4-FFF2-40B4-BE49-F238E27FC236}">
                  <a16:creationId xmlns:a16="http://schemas.microsoft.com/office/drawing/2014/main" id="{1611D254-856F-0547-816F-79A90B9511E4}"/>
                </a:ext>
              </a:extLst>
            </p:cNvPr>
            <p:cNvSpPr/>
            <p:nvPr/>
          </p:nvSpPr>
          <p:spPr>
            <a:xfrm>
              <a:off x="-2486366" y="1933331"/>
              <a:ext cx="210177" cy="117231"/>
            </a:xfrm>
            <a:custGeom>
              <a:avLst/>
              <a:gdLst>
                <a:gd name="connsiteX0" fmla="*/ 106066 w 210176"/>
                <a:gd name="connsiteY0" fmla="*/ 0 h 117230"/>
                <a:gd name="connsiteX1" fmla="*/ 0 w 210176"/>
                <a:gd name="connsiteY1" fmla="*/ 60569 h 117230"/>
                <a:gd name="connsiteX2" fmla="*/ 106066 w 210176"/>
                <a:gd name="connsiteY2" fmla="*/ 121139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6066" y="0"/>
                  </a:moveTo>
                  <a:lnTo>
                    <a:pt x="0" y="60569"/>
                  </a:lnTo>
                  <a:lnTo>
                    <a:pt x="106066" y="121139"/>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2" name="Freeform 751">
              <a:extLst>
                <a:ext uri="{FF2B5EF4-FFF2-40B4-BE49-F238E27FC236}">
                  <a16:creationId xmlns:a16="http://schemas.microsoft.com/office/drawing/2014/main" id="{FA001BD0-5457-9647-AE6A-55C84994F2BD}"/>
                </a:ext>
              </a:extLst>
            </p:cNvPr>
            <p:cNvSpPr/>
            <p:nvPr/>
          </p:nvSpPr>
          <p:spPr>
            <a:xfrm>
              <a:off x="-2486366" y="1993900"/>
              <a:ext cx="102644" cy="87923"/>
            </a:xfrm>
            <a:custGeom>
              <a:avLst/>
              <a:gdLst>
                <a:gd name="connsiteX0" fmla="*/ 0 w 102644"/>
                <a:gd name="connsiteY0" fmla="*/ 31262 h 87923"/>
                <a:gd name="connsiteX1" fmla="*/ 0 w 102644"/>
                <a:gd name="connsiteY1" fmla="*/ 0 h 87923"/>
                <a:gd name="connsiteX2" fmla="*/ 106066 w 102644"/>
                <a:gd name="connsiteY2" fmla="*/ 60569 h 87923"/>
                <a:gd name="connsiteX3" fmla="*/ 106066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6066" y="60569"/>
                  </a:lnTo>
                  <a:lnTo>
                    <a:pt x="106066"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3" name="Freeform 752">
              <a:extLst>
                <a:ext uri="{FF2B5EF4-FFF2-40B4-BE49-F238E27FC236}">
                  <a16:creationId xmlns:a16="http://schemas.microsoft.com/office/drawing/2014/main" id="{6D95B122-5394-5042-938D-6B6FFF2826AB}"/>
                </a:ext>
              </a:extLst>
            </p:cNvPr>
            <p:cNvSpPr/>
            <p:nvPr/>
          </p:nvSpPr>
          <p:spPr>
            <a:xfrm>
              <a:off x="-2380300" y="1993900"/>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4" name="Freeform 753">
              <a:extLst>
                <a:ext uri="{FF2B5EF4-FFF2-40B4-BE49-F238E27FC236}">
                  <a16:creationId xmlns:a16="http://schemas.microsoft.com/office/drawing/2014/main" id="{EFC633F2-E635-8C48-9055-5CF97C0D8687}"/>
                </a:ext>
              </a:extLst>
            </p:cNvPr>
            <p:cNvSpPr/>
            <p:nvPr/>
          </p:nvSpPr>
          <p:spPr>
            <a:xfrm>
              <a:off x="-2486366" y="1933331"/>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6066 w 210176"/>
                <a:gd name="connsiteY5" fmla="*/ 112346 h 117230"/>
                <a:gd name="connsiteX6" fmla="*/ 15641 w 210176"/>
                <a:gd name="connsiteY6" fmla="*/ 60569 h 117230"/>
                <a:gd name="connsiteX7" fmla="*/ 106066 w 210176"/>
                <a:gd name="connsiteY7" fmla="*/ 8792 h 117230"/>
                <a:gd name="connsiteX8" fmla="*/ 196491 w 210176"/>
                <a:gd name="connsiteY8" fmla="*/ 60569 h 117230"/>
                <a:gd name="connsiteX9" fmla="*/ 106066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6066" y="112346"/>
                  </a:moveTo>
                  <a:lnTo>
                    <a:pt x="15641" y="60569"/>
                  </a:lnTo>
                  <a:lnTo>
                    <a:pt x="106066" y="8792"/>
                  </a:lnTo>
                  <a:lnTo>
                    <a:pt x="196491" y="60569"/>
                  </a:lnTo>
                  <a:lnTo>
                    <a:pt x="106066"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5" name="Freeform 754">
              <a:extLst>
                <a:ext uri="{FF2B5EF4-FFF2-40B4-BE49-F238E27FC236}">
                  <a16:creationId xmlns:a16="http://schemas.microsoft.com/office/drawing/2014/main" id="{8210CE96-2955-3441-88D4-47FA4B7828EA}"/>
                </a:ext>
              </a:extLst>
            </p:cNvPr>
            <p:cNvSpPr/>
            <p:nvPr/>
          </p:nvSpPr>
          <p:spPr>
            <a:xfrm>
              <a:off x="-3030382" y="2190262"/>
              <a:ext cx="136859" cy="78154"/>
            </a:xfrm>
            <a:custGeom>
              <a:avLst/>
              <a:gdLst>
                <a:gd name="connsiteX0" fmla="*/ 105577 w 136859"/>
                <a:gd name="connsiteY0" fmla="*/ 0 h 78153"/>
                <a:gd name="connsiteX1" fmla="*/ 105577 w 136859"/>
                <a:gd name="connsiteY1" fmla="*/ 17585 h 78153"/>
                <a:gd name="connsiteX2" fmla="*/ 0 w 136859"/>
                <a:gd name="connsiteY2" fmla="*/ 78154 h 78153"/>
                <a:gd name="connsiteX3" fmla="*/ 30793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7585"/>
                  </a:lnTo>
                  <a:lnTo>
                    <a:pt x="0" y="78154"/>
                  </a:lnTo>
                  <a:lnTo>
                    <a:pt x="30793"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6" name="Freeform 755">
              <a:extLst>
                <a:ext uri="{FF2B5EF4-FFF2-40B4-BE49-F238E27FC236}">
                  <a16:creationId xmlns:a16="http://schemas.microsoft.com/office/drawing/2014/main" id="{CD7F3753-1306-9C44-B900-DB46F2F900B8}"/>
                </a:ext>
              </a:extLst>
            </p:cNvPr>
            <p:cNvSpPr/>
            <p:nvPr/>
          </p:nvSpPr>
          <p:spPr>
            <a:xfrm>
              <a:off x="-2891079" y="2105758"/>
              <a:ext cx="136859" cy="78154"/>
            </a:xfrm>
            <a:custGeom>
              <a:avLst/>
              <a:gdLst>
                <a:gd name="connsiteX0" fmla="*/ 105577 w 136859"/>
                <a:gd name="connsiteY0" fmla="*/ 0 h 78153"/>
                <a:gd name="connsiteX1" fmla="*/ 105577 w 136859"/>
                <a:gd name="connsiteY1" fmla="*/ 18073 h 78153"/>
                <a:gd name="connsiteX2" fmla="*/ 0 w 136859"/>
                <a:gd name="connsiteY2" fmla="*/ 78642 h 78153"/>
                <a:gd name="connsiteX3" fmla="*/ 30793 w 136859"/>
                <a:gd name="connsiteY3" fmla="*/ 78642 h 78153"/>
                <a:gd name="connsiteX4" fmla="*/ 136859 w 136859"/>
                <a:gd name="connsiteY4" fmla="*/ 18073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642"/>
                  </a:lnTo>
                  <a:lnTo>
                    <a:pt x="30793" y="78642"/>
                  </a:lnTo>
                  <a:lnTo>
                    <a:pt x="136859" y="180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7" name="Freeform 756">
              <a:extLst>
                <a:ext uri="{FF2B5EF4-FFF2-40B4-BE49-F238E27FC236}">
                  <a16:creationId xmlns:a16="http://schemas.microsoft.com/office/drawing/2014/main" id="{EE815BFB-4E6D-394C-A855-786F071AD40C}"/>
                </a:ext>
              </a:extLst>
            </p:cNvPr>
            <p:cNvSpPr/>
            <p:nvPr/>
          </p:nvSpPr>
          <p:spPr>
            <a:xfrm>
              <a:off x="-2688234" y="1994388"/>
              <a:ext cx="136859" cy="78154"/>
            </a:xfrm>
            <a:custGeom>
              <a:avLst/>
              <a:gdLst>
                <a:gd name="connsiteX0" fmla="*/ 106066 w 136859"/>
                <a:gd name="connsiteY0" fmla="*/ 0 h 78153"/>
                <a:gd name="connsiteX1" fmla="*/ 106066 w 136859"/>
                <a:gd name="connsiteY1" fmla="*/ 18073 h 78153"/>
                <a:gd name="connsiteX2" fmla="*/ 0 w 136859"/>
                <a:gd name="connsiteY2" fmla="*/ 78642 h 78153"/>
                <a:gd name="connsiteX3" fmla="*/ 31282 w 136859"/>
                <a:gd name="connsiteY3" fmla="*/ 78642 h 78153"/>
                <a:gd name="connsiteX4" fmla="*/ 136859 w 136859"/>
                <a:gd name="connsiteY4" fmla="*/ 18073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6066" y="0"/>
                  </a:moveTo>
                  <a:lnTo>
                    <a:pt x="106066" y="18073"/>
                  </a:lnTo>
                  <a:lnTo>
                    <a:pt x="0" y="78642"/>
                  </a:lnTo>
                  <a:lnTo>
                    <a:pt x="31282" y="78642"/>
                  </a:lnTo>
                  <a:lnTo>
                    <a:pt x="136859" y="180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8" name="Freeform 757">
              <a:extLst>
                <a:ext uri="{FF2B5EF4-FFF2-40B4-BE49-F238E27FC236}">
                  <a16:creationId xmlns:a16="http://schemas.microsoft.com/office/drawing/2014/main" id="{6719AC9A-E84C-5D4E-8EB1-0B55B0D87697}"/>
                </a:ext>
              </a:extLst>
            </p:cNvPr>
            <p:cNvSpPr/>
            <p:nvPr/>
          </p:nvSpPr>
          <p:spPr>
            <a:xfrm>
              <a:off x="-2549908" y="1911350"/>
              <a:ext cx="136859" cy="78154"/>
            </a:xfrm>
            <a:custGeom>
              <a:avLst/>
              <a:gdLst>
                <a:gd name="connsiteX0" fmla="*/ 105577 w 136859"/>
                <a:gd name="connsiteY0" fmla="*/ 0 h 78153"/>
                <a:gd name="connsiteX1" fmla="*/ 105577 w 136859"/>
                <a:gd name="connsiteY1" fmla="*/ 18073 h 78153"/>
                <a:gd name="connsiteX2" fmla="*/ 0 w 136859"/>
                <a:gd name="connsiteY2" fmla="*/ 78642 h 78153"/>
                <a:gd name="connsiteX3" fmla="*/ 30794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642"/>
                  </a:lnTo>
                  <a:lnTo>
                    <a:pt x="30794"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9" name="Freeform 758">
              <a:extLst>
                <a:ext uri="{FF2B5EF4-FFF2-40B4-BE49-F238E27FC236}">
                  <a16:creationId xmlns:a16="http://schemas.microsoft.com/office/drawing/2014/main" id="{A8E87FAE-3B12-624B-B8A0-5C210F76BDF3}"/>
                </a:ext>
              </a:extLst>
            </p:cNvPr>
            <p:cNvSpPr/>
            <p:nvPr/>
          </p:nvSpPr>
          <p:spPr>
            <a:xfrm>
              <a:off x="-2859797" y="2286000"/>
              <a:ext cx="136859" cy="78154"/>
            </a:xfrm>
            <a:custGeom>
              <a:avLst/>
              <a:gdLst>
                <a:gd name="connsiteX0" fmla="*/ 106066 w 136859"/>
                <a:gd name="connsiteY0" fmla="*/ 0 h 78153"/>
                <a:gd name="connsiteX1" fmla="*/ 106066 w 136859"/>
                <a:gd name="connsiteY1" fmla="*/ 17585 h 78153"/>
                <a:gd name="connsiteX2" fmla="*/ 0 w 136859"/>
                <a:gd name="connsiteY2" fmla="*/ 78154 h 78153"/>
                <a:gd name="connsiteX3" fmla="*/ 31282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6066" y="0"/>
                  </a:moveTo>
                  <a:lnTo>
                    <a:pt x="106066" y="17585"/>
                  </a:lnTo>
                  <a:lnTo>
                    <a:pt x="0" y="78154"/>
                  </a:lnTo>
                  <a:lnTo>
                    <a:pt x="31282"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60" name="Freeform 759">
              <a:extLst>
                <a:ext uri="{FF2B5EF4-FFF2-40B4-BE49-F238E27FC236}">
                  <a16:creationId xmlns:a16="http://schemas.microsoft.com/office/drawing/2014/main" id="{CA312D92-4EFB-1E4E-B62C-2C63C363C137}"/>
                </a:ext>
              </a:extLst>
            </p:cNvPr>
            <p:cNvSpPr/>
            <p:nvPr/>
          </p:nvSpPr>
          <p:spPr>
            <a:xfrm>
              <a:off x="-2721471" y="2202473"/>
              <a:ext cx="136859" cy="78154"/>
            </a:xfrm>
            <a:custGeom>
              <a:avLst/>
              <a:gdLst>
                <a:gd name="connsiteX0" fmla="*/ 105577 w 136859"/>
                <a:gd name="connsiteY0" fmla="*/ 0 h 78153"/>
                <a:gd name="connsiteX1" fmla="*/ 105577 w 136859"/>
                <a:gd name="connsiteY1" fmla="*/ 18073 h 78153"/>
                <a:gd name="connsiteX2" fmla="*/ 0 w 136859"/>
                <a:gd name="connsiteY2" fmla="*/ 78154 h 78153"/>
                <a:gd name="connsiteX3" fmla="*/ 30793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154"/>
                  </a:lnTo>
                  <a:lnTo>
                    <a:pt x="30793"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61" name="Freeform 760">
              <a:extLst>
                <a:ext uri="{FF2B5EF4-FFF2-40B4-BE49-F238E27FC236}">
                  <a16:creationId xmlns:a16="http://schemas.microsoft.com/office/drawing/2014/main" id="{69F12D8C-756A-C24C-A1DB-2C13FCAA3F4F}"/>
                </a:ext>
              </a:extLst>
            </p:cNvPr>
            <p:cNvSpPr/>
            <p:nvPr/>
          </p:nvSpPr>
          <p:spPr>
            <a:xfrm>
              <a:off x="-2518626" y="2090615"/>
              <a:ext cx="136859" cy="78154"/>
            </a:xfrm>
            <a:custGeom>
              <a:avLst/>
              <a:gdLst>
                <a:gd name="connsiteX0" fmla="*/ 105577 w 136859"/>
                <a:gd name="connsiteY0" fmla="*/ 0 h 78153"/>
                <a:gd name="connsiteX1" fmla="*/ 105577 w 136859"/>
                <a:gd name="connsiteY1" fmla="*/ 17585 h 78153"/>
                <a:gd name="connsiteX2" fmla="*/ 0 w 136859"/>
                <a:gd name="connsiteY2" fmla="*/ 78642 h 78153"/>
                <a:gd name="connsiteX3" fmla="*/ 31282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7585"/>
                  </a:lnTo>
                  <a:lnTo>
                    <a:pt x="0" y="78642"/>
                  </a:lnTo>
                  <a:lnTo>
                    <a:pt x="31282"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62" name="Freeform 761">
              <a:extLst>
                <a:ext uri="{FF2B5EF4-FFF2-40B4-BE49-F238E27FC236}">
                  <a16:creationId xmlns:a16="http://schemas.microsoft.com/office/drawing/2014/main" id="{D1744F90-6F03-B44F-94EB-774C5A2593E2}"/>
                </a:ext>
              </a:extLst>
            </p:cNvPr>
            <p:cNvSpPr/>
            <p:nvPr/>
          </p:nvSpPr>
          <p:spPr>
            <a:xfrm>
              <a:off x="-2379811" y="2006600"/>
              <a:ext cx="136859" cy="78154"/>
            </a:xfrm>
            <a:custGeom>
              <a:avLst/>
              <a:gdLst>
                <a:gd name="connsiteX0" fmla="*/ 105577 w 136859"/>
                <a:gd name="connsiteY0" fmla="*/ 0 h 78153"/>
                <a:gd name="connsiteX1" fmla="*/ 105577 w 136859"/>
                <a:gd name="connsiteY1" fmla="*/ 18073 h 78153"/>
                <a:gd name="connsiteX2" fmla="*/ 0 w 136859"/>
                <a:gd name="connsiteY2" fmla="*/ 78642 h 78153"/>
                <a:gd name="connsiteX3" fmla="*/ 31282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642"/>
                  </a:lnTo>
                  <a:lnTo>
                    <a:pt x="31282"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63" name="Freeform 762">
              <a:extLst>
                <a:ext uri="{FF2B5EF4-FFF2-40B4-BE49-F238E27FC236}">
                  <a16:creationId xmlns:a16="http://schemas.microsoft.com/office/drawing/2014/main" id="{F8E2381E-6A83-7D4C-948F-D972EB2B3193}"/>
                </a:ext>
              </a:extLst>
            </p:cNvPr>
            <p:cNvSpPr/>
            <p:nvPr/>
          </p:nvSpPr>
          <p:spPr>
            <a:xfrm>
              <a:off x="-2011758" y="2263531"/>
              <a:ext cx="288382" cy="234462"/>
            </a:xfrm>
            <a:custGeom>
              <a:avLst/>
              <a:gdLst>
                <a:gd name="connsiteX0" fmla="*/ 96779 w 288382"/>
                <a:gd name="connsiteY0" fmla="*/ 0 h 234461"/>
                <a:gd name="connsiteX1" fmla="*/ 96779 w 288382"/>
                <a:gd name="connsiteY1" fmla="*/ 22469 h 234461"/>
                <a:gd name="connsiteX2" fmla="*/ 150545 w 288382"/>
                <a:gd name="connsiteY2" fmla="*/ 53731 h 234461"/>
                <a:gd name="connsiteX3" fmla="*/ 151034 w 288382"/>
                <a:gd name="connsiteY3" fmla="*/ 53731 h 234461"/>
                <a:gd name="connsiteX4" fmla="*/ 151034 w 288382"/>
                <a:gd name="connsiteY4" fmla="*/ 53731 h 234461"/>
                <a:gd name="connsiteX5" fmla="*/ 151034 w 288382"/>
                <a:gd name="connsiteY5" fmla="*/ 53731 h 234461"/>
                <a:gd name="connsiteX6" fmla="*/ 151034 w 288382"/>
                <a:gd name="connsiteY6" fmla="*/ 53731 h 234461"/>
                <a:gd name="connsiteX7" fmla="*/ 151034 w 288382"/>
                <a:gd name="connsiteY7" fmla="*/ 69362 h 234461"/>
                <a:gd name="connsiteX8" fmla="*/ 223374 w 288382"/>
                <a:gd name="connsiteY8" fmla="*/ 110392 h 234461"/>
                <a:gd name="connsiteX9" fmla="*/ 0 w 288382"/>
                <a:gd name="connsiteY9" fmla="*/ 238858 h 234461"/>
                <a:gd name="connsiteX10" fmla="*/ 66963 w 288382"/>
                <a:gd name="connsiteY10" fmla="*/ 238858 h 234461"/>
                <a:gd name="connsiteX11" fmla="*/ 290337 w 288382"/>
                <a:gd name="connsiteY11" fmla="*/ 110392 h 23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82" h="234461">
                  <a:moveTo>
                    <a:pt x="96779" y="0"/>
                  </a:moveTo>
                  <a:lnTo>
                    <a:pt x="96779" y="22469"/>
                  </a:lnTo>
                  <a:lnTo>
                    <a:pt x="150545" y="53731"/>
                  </a:lnTo>
                  <a:lnTo>
                    <a:pt x="151034" y="53731"/>
                  </a:lnTo>
                  <a:lnTo>
                    <a:pt x="151034" y="53731"/>
                  </a:lnTo>
                  <a:lnTo>
                    <a:pt x="151034" y="53731"/>
                  </a:lnTo>
                  <a:lnTo>
                    <a:pt x="151034" y="53731"/>
                  </a:lnTo>
                  <a:lnTo>
                    <a:pt x="151034" y="69362"/>
                  </a:lnTo>
                  <a:lnTo>
                    <a:pt x="223374" y="110392"/>
                  </a:lnTo>
                  <a:lnTo>
                    <a:pt x="0" y="238858"/>
                  </a:lnTo>
                  <a:lnTo>
                    <a:pt x="66963" y="238858"/>
                  </a:lnTo>
                  <a:lnTo>
                    <a:pt x="290337" y="110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64" name="Freeform 763">
              <a:extLst>
                <a:ext uri="{FF2B5EF4-FFF2-40B4-BE49-F238E27FC236}">
                  <a16:creationId xmlns:a16="http://schemas.microsoft.com/office/drawing/2014/main" id="{0CD4E74D-0BBA-794B-996A-7E258691B83E}"/>
                </a:ext>
              </a:extLst>
            </p:cNvPr>
            <p:cNvSpPr/>
            <p:nvPr/>
          </p:nvSpPr>
          <p:spPr>
            <a:xfrm>
              <a:off x="-3385239" y="2163885"/>
              <a:ext cx="156411" cy="122115"/>
            </a:xfrm>
            <a:custGeom>
              <a:avLst/>
              <a:gdLst>
                <a:gd name="connsiteX0" fmla="*/ 0 w 156410"/>
                <a:gd name="connsiteY0" fmla="*/ 30773 h 122115"/>
                <a:gd name="connsiteX1" fmla="*/ 0 w 156410"/>
                <a:gd name="connsiteY1" fmla="*/ 0 h 122115"/>
                <a:gd name="connsiteX2" fmla="*/ 160810 w 156410"/>
                <a:gd name="connsiteY2" fmla="*/ 89388 h 122115"/>
                <a:gd name="connsiteX3" fmla="*/ 160810 w 156410"/>
                <a:gd name="connsiteY3" fmla="*/ 122604 h 122115"/>
              </a:gdLst>
              <a:ahLst/>
              <a:cxnLst>
                <a:cxn ang="0">
                  <a:pos x="connsiteX0" y="connsiteY0"/>
                </a:cxn>
                <a:cxn ang="0">
                  <a:pos x="connsiteX1" y="connsiteY1"/>
                </a:cxn>
                <a:cxn ang="0">
                  <a:pos x="connsiteX2" y="connsiteY2"/>
                </a:cxn>
                <a:cxn ang="0">
                  <a:pos x="connsiteX3" y="connsiteY3"/>
                </a:cxn>
              </a:cxnLst>
              <a:rect l="l" t="t" r="r" b="b"/>
              <a:pathLst>
                <a:path w="156410" h="122115">
                  <a:moveTo>
                    <a:pt x="0" y="30773"/>
                  </a:moveTo>
                  <a:lnTo>
                    <a:pt x="0" y="0"/>
                  </a:lnTo>
                  <a:lnTo>
                    <a:pt x="160810" y="89388"/>
                  </a:lnTo>
                  <a:lnTo>
                    <a:pt x="160810" y="1226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grpSp>
      <p:sp>
        <p:nvSpPr>
          <p:cNvPr id="765" name="Rectangle 764">
            <a:extLst>
              <a:ext uri="{FF2B5EF4-FFF2-40B4-BE49-F238E27FC236}">
                <a16:creationId xmlns:a16="http://schemas.microsoft.com/office/drawing/2014/main" id="{CF54A932-409F-FE45-B0C5-42827238198F}"/>
              </a:ext>
            </a:extLst>
          </p:cNvPr>
          <p:cNvSpPr/>
          <p:nvPr/>
        </p:nvSpPr>
        <p:spPr>
          <a:xfrm>
            <a:off x="165537" y="1165510"/>
            <a:ext cx="2606074" cy="707886"/>
          </a:xfrm>
          <a:prstGeom prst="rect">
            <a:avLst/>
          </a:prstGeom>
        </p:spPr>
        <p:txBody>
          <a:bodyPr wrap="square"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0064FF"/>
                </a:solidFill>
                <a:effectLst/>
                <a:uLnTx/>
                <a:uFillTx/>
                <a:latin typeface="IBM Plex Sans"/>
                <a:ea typeface="+mn-ea"/>
                <a:cs typeface="+mn-cs"/>
              </a:rPr>
              <a:t>15%-</a:t>
            </a:r>
            <a:r>
              <a:rPr lang="en-US" sz="2600" b="1" dirty="0">
                <a:solidFill>
                  <a:srgbClr val="0064FF"/>
                </a:solidFill>
                <a:latin typeface="IBM Plex Sans"/>
              </a:rPr>
              <a:t>50</a:t>
            </a:r>
            <a:r>
              <a:rPr kumimoji="0" lang="en-US" sz="2600" b="1" i="0" u="none" strike="noStrike" kern="1200" cap="none" spc="0" normalizeH="0" baseline="0" noProof="0" dirty="0">
                <a:ln>
                  <a:noFill/>
                </a:ln>
                <a:solidFill>
                  <a:srgbClr val="0064FF"/>
                </a:solidFill>
                <a:effectLst/>
                <a:uLnTx/>
                <a:uFillTx/>
                <a:latin typeface="IBM Plex Sans"/>
                <a:ea typeface="+mn-ea"/>
                <a:cs typeface="+mn-cs"/>
              </a:rPr>
              <a:t>% </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a:ea typeface="+mn-ea"/>
                <a:cs typeface="+mn-cs"/>
              </a:rPr>
              <a:t>Reduced Operational Cost</a:t>
            </a:r>
          </a:p>
        </p:txBody>
      </p:sp>
      <p:sp>
        <p:nvSpPr>
          <p:cNvPr id="766" name="Rectangle 765">
            <a:extLst>
              <a:ext uri="{FF2B5EF4-FFF2-40B4-BE49-F238E27FC236}">
                <a16:creationId xmlns:a16="http://schemas.microsoft.com/office/drawing/2014/main" id="{B091EDB4-0199-EF4E-9F36-45CE98FD3F34}"/>
              </a:ext>
            </a:extLst>
          </p:cNvPr>
          <p:cNvSpPr/>
          <p:nvPr/>
        </p:nvSpPr>
        <p:spPr>
          <a:xfrm>
            <a:off x="165538" y="2106860"/>
            <a:ext cx="2654729" cy="923330"/>
          </a:xfrm>
          <a:prstGeom prst="rect">
            <a:avLst/>
          </a:prstGeom>
        </p:spPr>
        <p:txBody>
          <a:bodyPr wrap="square"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uk-UA" sz="2600" b="1" i="0" u="none" strike="noStrike" kern="1200" cap="none" spc="0" normalizeH="0" baseline="0" noProof="0" dirty="0">
                <a:ln>
                  <a:noFill/>
                </a:ln>
                <a:solidFill>
                  <a:srgbClr val="0064FF"/>
                </a:solidFill>
                <a:effectLst/>
                <a:uLnTx/>
                <a:uFillTx/>
                <a:latin typeface="IBM Plex Sans"/>
                <a:ea typeface="+mn-ea"/>
                <a:cs typeface="+mn-cs"/>
              </a:rPr>
              <a:t>5</a:t>
            </a:r>
            <a:r>
              <a:rPr kumimoji="0" lang="en-US" sz="2600" b="1" i="0" u="none" strike="noStrike" kern="1200" cap="none" spc="0" normalizeH="0" baseline="0" noProof="0" dirty="0">
                <a:ln>
                  <a:noFill/>
                </a:ln>
                <a:solidFill>
                  <a:srgbClr val="0064FF"/>
                </a:solidFill>
                <a:effectLst/>
                <a:uLnTx/>
                <a:uFillTx/>
                <a:latin typeface="IBM Plex Sans"/>
                <a:ea typeface="+mn-ea"/>
                <a:cs typeface="+mn-cs"/>
              </a:rPr>
              <a:t>%-</a:t>
            </a:r>
            <a:r>
              <a:rPr kumimoji="0" lang="uk-UA" sz="2600" b="1" i="0" u="none" strike="noStrike" kern="1200" cap="none" spc="0" normalizeH="0" baseline="0" noProof="0" dirty="0">
                <a:ln>
                  <a:noFill/>
                </a:ln>
                <a:solidFill>
                  <a:srgbClr val="0064FF"/>
                </a:solidFill>
                <a:effectLst/>
                <a:uLnTx/>
                <a:uFillTx/>
                <a:latin typeface="IBM Plex Sans"/>
                <a:ea typeface="+mn-ea"/>
                <a:cs typeface="+mn-cs"/>
              </a:rPr>
              <a:t>1</a:t>
            </a:r>
            <a:r>
              <a:rPr kumimoji="0" lang="en-US" sz="2600" b="1" i="0" u="none" strike="noStrike" kern="1200" cap="none" spc="0" normalizeH="0" baseline="0" noProof="0" dirty="0">
                <a:ln>
                  <a:noFill/>
                </a:ln>
                <a:solidFill>
                  <a:srgbClr val="0064FF"/>
                </a:solidFill>
                <a:effectLst/>
                <a:uLnTx/>
                <a:uFillTx/>
                <a:latin typeface="IBM Plex Sans"/>
                <a:ea typeface="+mn-ea"/>
                <a:cs typeface="+mn-cs"/>
              </a:rPr>
              <a:t>0% </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a:ea typeface="+mn-ea"/>
                <a:cs typeface="+mn-cs"/>
              </a:rPr>
              <a:t>Increased Up time </a:t>
            </a:r>
            <a:br>
              <a:rPr kumimoji="0" lang="uk-UA" sz="1400" b="0" i="0" u="none" strike="noStrike" kern="1200" cap="none" spc="0" normalizeH="0" baseline="0" noProof="0" dirty="0">
                <a:ln>
                  <a:noFill/>
                </a:ln>
                <a:solidFill>
                  <a:srgbClr val="FFFFFF"/>
                </a:solidFill>
                <a:effectLst/>
                <a:uLnTx/>
                <a:uFillTx/>
                <a:latin typeface="IBM Plex Sans"/>
                <a:ea typeface="+mn-ea"/>
                <a:cs typeface="+mn-cs"/>
              </a:rPr>
            </a:br>
            <a:r>
              <a:rPr kumimoji="0" lang="en-US" sz="1400" b="0" i="0" u="none" strike="noStrike" kern="1200" cap="none" spc="0" normalizeH="0" baseline="0" noProof="0" dirty="0">
                <a:ln>
                  <a:noFill/>
                </a:ln>
                <a:solidFill>
                  <a:srgbClr val="FFFFFF"/>
                </a:solidFill>
                <a:effectLst/>
                <a:uLnTx/>
                <a:uFillTx/>
                <a:latin typeface="IBM Plex Sans"/>
                <a:ea typeface="+mn-ea"/>
                <a:cs typeface="+mn-cs"/>
              </a:rPr>
              <a:t>&amp; Availability</a:t>
            </a:r>
          </a:p>
        </p:txBody>
      </p:sp>
      <p:sp>
        <p:nvSpPr>
          <p:cNvPr id="767" name="Title 5">
            <a:extLst>
              <a:ext uri="{FF2B5EF4-FFF2-40B4-BE49-F238E27FC236}">
                <a16:creationId xmlns:a16="http://schemas.microsoft.com/office/drawing/2014/main" id="{25648579-D156-5B44-A74A-2DE12C0DD813}"/>
              </a:ext>
            </a:extLst>
          </p:cNvPr>
          <p:cNvSpPr>
            <a:spLocks noGrp="1"/>
          </p:cNvSpPr>
          <p:nvPr>
            <p:ph type="title"/>
          </p:nvPr>
        </p:nvSpPr>
        <p:spPr>
          <a:xfrm>
            <a:off x="228600" y="-49160"/>
            <a:ext cx="8846574" cy="640080"/>
          </a:xfrm>
          <a:noFill/>
        </p:spPr>
        <p:txBody>
          <a:bodyPr lIns="0" tIns="228600"/>
          <a:lstStyle/>
          <a:p>
            <a:r>
              <a:rPr lang="en-US" sz="2400" dirty="0">
                <a:solidFill>
                  <a:schemeClr val="bg2"/>
                </a:solidFill>
              </a:rPr>
              <a:t>The</a:t>
            </a:r>
            <a:r>
              <a:rPr lang="en-US" sz="2400" dirty="0"/>
              <a:t> </a:t>
            </a:r>
            <a:r>
              <a:rPr lang="en-US" sz="2400" dirty="0">
                <a:solidFill>
                  <a:srgbClr val="6EA6FF"/>
                </a:solidFill>
              </a:rPr>
              <a:t>operating model </a:t>
            </a:r>
            <a:r>
              <a:rPr lang="en-US" sz="2400" dirty="0">
                <a:solidFill>
                  <a:schemeClr val="bg2"/>
                </a:solidFill>
              </a:rPr>
              <a:t>in asset intensive industries is changing</a:t>
            </a:r>
          </a:p>
        </p:txBody>
      </p:sp>
      <p:sp>
        <p:nvSpPr>
          <p:cNvPr id="768" name="TextBox 767">
            <a:extLst>
              <a:ext uri="{FF2B5EF4-FFF2-40B4-BE49-F238E27FC236}">
                <a16:creationId xmlns:a16="http://schemas.microsoft.com/office/drawing/2014/main" id="{6BF65053-D0D9-494A-9D41-91620B8F850C}"/>
              </a:ext>
            </a:extLst>
          </p:cNvPr>
          <p:cNvSpPr txBox="1"/>
          <p:nvPr/>
        </p:nvSpPr>
        <p:spPr>
          <a:xfrm>
            <a:off x="3816036" y="2902847"/>
            <a:ext cx="1511927" cy="254685"/>
          </a:xfrm>
          <a:prstGeom prst="rect">
            <a:avLst/>
          </a:prstGeom>
        </p:spPr>
        <p:txBody>
          <a:bodyPr wrap="square" lIns="76200" tIns="38100" rIns="76200" bIns="38100" rtlCol="0">
            <a:sp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Sensors</a:t>
            </a:r>
          </a:p>
        </p:txBody>
      </p:sp>
      <p:grpSp>
        <p:nvGrpSpPr>
          <p:cNvPr id="769" name="Group 768">
            <a:extLst>
              <a:ext uri="{FF2B5EF4-FFF2-40B4-BE49-F238E27FC236}">
                <a16:creationId xmlns:a16="http://schemas.microsoft.com/office/drawing/2014/main" id="{39075954-1881-CF41-A0CB-01EEEF4259D5}"/>
              </a:ext>
            </a:extLst>
          </p:cNvPr>
          <p:cNvGrpSpPr>
            <a:grpSpLocks noChangeAspect="1"/>
          </p:cNvGrpSpPr>
          <p:nvPr/>
        </p:nvGrpSpPr>
        <p:grpSpPr>
          <a:xfrm flipH="1">
            <a:off x="3458064" y="3171024"/>
            <a:ext cx="552066" cy="376404"/>
            <a:chOff x="-2235201" y="6716713"/>
            <a:chExt cx="1187451" cy="814388"/>
          </a:xfrm>
          <a:solidFill>
            <a:schemeClr val="accent2"/>
          </a:solidFill>
        </p:grpSpPr>
        <p:sp>
          <p:nvSpPr>
            <p:cNvPr id="770" name="Freeform 84">
              <a:extLst>
                <a:ext uri="{FF2B5EF4-FFF2-40B4-BE49-F238E27FC236}">
                  <a16:creationId xmlns:a16="http://schemas.microsoft.com/office/drawing/2014/main" id="{ACCC0BCC-2894-2549-BB1F-97B4DF1C1F6F}"/>
                </a:ext>
              </a:extLst>
            </p:cNvPr>
            <p:cNvSpPr>
              <a:spLocks noEditPoints="1"/>
            </p:cNvSpPr>
            <p:nvPr/>
          </p:nvSpPr>
          <p:spPr bwMode="auto">
            <a:xfrm>
              <a:off x="-1695450" y="7043738"/>
              <a:ext cx="158750" cy="158750"/>
            </a:xfrm>
            <a:custGeom>
              <a:avLst/>
              <a:gdLst>
                <a:gd name="T0" fmla="*/ 103 w 206"/>
                <a:gd name="T1" fmla="*/ 206 h 206"/>
                <a:gd name="T2" fmla="*/ 0 w 206"/>
                <a:gd name="T3" fmla="*/ 103 h 206"/>
                <a:gd name="T4" fmla="*/ 103 w 206"/>
                <a:gd name="T5" fmla="*/ 0 h 206"/>
                <a:gd name="T6" fmla="*/ 206 w 206"/>
                <a:gd name="T7" fmla="*/ 103 h 206"/>
                <a:gd name="T8" fmla="*/ 103 w 206"/>
                <a:gd name="T9" fmla="*/ 206 h 206"/>
                <a:gd name="T10" fmla="*/ 103 w 206"/>
                <a:gd name="T11" fmla="*/ 60 h 206"/>
                <a:gd name="T12" fmla="*/ 60 w 206"/>
                <a:gd name="T13" fmla="*/ 103 h 206"/>
                <a:gd name="T14" fmla="*/ 103 w 206"/>
                <a:gd name="T15" fmla="*/ 147 h 206"/>
                <a:gd name="T16" fmla="*/ 147 w 206"/>
                <a:gd name="T17" fmla="*/ 103 h 206"/>
                <a:gd name="T18" fmla="*/ 103 w 206"/>
                <a:gd name="T19" fmla="*/ 6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06">
                  <a:moveTo>
                    <a:pt x="103" y="206"/>
                  </a:moveTo>
                  <a:cubicBezTo>
                    <a:pt x="46" y="206"/>
                    <a:pt x="0" y="160"/>
                    <a:pt x="0" y="103"/>
                  </a:cubicBezTo>
                  <a:cubicBezTo>
                    <a:pt x="0" y="46"/>
                    <a:pt x="46" y="0"/>
                    <a:pt x="103" y="0"/>
                  </a:cubicBezTo>
                  <a:cubicBezTo>
                    <a:pt x="160" y="0"/>
                    <a:pt x="206" y="46"/>
                    <a:pt x="206" y="103"/>
                  </a:cubicBezTo>
                  <a:cubicBezTo>
                    <a:pt x="206" y="160"/>
                    <a:pt x="160" y="206"/>
                    <a:pt x="103" y="206"/>
                  </a:cubicBezTo>
                  <a:close/>
                  <a:moveTo>
                    <a:pt x="103" y="60"/>
                  </a:moveTo>
                  <a:cubicBezTo>
                    <a:pt x="79" y="60"/>
                    <a:pt x="60" y="79"/>
                    <a:pt x="60" y="103"/>
                  </a:cubicBezTo>
                  <a:cubicBezTo>
                    <a:pt x="60" y="127"/>
                    <a:pt x="79" y="147"/>
                    <a:pt x="103" y="147"/>
                  </a:cubicBezTo>
                  <a:cubicBezTo>
                    <a:pt x="127" y="147"/>
                    <a:pt x="147" y="127"/>
                    <a:pt x="147" y="103"/>
                  </a:cubicBezTo>
                  <a:cubicBezTo>
                    <a:pt x="147" y="79"/>
                    <a:pt x="127" y="60"/>
                    <a:pt x="10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71" name="Freeform 85">
              <a:extLst>
                <a:ext uri="{FF2B5EF4-FFF2-40B4-BE49-F238E27FC236}">
                  <a16:creationId xmlns:a16="http://schemas.microsoft.com/office/drawing/2014/main" id="{44AC101F-7764-6941-A9DB-EEED52DFBF89}"/>
                </a:ext>
              </a:extLst>
            </p:cNvPr>
            <p:cNvSpPr>
              <a:spLocks/>
            </p:cNvSpPr>
            <p:nvPr/>
          </p:nvSpPr>
          <p:spPr bwMode="auto">
            <a:xfrm>
              <a:off x="-1862138" y="6940550"/>
              <a:ext cx="111125" cy="365125"/>
            </a:xfrm>
            <a:custGeom>
              <a:avLst/>
              <a:gdLst>
                <a:gd name="T0" fmla="*/ 114 w 144"/>
                <a:gd name="T1" fmla="*/ 468 h 468"/>
                <a:gd name="T2" fmla="*/ 93 w 144"/>
                <a:gd name="T3" fmla="*/ 459 h 468"/>
                <a:gd name="T4" fmla="*/ 0 w 144"/>
                <a:gd name="T5" fmla="*/ 234 h 468"/>
                <a:gd name="T6" fmla="*/ 93 w 144"/>
                <a:gd name="T7" fmla="*/ 9 h 468"/>
                <a:gd name="T8" fmla="*/ 114 w 144"/>
                <a:gd name="T9" fmla="*/ 0 h 468"/>
                <a:gd name="T10" fmla="*/ 135 w 144"/>
                <a:gd name="T11" fmla="*/ 9 h 468"/>
                <a:gd name="T12" fmla="*/ 144 w 144"/>
                <a:gd name="T13" fmla="*/ 30 h 468"/>
                <a:gd name="T14" fmla="*/ 135 w 144"/>
                <a:gd name="T15" fmla="*/ 51 h 468"/>
                <a:gd name="T16" fmla="*/ 60 w 144"/>
                <a:gd name="T17" fmla="*/ 234 h 468"/>
                <a:gd name="T18" fmla="*/ 135 w 144"/>
                <a:gd name="T19" fmla="*/ 417 h 468"/>
                <a:gd name="T20" fmla="*/ 144 w 144"/>
                <a:gd name="T21" fmla="*/ 438 h 468"/>
                <a:gd name="T22" fmla="*/ 135 w 144"/>
                <a:gd name="T23" fmla="*/ 459 h 468"/>
                <a:gd name="T24" fmla="*/ 114 w 144"/>
                <a:gd name="T25"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468">
                  <a:moveTo>
                    <a:pt x="114" y="468"/>
                  </a:moveTo>
                  <a:cubicBezTo>
                    <a:pt x="106" y="468"/>
                    <a:pt x="99" y="465"/>
                    <a:pt x="93" y="459"/>
                  </a:cubicBezTo>
                  <a:cubicBezTo>
                    <a:pt x="33" y="399"/>
                    <a:pt x="0" y="319"/>
                    <a:pt x="0" y="234"/>
                  </a:cubicBezTo>
                  <a:cubicBezTo>
                    <a:pt x="0" y="149"/>
                    <a:pt x="33" y="69"/>
                    <a:pt x="93" y="9"/>
                  </a:cubicBezTo>
                  <a:cubicBezTo>
                    <a:pt x="99" y="4"/>
                    <a:pt x="106" y="0"/>
                    <a:pt x="114" y="0"/>
                  </a:cubicBezTo>
                  <a:cubicBezTo>
                    <a:pt x="122" y="0"/>
                    <a:pt x="130" y="4"/>
                    <a:pt x="135" y="9"/>
                  </a:cubicBezTo>
                  <a:cubicBezTo>
                    <a:pt x="141" y="15"/>
                    <a:pt x="144" y="22"/>
                    <a:pt x="144" y="30"/>
                  </a:cubicBezTo>
                  <a:cubicBezTo>
                    <a:pt x="144" y="38"/>
                    <a:pt x="141" y="46"/>
                    <a:pt x="135" y="51"/>
                  </a:cubicBezTo>
                  <a:cubicBezTo>
                    <a:pt x="86" y="100"/>
                    <a:pt x="60" y="165"/>
                    <a:pt x="60" y="234"/>
                  </a:cubicBezTo>
                  <a:cubicBezTo>
                    <a:pt x="60" y="303"/>
                    <a:pt x="86" y="368"/>
                    <a:pt x="135" y="417"/>
                  </a:cubicBezTo>
                  <a:cubicBezTo>
                    <a:pt x="141" y="423"/>
                    <a:pt x="144" y="430"/>
                    <a:pt x="144" y="438"/>
                  </a:cubicBezTo>
                  <a:cubicBezTo>
                    <a:pt x="144" y="446"/>
                    <a:pt x="141" y="454"/>
                    <a:pt x="135" y="459"/>
                  </a:cubicBezTo>
                  <a:cubicBezTo>
                    <a:pt x="130" y="465"/>
                    <a:pt x="122" y="468"/>
                    <a:pt x="114" y="4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72" name="Freeform 86">
              <a:extLst>
                <a:ext uri="{FF2B5EF4-FFF2-40B4-BE49-F238E27FC236}">
                  <a16:creationId xmlns:a16="http://schemas.microsoft.com/office/drawing/2014/main" id="{B1C8E6CA-B71E-0647-8962-E50D469C860C}"/>
                </a:ext>
              </a:extLst>
            </p:cNvPr>
            <p:cNvSpPr>
              <a:spLocks/>
            </p:cNvSpPr>
            <p:nvPr/>
          </p:nvSpPr>
          <p:spPr bwMode="auto">
            <a:xfrm>
              <a:off x="-2020888" y="6829425"/>
              <a:ext cx="160338" cy="588963"/>
            </a:xfrm>
            <a:custGeom>
              <a:avLst/>
              <a:gdLst>
                <a:gd name="T0" fmla="*/ 174 w 207"/>
                <a:gd name="T1" fmla="*/ 758 h 758"/>
                <a:gd name="T2" fmla="*/ 153 w 207"/>
                <a:gd name="T3" fmla="*/ 750 h 758"/>
                <a:gd name="T4" fmla="*/ 153 w 207"/>
                <a:gd name="T5" fmla="*/ 750 h 758"/>
                <a:gd name="T6" fmla="*/ 0 w 207"/>
                <a:gd name="T7" fmla="*/ 379 h 758"/>
                <a:gd name="T8" fmla="*/ 153 w 207"/>
                <a:gd name="T9" fmla="*/ 9 h 758"/>
                <a:gd name="T10" fmla="*/ 174 w 207"/>
                <a:gd name="T11" fmla="*/ 0 h 758"/>
                <a:gd name="T12" fmla="*/ 195 w 207"/>
                <a:gd name="T13" fmla="*/ 9 h 758"/>
                <a:gd name="T14" fmla="*/ 195 w 207"/>
                <a:gd name="T15" fmla="*/ 51 h 758"/>
                <a:gd name="T16" fmla="*/ 59 w 207"/>
                <a:gd name="T17" fmla="*/ 379 h 758"/>
                <a:gd name="T18" fmla="*/ 195 w 207"/>
                <a:gd name="T19" fmla="*/ 707 h 758"/>
                <a:gd name="T20" fmla="*/ 195 w 207"/>
                <a:gd name="T21" fmla="*/ 750 h 758"/>
                <a:gd name="T22" fmla="*/ 174 w 207"/>
                <a:gd name="T23" fmla="*/ 75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758">
                  <a:moveTo>
                    <a:pt x="174" y="758"/>
                  </a:moveTo>
                  <a:cubicBezTo>
                    <a:pt x="167" y="758"/>
                    <a:pt x="159" y="755"/>
                    <a:pt x="153" y="750"/>
                  </a:cubicBezTo>
                  <a:cubicBezTo>
                    <a:pt x="153" y="750"/>
                    <a:pt x="153" y="750"/>
                    <a:pt x="153" y="750"/>
                  </a:cubicBezTo>
                  <a:cubicBezTo>
                    <a:pt x="54" y="650"/>
                    <a:pt x="0" y="519"/>
                    <a:pt x="0" y="379"/>
                  </a:cubicBezTo>
                  <a:cubicBezTo>
                    <a:pt x="0" y="239"/>
                    <a:pt x="54" y="108"/>
                    <a:pt x="153" y="9"/>
                  </a:cubicBezTo>
                  <a:cubicBezTo>
                    <a:pt x="159" y="3"/>
                    <a:pt x="166" y="0"/>
                    <a:pt x="174" y="0"/>
                  </a:cubicBezTo>
                  <a:cubicBezTo>
                    <a:pt x="182" y="0"/>
                    <a:pt x="190" y="3"/>
                    <a:pt x="195" y="9"/>
                  </a:cubicBezTo>
                  <a:cubicBezTo>
                    <a:pt x="207" y="21"/>
                    <a:pt x="207" y="40"/>
                    <a:pt x="195" y="51"/>
                  </a:cubicBezTo>
                  <a:cubicBezTo>
                    <a:pt x="108" y="139"/>
                    <a:pt x="59" y="255"/>
                    <a:pt x="59" y="379"/>
                  </a:cubicBezTo>
                  <a:cubicBezTo>
                    <a:pt x="59" y="503"/>
                    <a:pt x="108" y="620"/>
                    <a:pt x="195" y="707"/>
                  </a:cubicBezTo>
                  <a:cubicBezTo>
                    <a:pt x="207" y="719"/>
                    <a:pt x="207" y="738"/>
                    <a:pt x="195" y="750"/>
                  </a:cubicBezTo>
                  <a:cubicBezTo>
                    <a:pt x="189" y="755"/>
                    <a:pt x="182" y="758"/>
                    <a:pt x="174" y="7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73" name="Freeform 87">
              <a:extLst>
                <a:ext uri="{FF2B5EF4-FFF2-40B4-BE49-F238E27FC236}">
                  <a16:creationId xmlns:a16="http://schemas.microsoft.com/office/drawing/2014/main" id="{E3B9DFE6-BC67-1A49-A148-2DB5145FE73D}"/>
                </a:ext>
              </a:extLst>
            </p:cNvPr>
            <p:cNvSpPr>
              <a:spLocks/>
            </p:cNvSpPr>
            <p:nvPr/>
          </p:nvSpPr>
          <p:spPr bwMode="auto">
            <a:xfrm>
              <a:off x="-2235201" y="6716713"/>
              <a:ext cx="261938" cy="814388"/>
            </a:xfrm>
            <a:custGeom>
              <a:avLst/>
              <a:gdLst>
                <a:gd name="T0" fmla="*/ 305 w 338"/>
                <a:gd name="T1" fmla="*/ 1048 h 1048"/>
                <a:gd name="T2" fmla="*/ 284 w 338"/>
                <a:gd name="T3" fmla="*/ 1040 h 1048"/>
                <a:gd name="T4" fmla="*/ 284 w 338"/>
                <a:gd name="T5" fmla="*/ 9 h 1048"/>
                <a:gd name="T6" fmla="*/ 305 w 338"/>
                <a:gd name="T7" fmla="*/ 0 h 1048"/>
                <a:gd name="T8" fmla="*/ 326 w 338"/>
                <a:gd name="T9" fmla="*/ 9 h 1048"/>
                <a:gd name="T10" fmla="*/ 326 w 338"/>
                <a:gd name="T11" fmla="*/ 51 h 1048"/>
                <a:gd name="T12" fmla="*/ 130 w 338"/>
                <a:gd name="T13" fmla="*/ 524 h 1048"/>
                <a:gd name="T14" fmla="*/ 326 w 338"/>
                <a:gd name="T15" fmla="*/ 997 h 1048"/>
                <a:gd name="T16" fmla="*/ 335 w 338"/>
                <a:gd name="T17" fmla="*/ 1018 h 1048"/>
                <a:gd name="T18" fmla="*/ 326 w 338"/>
                <a:gd name="T19" fmla="*/ 1040 h 1048"/>
                <a:gd name="T20" fmla="*/ 305 w 338"/>
                <a:gd name="T21"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1048">
                  <a:moveTo>
                    <a:pt x="305" y="1048"/>
                  </a:moveTo>
                  <a:cubicBezTo>
                    <a:pt x="297" y="1048"/>
                    <a:pt x="290" y="1045"/>
                    <a:pt x="284" y="1040"/>
                  </a:cubicBezTo>
                  <a:cubicBezTo>
                    <a:pt x="0" y="755"/>
                    <a:pt x="0" y="293"/>
                    <a:pt x="284" y="9"/>
                  </a:cubicBezTo>
                  <a:cubicBezTo>
                    <a:pt x="290" y="3"/>
                    <a:pt x="297" y="0"/>
                    <a:pt x="305" y="0"/>
                  </a:cubicBezTo>
                  <a:cubicBezTo>
                    <a:pt x="313" y="0"/>
                    <a:pt x="321" y="3"/>
                    <a:pt x="326" y="9"/>
                  </a:cubicBezTo>
                  <a:cubicBezTo>
                    <a:pt x="338" y="21"/>
                    <a:pt x="338" y="40"/>
                    <a:pt x="326" y="51"/>
                  </a:cubicBezTo>
                  <a:cubicBezTo>
                    <a:pt x="200" y="177"/>
                    <a:pt x="130" y="345"/>
                    <a:pt x="130" y="524"/>
                  </a:cubicBezTo>
                  <a:cubicBezTo>
                    <a:pt x="130" y="703"/>
                    <a:pt x="200" y="871"/>
                    <a:pt x="326" y="997"/>
                  </a:cubicBezTo>
                  <a:cubicBezTo>
                    <a:pt x="332" y="1003"/>
                    <a:pt x="335" y="1010"/>
                    <a:pt x="335" y="1018"/>
                  </a:cubicBezTo>
                  <a:cubicBezTo>
                    <a:pt x="335" y="1026"/>
                    <a:pt x="332" y="1034"/>
                    <a:pt x="326" y="1040"/>
                  </a:cubicBezTo>
                  <a:cubicBezTo>
                    <a:pt x="320" y="1045"/>
                    <a:pt x="313" y="1048"/>
                    <a:pt x="305" y="10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74" name="Freeform 88">
              <a:extLst>
                <a:ext uri="{FF2B5EF4-FFF2-40B4-BE49-F238E27FC236}">
                  <a16:creationId xmlns:a16="http://schemas.microsoft.com/office/drawing/2014/main" id="{29D77C9A-6609-0249-A37A-10ADD1F5248C}"/>
                </a:ext>
              </a:extLst>
            </p:cNvPr>
            <p:cNvSpPr>
              <a:spLocks/>
            </p:cNvSpPr>
            <p:nvPr/>
          </p:nvSpPr>
          <p:spPr bwMode="auto">
            <a:xfrm>
              <a:off x="-1482725" y="6940550"/>
              <a:ext cx="114300" cy="365125"/>
            </a:xfrm>
            <a:custGeom>
              <a:avLst/>
              <a:gdLst>
                <a:gd name="T0" fmla="*/ 32 w 147"/>
                <a:gd name="T1" fmla="*/ 468 h 468"/>
                <a:gd name="T2" fmla="*/ 11 w 147"/>
                <a:gd name="T3" fmla="*/ 459 h 468"/>
                <a:gd name="T4" fmla="*/ 11 w 147"/>
                <a:gd name="T5" fmla="*/ 417 h 468"/>
                <a:gd name="T6" fmla="*/ 87 w 147"/>
                <a:gd name="T7" fmla="*/ 234 h 468"/>
                <a:gd name="T8" fmla="*/ 11 w 147"/>
                <a:gd name="T9" fmla="*/ 51 h 468"/>
                <a:gd name="T10" fmla="*/ 2 w 147"/>
                <a:gd name="T11" fmla="*/ 30 h 468"/>
                <a:gd name="T12" fmla="*/ 11 w 147"/>
                <a:gd name="T13" fmla="*/ 9 h 468"/>
                <a:gd name="T14" fmla="*/ 32 w 147"/>
                <a:gd name="T15" fmla="*/ 0 h 468"/>
                <a:gd name="T16" fmla="*/ 53 w 147"/>
                <a:gd name="T17" fmla="*/ 9 h 468"/>
                <a:gd name="T18" fmla="*/ 147 w 147"/>
                <a:gd name="T19" fmla="*/ 234 h 468"/>
                <a:gd name="T20" fmla="*/ 53 w 147"/>
                <a:gd name="T21" fmla="*/ 459 h 468"/>
                <a:gd name="T22" fmla="*/ 32 w 147"/>
                <a:gd name="T23"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468">
                  <a:moveTo>
                    <a:pt x="32" y="468"/>
                  </a:moveTo>
                  <a:cubicBezTo>
                    <a:pt x="24" y="468"/>
                    <a:pt x="17" y="465"/>
                    <a:pt x="11" y="459"/>
                  </a:cubicBezTo>
                  <a:cubicBezTo>
                    <a:pt x="0" y="448"/>
                    <a:pt x="0" y="429"/>
                    <a:pt x="11" y="417"/>
                  </a:cubicBezTo>
                  <a:cubicBezTo>
                    <a:pt x="60" y="368"/>
                    <a:pt x="87" y="303"/>
                    <a:pt x="87" y="234"/>
                  </a:cubicBezTo>
                  <a:cubicBezTo>
                    <a:pt x="87" y="165"/>
                    <a:pt x="60" y="100"/>
                    <a:pt x="11" y="51"/>
                  </a:cubicBezTo>
                  <a:cubicBezTo>
                    <a:pt x="6" y="46"/>
                    <a:pt x="2" y="38"/>
                    <a:pt x="2" y="30"/>
                  </a:cubicBezTo>
                  <a:cubicBezTo>
                    <a:pt x="2" y="22"/>
                    <a:pt x="5" y="15"/>
                    <a:pt x="11" y="9"/>
                  </a:cubicBezTo>
                  <a:cubicBezTo>
                    <a:pt x="17" y="4"/>
                    <a:pt x="24" y="0"/>
                    <a:pt x="32" y="0"/>
                  </a:cubicBezTo>
                  <a:cubicBezTo>
                    <a:pt x="40" y="0"/>
                    <a:pt x="48" y="4"/>
                    <a:pt x="53" y="9"/>
                  </a:cubicBezTo>
                  <a:cubicBezTo>
                    <a:pt x="114" y="69"/>
                    <a:pt x="147" y="149"/>
                    <a:pt x="147" y="234"/>
                  </a:cubicBezTo>
                  <a:cubicBezTo>
                    <a:pt x="147" y="319"/>
                    <a:pt x="114" y="399"/>
                    <a:pt x="53" y="459"/>
                  </a:cubicBezTo>
                  <a:cubicBezTo>
                    <a:pt x="48" y="465"/>
                    <a:pt x="40" y="468"/>
                    <a:pt x="32" y="4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75" name="Freeform 89">
              <a:extLst>
                <a:ext uri="{FF2B5EF4-FFF2-40B4-BE49-F238E27FC236}">
                  <a16:creationId xmlns:a16="http://schemas.microsoft.com/office/drawing/2014/main" id="{094B5E6F-2656-0541-90E6-0155D6685D95}"/>
                </a:ext>
              </a:extLst>
            </p:cNvPr>
            <p:cNvSpPr>
              <a:spLocks/>
            </p:cNvSpPr>
            <p:nvPr/>
          </p:nvSpPr>
          <p:spPr bwMode="auto">
            <a:xfrm>
              <a:off x="-1368425" y="6829425"/>
              <a:ext cx="158750" cy="588963"/>
            </a:xfrm>
            <a:custGeom>
              <a:avLst/>
              <a:gdLst>
                <a:gd name="T0" fmla="*/ 30 w 205"/>
                <a:gd name="T1" fmla="*/ 758 h 758"/>
                <a:gd name="T2" fmla="*/ 9 w 205"/>
                <a:gd name="T3" fmla="*/ 750 h 758"/>
                <a:gd name="T4" fmla="*/ 0 w 205"/>
                <a:gd name="T5" fmla="*/ 728 h 758"/>
                <a:gd name="T6" fmla="*/ 9 w 205"/>
                <a:gd name="T7" fmla="*/ 707 h 758"/>
                <a:gd name="T8" fmla="*/ 145 w 205"/>
                <a:gd name="T9" fmla="*/ 379 h 758"/>
                <a:gd name="T10" fmla="*/ 9 w 205"/>
                <a:gd name="T11" fmla="*/ 51 h 758"/>
                <a:gd name="T12" fmla="*/ 0 w 205"/>
                <a:gd name="T13" fmla="*/ 30 h 758"/>
                <a:gd name="T14" fmla="*/ 9 w 205"/>
                <a:gd name="T15" fmla="*/ 9 h 758"/>
                <a:gd name="T16" fmla="*/ 30 w 205"/>
                <a:gd name="T17" fmla="*/ 0 h 758"/>
                <a:gd name="T18" fmla="*/ 51 w 205"/>
                <a:gd name="T19" fmla="*/ 9 h 758"/>
                <a:gd name="T20" fmla="*/ 205 w 205"/>
                <a:gd name="T21" fmla="*/ 379 h 758"/>
                <a:gd name="T22" fmla="*/ 51 w 205"/>
                <a:gd name="T23" fmla="*/ 749 h 758"/>
                <a:gd name="T24" fmla="*/ 30 w 205"/>
                <a:gd name="T25" fmla="*/ 75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758">
                  <a:moveTo>
                    <a:pt x="30" y="758"/>
                  </a:moveTo>
                  <a:cubicBezTo>
                    <a:pt x="23" y="758"/>
                    <a:pt x="15" y="755"/>
                    <a:pt x="9" y="750"/>
                  </a:cubicBezTo>
                  <a:cubicBezTo>
                    <a:pt x="4" y="744"/>
                    <a:pt x="0" y="736"/>
                    <a:pt x="0" y="728"/>
                  </a:cubicBezTo>
                  <a:cubicBezTo>
                    <a:pt x="0" y="720"/>
                    <a:pt x="4" y="713"/>
                    <a:pt x="9" y="707"/>
                  </a:cubicBezTo>
                  <a:cubicBezTo>
                    <a:pt x="97" y="620"/>
                    <a:pt x="145" y="503"/>
                    <a:pt x="145" y="379"/>
                  </a:cubicBezTo>
                  <a:cubicBezTo>
                    <a:pt x="145" y="255"/>
                    <a:pt x="97" y="139"/>
                    <a:pt x="9" y="51"/>
                  </a:cubicBezTo>
                  <a:cubicBezTo>
                    <a:pt x="4" y="46"/>
                    <a:pt x="0" y="38"/>
                    <a:pt x="0" y="30"/>
                  </a:cubicBezTo>
                  <a:cubicBezTo>
                    <a:pt x="0" y="22"/>
                    <a:pt x="4" y="15"/>
                    <a:pt x="9" y="9"/>
                  </a:cubicBezTo>
                  <a:cubicBezTo>
                    <a:pt x="15" y="3"/>
                    <a:pt x="22" y="0"/>
                    <a:pt x="30" y="0"/>
                  </a:cubicBezTo>
                  <a:cubicBezTo>
                    <a:pt x="38" y="0"/>
                    <a:pt x="46" y="3"/>
                    <a:pt x="51" y="9"/>
                  </a:cubicBezTo>
                  <a:cubicBezTo>
                    <a:pt x="150" y="108"/>
                    <a:pt x="205" y="240"/>
                    <a:pt x="205" y="379"/>
                  </a:cubicBezTo>
                  <a:cubicBezTo>
                    <a:pt x="205" y="519"/>
                    <a:pt x="150" y="650"/>
                    <a:pt x="51" y="749"/>
                  </a:cubicBezTo>
                  <a:cubicBezTo>
                    <a:pt x="45" y="755"/>
                    <a:pt x="38" y="758"/>
                    <a:pt x="30" y="7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76" name="Freeform 90">
              <a:extLst>
                <a:ext uri="{FF2B5EF4-FFF2-40B4-BE49-F238E27FC236}">
                  <a16:creationId xmlns:a16="http://schemas.microsoft.com/office/drawing/2014/main" id="{32CD44CE-FBA9-A544-A7AC-42AA143E4FC7}"/>
                </a:ext>
              </a:extLst>
            </p:cNvPr>
            <p:cNvSpPr>
              <a:spLocks/>
            </p:cNvSpPr>
            <p:nvPr/>
          </p:nvSpPr>
          <p:spPr bwMode="auto">
            <a:xfrm>
              <a:off x="-1258888" y="6716713"/>
              <a:ext cx="211138" cy="814388"/>
            </a:xfrm>
            <a:custGeom>
              <a:avLst/>
              <a:gdLst>
                <a:gd name="T0" fmla="*/ 32 w 272"/>
                <a:gd name="T1" fmla="*/ 1048 h 1048"/>
                <a:gd name="T2" fmla="*/ 11 w 272"/>
                <a:gd name="T3" fmla="*/ 1040 h 1048"/>
                <a:gd name="T4" fmla="*/ 3 w 272"/>
                <a:gd name="T5" fmla="*/ 1018 h 1048"/>
                <a:gd name="T6" fmla="*/ 11 w 272"/>
                <a:gd name="T7" fmla="*/ 997 h 1048"/>
                <a:gd name="T8" fmla="*/ 11 w 272"/>
                <a:gd name="T9" fmla="*/ 51 h 1048"/>
                <a:gd name="T10" fmla="*/ 11 w 272"/>
                <a:gd name="T11" fmla="*/ 9 h 1048"/>
                <a:gd name="T12" fmla="*/ 32 w 272"/>
                <a:gd name="T13" fmla="*/ 0 h 1048"/>
                <a:gd name="T14" fmla="*/ 53 w 272"/>
                <a:gd name="T15" fmla="*/ 9 h 1048"/>
                <a:gd name="T16" fmla="*/ 267 w 272"/>
                <a:gd name="T17" fmla="*/ 524 h 1048"/>
                <a:gd name="T18" fmla="*/ 53 w 272"/>
                <a:gd name="T19" fmla="*/ 1040 h 1048"/>
                <a:gd name="T20" fmla="*/ 32 w 272"/>
                <a:gd name="T21"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1048">
                  <a:moveTo>
                    <a:pt x="32" y="1048"/>
                  </a:moveTo>
                  <a:cubicBezTo>
                    <a:pt x="25" y="1048"/>
                    <a:pt x="17" y="1045"/>
                    <a:pt x="11" y="1040"/>
                  </a:cubicBezTo>
                  <a:cubicBezTo>
                    <a:pt x="6" y="1034"/>
                    <a:pt x="3" y="1026"/>
                    <a:pt x="3" y="1018"/>
                  </a:cubicBezTo>
                  <a:cubicBezTo>
                    <a:pt x="3" y="1010"/>
                    <a:pt x="6" y="1003"/>
                    <a:pt x="11" y="997"/>
                  </a:cubicBezTo>
                  <a:cubicBezTo>
                    <a:pt x="272" y="736"/>
                    <a:pt x="272" y="312"/>
                    <a:pt x="11" y="51"/>
                  </a:cubicBezTo>
                  <a:cubicBezTo>
                    <a:pt x="0" y="40"/>
                    <a:pt x="0" y="21"/>
                    <a:pt x="11" y="9"/>
                  </a:cubicBezTo>
                  <a:cubicBezTo>
                    <a:pt x="17" y="3"/>
                    <a:pt x="24" y="0"/>
                    <a:pt x="32" y="0"/>
                  </a:cubicBezTo>
                  <a:cubicBezTo>
                    <a:pt x="40" y="0"/>
                    <a:pt x="48" y="3"/>
                    <a:pt x="53" y="9"/>
                  </a:cubicBezTo>
                  <a:cubicBezTo>
                    <a:pt x="191" y="146"/>
                    <a:pt x="267" y="329"/>
                    <a:pt x="267" y="524"/>
                  </a:cubicBezTo>
                  <a:cubicBezTo>
                    <a:pt x="267" y="719"/>
                    <a:pt x="191" y="902"/>
                    <a:pt x="53" y="1040"/>
                  </a:cubicBezTo>
                  <a:cubicBezTo>
                    <a:pt x="48" y="1045"/>
                    <a:pt x="40" y="1048"/>
                    <a:pt x="32" y="10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grpSp>
      <p:sp>
        <p:nvSpPr>
          <p:cNvPr id="777" name="Freeform 776">
            <a:extLst>
              <a:ext uri="{FF2B5EF4-FFF2-40B4-BE49-F238E27FC236}">
                <a16:creationId xmlns:a16="http://schemas.microsoft.com/office/drawing/2014/main" id="{BA7B213F-FBC3-FD47-A77E-05D2B065444E}"/>
              </a:ext>
            </a:extLst>
          </p:cNvPr>
          <p:cNvSpPr/>
          <p:nvPr/>
        </p:nvSpPr>
        <p:spPr>
          <a:xfrm flipV="1">
            <a:off x="3726778" y="2877514"/>
            <a:ext cx="920234" cy="322933"/>
          </a:xfrm>
          <a:custGeom>
            <a:avLst/>
            <a:gdLst>
              <a:gd name="connsiteX0" fmla="*/ 0 w 474133"/>
              <a:gd name="connsiteY0" fmla="*/ 0 h 2082800"/>
              <a:gd name="connsiteX1" fmla="*/ 0 w 474133"/>
              <a:gd name="connsiteY1" fmla="*/ 2082800 h 2082800"/>
              <a:gd name="connsiteX2" fmla="*/ 474133 w 474133"/>
              <a:gd name="connsiteY2" fmla="*/ 2082800 h 2082800"/>
            </a:gdLst>
            <a:ahLst/>
            <a:cxnLst>
              <a:cxn ang="0">
                <a:pos x="connsiteX0" y="connsiteY0"/>
              </a:cxn>
              <a:cxn ang="0">
                <a:pos x="connsiteX1" y="connsiteY1"/>
              </a:cxn>
              <a:cxn ang="0">
                <a:pos x="connsiteX2" y="connsiteY2"/>
              </a:cxn>
            </a:cxnLst>
            <a:rect l="l" t="t" r="r" b="b"/>
            <a:pathLst>
              <a:path w="474133" h="2082800">
                <a:moveTo>
                  <a:pt x="0" y="0"/>
                </a:moveTo>
                <a:lnTo>
                  <a:pt x="0" y="2082800"/>
                </a:lnTo>
                <a:lnTo>
                  <a:pt x="474133" y="2082800"/>
                </a:lnTo>
              </a:path>
            </a:pathLst>
          </a:custGeom>
          <a:no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78" name="TextBox 777">
            <a:extLst>
              <a:ext uri="{FF2B5EF4-FFF2-40B4-BE49-F238E27FC236}">
                <a16:creationId xmlns:a16="http://schemas.microsoft.com/office/drawing/2014/main" id="{3B62BEAA-9196-944F-BD2E-D1DDFC26A7F3}"/>
              </a:ext>
            </a:extLst>
          </p:cNvPr>
          <p:cNvSpPr txBox="1"/>
          <p:nvPr/>
        </p:nvSpPr>
        <p:spPr>
          <a:xfrm>
            <a:off x="3754276" y="1655696"/>
            <a:ext cx="1150391" cy="601511"/>
          </a:xfrm>
          <a:prstGeom prst="rect">
            <a:avLst/>
          </a:prstGeom>
        </p:spPr>
        <p:txBody>
          <a:bodyPr wrap="square" lIns="76200" tIns="38100" rIns="76200" bIns="38100" rtlCol="0">
            <a:sp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Real time remote monitoring</a:t>
            </a:r>
          </a:p>
        </p:txBody>
      </p:sp>
      <p:sp>
        <p:nvSpPr>
          <p:cNvPr id="779" name="Freeform 778">
            <a:extLst>
              <a:ext uri="{FF2B5EF4-FFF2-40B4-BE49-F238E27FC236}">
                <a16:creationId xmlns:a16="http://schemas.microsoft.com/office/drawing/2014/main" id="{41D57902-74F7-384A-8F94-DF2B08494E46}"/>
              </a:ext>
            </a:extLst>
          </p:cNvPr>
          <p:cNvSpPr/>
          <p:nvPr/>
        </p:nvSpPr>
        <p:spPr>
          <a:xfrm flipV="1">
            <a:off x="3546699" y="1520864"/>
            <a:ext cx="1937212" cy="186499"/>
          </a:xfrm>
          <a:custGeom>
            <a:avLst/>
            <a:gdLst>
              <a:gd name="connsiteX0" fmla="*/ 0 w 474133"/>
              <a:gd name="connsiteY0" fmla="*/ 0 h 2082800"/>
              <a:gd name="connsiteX1" fmla="*/ 0 w 474133"/>
              <a:gd name="connsiteY1" fmla="*/ 2082800 h 2082800"/>
              <a:gd name="connsiteX2" fmla="*/ 474133 w 474133"/>
              <a:gd name="connsiteY2" fmla="*/ 2082800 h 2082800"/>
            </a:gdLst>
            <a:ahLst/>
            <a:cxnLst>
              <a:cxn ang="0">
                <a:pos x="connsiteX0" y="connsiteY0"/>
              </a:cxn>
              <a:cxn ang="0">
                <a:pos x="connsiteX1" y="connsiteY1"/>
              </a:cxn>
              <a:cxn ang="0">
                <a:pos x="connsiteX2" y="connsiteY2"/>
              </a:cxn>
            </a:cxnLst>
            <a:rect l="l" t="t" r="r" b="b"/>
            <a:pathLst>
              <a:path w="474133" h="2082800">
                <a:moveTo>
                  <a:pt x="0" y="0"/>
                </a:moveTo>
                <a:lnTo>
                  <a:pt x="0" y="2082800"/>
                </a:lnTo>
                <a:lnTo>
                  <a:pt x="474133" y="2082800"/>
                </a:lnTo>
              </a:path>
            </a:pathLst>
          </a:custGeom>
          <a:no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80" name="TextBox 779">
            <a:extLst>
              <a:ext uri="{FF2B5EF4-FFF2-40B4-BE49-F238E27FC236}">
                <a16:creationId xmlns:a16="http://schemas.microsoft.com/office/drawing/2014/main" id="{E0272A3C-EB3C-1A42-BBFB-4C8C1FC582E6}"/>
              </a:ext>
            </a:extLst>
          </p:cNvPr>
          <p:cNvSpPr txBox="1"/>
          <p:nvPr/>
        </p:nvSpPr>
        <p:spPr>
          <a:xfrm>
            <a:off x="3269652" y="4443571"/>
            <a:ext cx="1377360" cy="423770"/>
          </a:xfrm>
          <a:prstGeom prst="rect">
            <a:avLst/>
          </a:prstGeom>
        </p:spPr>
        <p:txBody>
          <a:bodyPr wrap="square" lIns="76200" tIns="38100" rIns="76200" bIns="38100" rtlCol="0">
            <a:spAutoFit/>
          </a:bodyPr>
          <a:lstStyle/>
          <a:p>
            <a:pPr marL="0" marR="0" lvl="0" indent="0" algn="ctr" defTabSz="914363" rtl="0" eaLnBrk="1" fontAlgn="auto" latinLnBrk="0" hangingPunct="1">
              <a:lnSpc>
                <a:spcPct val="105000"/>
              </a:lnSpc>
              <a:spcBef>
                <a:spcPts val="833"/>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SCADA / Embedded System</a:t>
            </a:r>
          </a:p>
        </p:txBody>
      </p:sp>
      <p:grpSp>
        <p:nvGrpSpPr>
          <p:cNvPr id="781" name="Group 780">
            <a:extLst>
              <a:ext uri="{FF2B5EF4-FFF2-40B4-BE49-F238E27FC236}">
                <a16:creationId xmlns:a16="http://schemas.microsoft.com/office/drawing/2014/main" id="{49BA2139-E9E1-7047-95A0-6BBAF0D4EF9D}"/>
              </a:ext>
            </a:extLst>
          </p:cNvPr>
          <p:cNvGrpSpPr>
            <a:grpSpLocks noChangeAspect="1"/>
          </p:cNvGrpSpPr>
          <p:nvPr/>
        </p:nvGrpSpPr>
        <p:grpSpPr>
          <a:xfrm>
            <a:off x="2975550" y="4060884"/>
            <a:ext cx="372446" cy="488386"/>
            <a:chOff x="1355725" y="4124325"/>
            <a:chExt cx="744538" cy="976313"/>
          </a:xfrm>
          <a:solidFill>
            <a:schemeClr val="accent2"/>
          </a:solidFill>
        </p:grpSpPr>
        <p:sp>
          <p:nvSpPr>
            <p:cNvPr id="782" name="Freeform 115">
              <a:extLst>
                <a:ext uri="{FF2B5EF4-FFF2-40B4-BE49-F238E27FC236}">
                  <a16:creationId xmlns:a16="http://schemas.microsoft.com/office/drawing/2014/main" id="{CC4AB45C-148F-A745-98DC-47BE80FA2A0E}"/>
                </a:ext>
              </a:extLst>
            </p:cNvPr>
            <p:cNvSpPr>
              <a:spLocks noEditPoints="1"/>
            </p:cNvSpPr>
            <p:nvPr/>
          </p:nvSpPr>
          <p:spPr bwMode="auto">
            <a:xfrm>
              <a:off x="1355725" y="4124325"/>
              <a:ext cx="744538" cy="976313"/>
            </a:xfrm>
            <a:custGeom>
              <a:avLst/>
              <a:gdLst>
                <a:gd name="T0" fmla="*/ 156 w 1464"/>
                <a:gd name="T1" fmla="*/ 1912 h 1912"/>
                <a:gd name="T2" fmla="*/ 0 w 1464"/>
                <a:gd name="T3" fmla="*/ 1756 h 1912"/>
                <a:gd name="T4" fmla="*/ 0 w 1464"/>
                <a:gd name="T5" fmla="*/ 156 h 1912"/>
                <a:gd name="T6" fmla="*/ 156 w 1464"/>
                <a:gd name="T7" fmla="*/ 0 h 1912"/>
                <a:gd name="T8" fmla="*/ 1308 w 1464"/>
                <a:gd name="T9" fmla="*/ 0 h 1912"/>
                <a:gd name="T10" fmla="*/ 1464 w 1464"/>
                <a:gd name="T11" fmla="*/ 156 h 1912"/>
                <a:gd name="T12" fmla="*/ 1464 w 1464"/>
                <a:gd name="T13" fmla="*/ 1756 h 1912"/>
                <a:gd name="T14" fmla="*/ 1308 w 1464"/>
                <a:gd name="T15" fmla="*/ 1912 h 1912"/>
                <a:gd name="T16" fmla="*/ 1308 w 1464"/>
                <a:gd name="T17" fmla="*/ 1912 h 1912"/>
                <a:gd name="T18" fmla="*/ 156 w 1464"/>
                <a:gd name="T19" fmla="*/ 1912 h 1912"/>
                <a:gd name="T20" fmla="*/ 156 w 1464"/>
                <a:gd name="T21" fmla="*/ 56 h 1912"/>
                <a:gd name="T22" fmla="*/ 56 w 1464"/>
                <a:gd name="T23" fmla="*/ 156 h 1912"/>
                <a:gd name="T24" fmla="*/ 56 w 1464"/>
                <a:gd name="T25" fmla="*/ 1756 h 1912"/>
                <a:gd name="T26" fmla="*/ 156 w 1464"/>
                <a:gd name="T27" fmla="*/ 1856 h 1912"/>
                <a:gd name="T28" fmla="*/ 1308 w 1464"/>
                <a:gd name="T29" fmla="*/ 1856 h 1912"/>
                <a:gd name="T30" fmla="*/ 1408 w 1464"/>
                <a:gd name="T31" fmla="*/ 1756 h 1912"/>
                <a:gd name="T32" fmla="*/ 1408 w 1464"/>
                <a:gd name="T33" fmla="*/ 156 h 1912"/>
                <a:gd name="T34" fmla="*/ 1308 w 1464"/>
                <a:gd name="T35" fmla="*/ 56 h 1912"/>
                <a:gd name="T36" fmla="*/ 156 w 1464"/>
                <a:gd name="T37" fmla="*/ 56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64" h="1912">
                  <a:moveTo>
                    <a:pt x="156" y="1912"/>
                  </a:moveTo>
                  <a:cubicBezTo>
                    <a:pt x="70" y="1912"/>
                    <a:pt x="0" y="1842"/>
                    <a:pt x="0" y="1756"/>
                  </a:cubicBezTo>
                  <a:cubicBezTo>
                    <a:pt x="0" y="156"/>
                    <a:pt x="0" y="156"/>
                    <a:pt x="0" y="156"/>
                  </a:cubicBezTo>
                  <a:cubicBezTo>
                    <a:pt x="0" y="70"/>
                    <a:pt x="70" y="0"/>
                    <a:pt x="156" y="0"/>
                  </a:cubicBezTo>
                  <a:cubicBezTo>
                    <a:pt x="1308" y="0"/>
                    <a:pt x="1308" y="0"/>
                    <a:pt x="1308" y="0"/>
                  </a:cubicBezTo>
                  <a:cubicBezTo>
                    <a:pt x="1394" y="0"/>
                    <a:pt x="1464" y="70"/>
                    <a:pt x="1464" y="156"/>
                  </a:cubicBezTo>
                  <a:cubicBezTo>
                    <a:pt x="1464" y="1756"/>
                    <a:pt x="1464" y="1756"/>
                    <a:pt x="1464" y="1756"/>
                  </a:cubicBezTo>
                  <a:cubicBezTo>
                    <a:pt x="1464" y="1842"/>
                    <a:pt x="1394" y="1912"/>
                    <a:pt x="1308" y="1912"/>
                  </a:cubicBezTo>
                  <a:cubicBezTo>
                    <a:pt x="1308" y="1912"/>
                    <a:pt x="1308" y="1912"/>
                    <a:pt x="1308" y="1912"/>
                  </a:cubicBezTo>
                  <a:lnTo>
                    <a:pt x="156" y="1912"/>
                  </a:lnTo>
                  <a:close/>
                  <a:moveTo>
                    <a:pt x="156" y="56"/>
                  </a:moveTo>
                  <a:cubicBezTo>
                    <a:pt x="101" y="56"/>
                    <a:pt x="56" y="101"/>
                    <a:pt x="56" y="156"/>
                  </a:cubicBezTo>
                  <a:cubicBezTo>
                    <a:pt x="56" y="1756"/>
                    <a:pt x="56" y="1756"/>
                    <a:pt x="56" y="1756"/>
                  </a:cubicBezTo>
                  <a:cubicBezTo>
                    <a:pt x="56" y="1811"/>
                    <a:pt x="101" y="1856"/>
                    <a:pt x="156" y="1856"/>
                  </a:cubicBezTo>
                  <a:cubicBezTo>
                    <a:pt x="1308" y="1856"/>
                    <a:pt x="1308" y="1856"/>
                    <a:pt x="1308" y="1856"/>
                  </a:cubicBezTo>
                  <a:cubicBezTo>
                    <a:pt x="1363" y="1856"/>
                    <a:pt x="1408" y="1811"/>
                    <a:pt x="1408" y="1756"/>
                  </a:cubicBezTo>
                  <a:cubicBezTo>
                    <a:pt x="1408" y="156"/>
                    <a:pt x="1408" y="156"/>
                    <a:pt x="1408" y="156"/>
                  </a:cubicBezTo>
                  <a:cubicBezTo>
                    <a:pt x="1408" y="101"/>
                    <a:pt x="1363" y="56"/>
                    <a:pt x="1308" y="56"/>
                  </a:cubicBezTo>
                  <a:lnTo>
                    <a:pt x="156"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83" name="Freeform 116">
              <a:extLst>
                <a:ext uri="{FF2B5EF4-FFF2-40B4-BE49-F238E27FC236}">
                  <a16:creationId xmlns:a16="http://schemas.microsoft.com/office/drawing/2014/main" id="{FB70EFD0-D1FA-5647-AAA6-CF33567C4538}"/>
                </a:ext>
              </a:extLst>
            </p:cNvPr>
            <p:cNvSpPr>
              <a:spLocks noEditPoints="1"/>
            </p:cNvSpPr>
            <p:nvPr/>
          </p:nvSpPr>
          <p:spPr bwMode="auto">
            <a:xfrm>
              <a:off x="1420813" y="4191000"/>
              <a:ext cx="614363" cy="811213"/>
            </a:xfrm>
            <a:custGeom>
              <a:avLst/>
              <a:gdLst>
                <a:gd name="T0" fmla="*/ 60 w 1208"/>
                <a:gd name="T1" fmla="*/ 1592 h 1592"/>
                <a:gd name="T2" fmla="*/ 0 w 1208"/>
                <a:gd name="T3" fmla="*/ 1532 h 1592"/>
                <a:gd name="T4" fmla="*/ 0 w 1208"/>
                <a:gd name="T5" fmla="*/ 60 h 1592"/>
                <a:gd name="T6" fmla="*/ 60 w 1208"/>
                <a:gd name="T7" fmla="*/ 0 h 1592"/>
                <a:gd name="T8" fmla="*/ 1148 w 1208"/>
                <a:gd name="T9" fmla="*/ 0 h 1592"/>
                <a:gd name="T10" fmla="*/ 1208 w 1208"/>
                <a:gd name="T11" fmla="*/ 60 h 1592"/>
                <a:gd name="T12" fmla="*/ 1208 w 1208"/>
                <a:gd name="T13" fmla="*/ 1532 h 1592"/>
                <a:gd name="T14" fmla="*/ 1148 w 1208"/>
                <a:gd name="T15" fmla="*/ 1592 h 1592"/>
                <a:gd name="T16" fmla="*/ 60 w 1208"/>
                <a:gd name="T17" fmla="*/ 1592 h 1592"/>
                <a:gd name="T18" fmla="*/ 56 w 1208"/>
                <a:gd name="T19" fmla="*/ 1536 h 1592"/>
                <a:gd name="T20" fmla="*/ 1152 w 1208"/>
                <a:gd name="T21" fmla="*/ 1536 h 1592"/>
                <a:gd name="T22" fmla="*/ 1152 w 1208"/>
                <a:gd name="T23" fmla="*/ 56 h 1592"/>
                <a:gd name="T24" fmla="*/ 56 w 1208"/>
                <a:gd name="T25" fmla="*/ 56 h 1592"/>
                <a:gd name="T26" fmla="*/ 56 w 1208"/>
                <a:gd name="T27" fmla="*/ 1536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8" h="1592">
                  <a:moveTo>
                    <a:pt x="60" y="1592"/>
                  </a:moveTo>
                  <a:cubicBezTo>
                    <a:pt x="27" y="1592"/>
                    <a:pt x="0" y="1565"/>
                    <a:pt x="0" y="1532"/>
                  </a:cubicBezTo>
                  <a:cubicBezTo>
                    <a:pt x="0" y="60"/>
                    <a:pt x="0" y="60"/>
                    <a:pt x="0" y="60"/>
                  </a:cubicBezTo>
                  <a:cubicBezTo>
                    <a:pt x="0" y="27"/>
                    <a:pt x="27" y="0"/>
                    <a:pt x="60" y="0"/>
                  </a:cubicBezTo>
                  <a:cubicBezTo>
                    <a:pt x="1148" y="0"/>
                    <a:pt x="1148" y="0"/>
                    <a:pt x="1148" y="0"/>
                  </a:cubicBezTo>
                  <a:cubicBezTo>
                    <a:pt x="1181" y="0"/>
                    <a:pt x="1208" y="27"/>
                    <a:pt x="1208" y="60"/>
                  </a:cubicBezTo>
                  <a:cubicBezTo>
                    <a:pt x="1208" y="1532"/>
                    <a:pt x="1208" y="1532"/>
                    <a:pt x="1208" y="1532"/>
                  </a:cubicBezTo>
                  <a:cubicBezTo>
                    <a:pt x="1208" y="1565"/>
                    <a:pt x="1181" y="1592"/>
                    <a:pt x="1148" y="1592"/>
                  </a:cubicBezTo>
                  <a:lnTo>
                    <a:pt x="60" y="1592"/>
                  </a:lnTo>
                  <a:close/>
                  <a:moveTo>
                    <a:pt x="56" y="1536"/>
                  </a:moveTo>
                  <a:cubicBezTo>
                    <a:pt x="1152" y="1536"/>
                    <a:pt x="1152" y="1536"/>
                    <a:pt x="1152" y="1536"/>
                  </a:cubicBezTo>
                  <a:cubicBezTo>
                    <a:pt x="1152" y="56"/>
                    <a:pt x="1152" y="56"/>
                    <a:pt x="1152" y="56"/>
                  </a:cubicBezTo>
                  <a:cubicBezTo>
                    <a:pt x="56" y="56"/>
                    <a:pt x="56" y="56"/>
                    <a:pt x="56" y="56"/>
                  </a:cubicBezTo>
                  <a:lnTo>
                    <a:pt x="56" y="1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84" name="Freeform 117">
              <a:extLst>
                <a:ext uri="{FF2B5EF4-FFF2-40B4-BE49-F238E27FC236}">
                  <a16:creationId xmlns:a16="http://schemas.microsoft.com/office/drawing/2014/main" id="{2EE6FFEC-0350-7841-9AE9-079D78E8F159}"/>
                </a:ext>
              </a:extLst>
            </p:cNvPr>
            <p:cNvSpPr>
              <a:spLocks/>
            </p:cNvSpPr>
            <p:nvPr/>
          </p:nvSpPr>
          <p:spPr bwMode="auto">
            <a:xfrm>
              <a:off x="1697038" y="5022850"/>
              <a:ext cx="60325" cy="28575"/>
            </a:xfrm>
            <a:custGeom>
              <a:avLst/>
              <a:gdLst>
                <a:gd name="T0" fmla="*/ 28 w 120"/>
                <a:gd name="T1" fmla="*/ 56 h 56"/>
                <a:gd name="T2" fmla="*/ 0 w 120"/>
                <a:gd name="T3" fmla="*/ 28 h 56"/>
                <a:gd name="T4" fmla="*/ 28 w 120"/>
                <a:gd name="T5" fmla="*/ 0 h 56"/>
                <a:gd name="T6" fmla="*/ 92 w 120"/>
                <a:gd name="T7" fmla="*/ 0 h 56"/>
                <a:gd name="T8" fmla="*/ 120 w 120"/>
                <a:gd name="T9" fmla="*/ 28 h 56"/>
                <a:gd name="T10" fmla="*/ 92 w 120"/>
                <a:gd name="T11" fmla="*/ 56 h 56"/>
                <a:gd name="T12" fmla="*/ 28 w 1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0" h="56">
                  <a:moveTo>
                    <a:pt x="28" y="56"/>
                  </a:moveTo>
                  <a:cubicBezTo>
                    <a:pt x="13" y="56"/>
                    <a:pt x="0" y="43"/>
                    <a:pt x="0" y="28"/>
                  </a:cubicBezTo>
                  <a:cubicBezTo>
                    <a:pt x="0" y="13"/>
                    <a:pt x="13" y="0"/>
                    <a:pt x="28" y="0"/>
                  </a:cubicBezTo>
                  <a:cubicBezTo>
                    <a:pt x="92" y="0"/>
                    <a:pt x="92" y="0"/>
                    <a:pt x="92" y="0"/>
                  </a:cubicBezTo>
                  <a:cubicBezTo>
                    <a:pt x="107" y="0"/>
                    <a:pt x="120" y="13"/>
                    <a:pt x="120" y="28"/>
                  </a:cubicBezTo>
                  <a:cubicBezTo>
                    <a:pt x="120" y="43"/>
                    <a:pt x="107" y="56"/>
                    <a:pt x="92" y="56"/>
                  </a:cubicBezTo>
                  <a:lnTo>
                    <a:pt x="2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85" name="Freeform 118">
              <a:extLst>
                <a:ext uri="{FF2B5EF4-FFF2-40B4-BE49-F238E27FC236}">
                  <a16:creationId xmlns:a16="http://schemas.microsoft.com/office/drawing/2014/main" id="{2D8B4E02-603C-674D-97B5-30B5F1043F02}"/>
                </a:ext>
              </a:extLst>
            </p:cNvPr>
            <p:cNvSpPr>
              <a:spLocks noEditPoints="1"/>
            </p:cNvSpPr>
            <p:nvPr/>
          </p:nvSpPr>
          <p:spPr bwMode="auto">
            <a:xfrm>
              <a:off x="1501775" y="4256088"/>
              <a:ext cx="125413" cy="125413"/>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86" name="Freeform 119">
              <a:extLst>
                <a:ext uri="{FF2B5EF4-FFF2-40B4-BE49-F238E27FC236}">
                  <a16:creationId xmlns:a16="http://schemas.microsoft.com/office/drawing/2014/main" id="{2DA587B7-D2D4-6B44-B386-0C14EF154641}"/>
                </a:ext>
              </a:extLst>
            </p:cNvPr>
            <p:cNvSpPr>
              <a:spLocks noEditPoints="1"/>
            </p:cNvSpPr>
            <p:nvPr/>
          </p:nvSpPr>
          <p:spPr bwMode="auto">
            <a:xfrm>
              <a:off x="1663700" y="4256088"/>
              <a:ext cx="127000" cy="125413"/>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87" name="Freeform 120">
              <a:extLst>
                <a:ext uri="{FF2B5EF4-FFF2-40B4-BE49-F238E27FC236}">
                  <a16:creationId xmlns:a16="http://schemas.microsoft.com/office/drawing/2014/main" id="{15A7B94A-ADDB-B343-B6E4-BB9C0B455B98}"/>
                </a:ext>
              </a:extLst>
            </p:cNvPr>
            <p:cNvSpPr>
              <a:spLocks noEditPoints="1"/>
            </p:cNvSpPr>
            <p:nvPr/>
          </p:nvSpPr>
          <p:spPr bwMode="auto">
            <a:xfrm>
              <a:off x="1827213" y="4256088"/>
              <a:ext cx="125413" cy="125413"/>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88" name="Freeform 121">
              <a:extLst>
                <a:ext uri="{FF2B5EF4-FFF2-40B4-BE49-F238E27FC236}">
                  <a16:creationId xmlns:a16="http://schemas.microsoft.com/office/drawing/2014/main" id="{8BB9CB93-2DA9-7C48-82D2-4669B5BBDF8B}"/>
                </a:ext>
              </a:extLst>
            </p:cNvPr>
            <p:cNvSpPr>
              <a:spLocks noEditPoints="1"/>
            </p:cNvSpPr>
            <p:nvPr/>
          </p:nvSpPr>
          <p:spPr bwMode="auto">
            <a:xfrm>
              <a:off x="1501775" y="4435475"/>
              <a:ext cx="125413" cy="125413"/>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89" name="Freeform 122">
              <a:extLst>
                <a:ext uri="{FF2B5EF4-FFF2-40B4-BE49-F238E27FC236}">
                  <a16:creationId xmlns:a16="http://schemas.microsoft.com/office/drawing/2014/main" id="{2F31939F-1726-E241-817A-D7501966E1A5}"/>
                </a:ext>
              </a:extLst>
            </p:cNvPr>
            <p:cNvSpPr>
              <a:spLocks noEditPoints="1"/>
            </p:cNvSpPr>
            <p:nvPr/>
          </p:nvSpPr>
          <p:spPr bwMode="auto">
            <a:xfrm>
              <a:off x="1663700" y="4435475"/>
              <a:ext cx="127000" cy="125413"/>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0" name="Freeform 123">
              <a:extLst>
                <a:ext uri="{FF2B5EF4-FFF2-40B4-BE49-F238E27FC236}">
                  <a16:creationId xmlns:a16="http://schemas.microsoft.com/office/drawing/2014/main" id="{F5DA2305-6583-1542-B39C-E3A93073AD6B}"/>
                </a:ext>
              </a:extLst>
            </p:cNvPr>
            <p:cNvSpPr>
              <a:spLocks noEditPoints="1"/>
            </p:cNvSpPr>
            <p:nvPr/>
          </p:nvSpPr>
          <p:spPr bwMode="auto">
            <a:xfrm>
              <a:off x="1827213" y="4435475"/>
              <a:ext cx="125413" cy="125413"/>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1" name="Freeform 124">
              <a:extLst>
                <a:ext uri="{FF2B5EF4-FFF2-40B4-BE49-F238E27FC236}">
                  <a16:creationId xmlns:a16="http://schemas.microsoft.com/office/drawing/2014/main" id="{9D43FCF8-47D9-F54F-B1DB-5C35C973AD16}"/>
                </a:ext>
              </a:extLst>
            </p:cNvPr>
            <p:cNvSpPr>
              <a:spLocks noEditPoints="1"/>
            </p:cNvSpPr>
            <p:nvPr/>
          </p:nvSpPr>
          <p:spPr bwMode="auto">
            <a:xfrm>
              <a:off x="1501775" y="4614863"/>
              <a:ext cx="125413" cy="127000"/>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2" name="Freeform 125">
              <a:extLst>
                <a:ext uri="{FF2B5EF4-FFF2-40B4-BE49-F238E27FC236}">
                  <a16:creationId xmlns:a16="http://schemas.microsoft.com/office/drawing/2014/main" id="{D1CBAEAC-1A1F-3346-858B-599541ECB0D2}"/>
                </a:ext>
              </a:extLst>
            </p:cNvPr>
            <p:cNvSpPr>
              <a:spLocks noEditPoints="1"/>
            </p:cNvSpPr>
            <p:nvPr/>
          </p:nvSpPr>
          <p:spPr bwMode="auto">
            <a:xfrm>
              <a:off x="1663700" y="4614863"/>
              <a:ext cx="127000" cy="127000"/>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3" name="Freeform 126">
              <a:extLst>
                <a:ext uri="{FF2B5EF4-FFF2-40B4-BE49-F238E27FC236}">
                  <a16:creationId xmlns:a16="http://schemas.microsoft.com/office/drawing/2014/main" id="{B4BCE481-E7FB-1C40-BA21-A8DDD4CA40F8}"/>
                </a:ext>
              </a:extLst>
            </p:cNvPr>
            <p:cNvSpPr>
              <a:spLocks noEditPoints="1"/>
            </p:cNvSpPr>
            <p:nvPr/>
          </p:nvSpPr>
          <p:spPr bwMode="auto">
            <a:xfrm>
              <a:off x="1827213" y="4614863"/>
              <a:ext cx="125413" cy="127000"/>
            </a:xfrm>
            <a:custGeom>
              <a:avLst/>
              <a:gdLst>
                <a:gd name="T0" fmla="*/ 60 w 248"/>
                <a:gd name="T1" fmla="*/ 248 h 248"/>
                <a:gd name="T2" fmla="*/ 0 w 248"/>
                <a:gd name="T3" fmla="*/ 188 h 248"/>
                <a:gd name="T4" fmla="*/ 0 w 248"/>
                <a:gd name="T5" fmla="*/ 60 h 248"/>
                <a:gd name="T6" fmla="*/ 60 w 248"/>
                <a:gd name="T7" fmla="*/ 0 h 248"/>
                <a:gd name="T8" fmla="*/ 188 w 248"/>
                <a:gd name="T9" fmla="*/ 0 h 248"/>
                <a:gd name="T10" fmla="*/ 248 w 248"/>
                <a:gd name="T11" fmla="*/ 60 h 248"/>
                <a:gd name="T12" fmla="*/ 248 w 248"/>
                <a:gd name="T13" fmla="*/ 188 h 248"/>
                <a:gd name="T14" fmla="*/ 188 w 248"/>
                <a:gd name="T15" fmla="*/ 248 h 248"/>
                <a:gd name="T16" fmla="*/ 60 w 248"/>
                <a:gd name="T17" fmla="*/ 248 h 248"/>
                <a:gd name="T18" fmla="*/ 56 w 248"/>
                <a:gd name="T19" fmla="*/ 192 h 248"/>
                <a:gd name="T20" fmla="*/ 192 w 248"/>
                <a:gd name="T21" fmla="*/ 192 h 248"/>
                <a:gd name="T22" fmla="*/ 192 w 248"/>
                <a:gd name="T23" fmla="*/ 56 h 248"/>
                <a:gd name="T24" fmla="*/ 56 w 248"/>
                <a:gd name="T25" fmla="*/ 56 h 248"/>
                <a:gd name="T26" fmla="*/ 56 w 248"/>
                <a:gd name="T27" fmla="*/ 19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8">
                  <a:moveTo>
                    <a:pt x="60" y="248"/>
                  </a:moveTo>
                  <a:cubicBezTo>
                    <a:pt x="27" y="248"/>
                    <a:pt x="0" y="221"/>
                    <a:pt x="0" y="188"/>
                  </a:cubicBezTo>
                  <a:cubicBezTo>
                    <a:pt x="0" y="60"/>
                    <a:pt x="0" y="60"/>
                    <a:pt x="0" y="60"/>
                  </a:cubicBezTo>
                  <a:cubicBezTo>
                    <a:pt x="0" y="27"/>
                    <a:pt x="27" y="0"/>
                    <a:pt x="60" y="0"/>
                  </a:cubicBezTo>
                  <a:cubicBezTo>
                    <a:pt x="188" y="0"/>
                    <a:pt x="188" y="0"/>
                    <a:pt x="188" y="0"/>
                  </a:cubicBezTo>
                  <a:cubicBezTo>
                    <a:pt x="221" y="0"/>
                    <a:pt x="248" y="27"/>
                    <a:pt x="248" y="60"/>
                  </a:cubicBezTo>
                  <a:cubicBezTo>
                    <a:pt x="248" y="188"/>
                    <a:pt x="248" y="188"/>
                    <a:pt x="248" y="188"/>
                  </a:cubicBezTo>
                  <a:cubicBezTo>
                    <a:pt x="248" y="221"/>
                    <a:pt x="221" y="248"/>
                    <a:pt x="188" y="248"/>
                  </a:cubicBezTo>
                  <a:lnTo>
                    <a:pt x="60" y="248"/>
                  </a:lnTo>
                  <a:close/>
                  <a:moveTo>
                    <a:pt x="56" y="192"/>
                  </a:moveTo>
                  <a:cubicBezTo>
                    <a:pt x="192" y="192"/>
                    <a:pt x="192" y="192"/>
                    <a:pt x="192" y="192"/>
                  </a:cubicBezTo>
                  <a:cubicBezTo>
                    <a:pt x="192" y="56"/>
                    <a:pt x="192" y="56"/>
                    <a:pt x="192" y="56"/>
                  </a:cubicBezTo>
                  <a:cubicBezTo>
                    <a:pt x="56" y="56"/>
                    <a:pt x="56" y="56"/>
                    <a:pt x="56" y="56"/>
                  </a:cubicBezTo>
                  <a:lnTo>
                    <a:pt x="56"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4" name="Freeform 127">
              <a:extLst>
                <a:ext uri="{FF2B5EF4-FFF2-40B4-BE49-F238E27FC236}">
                  <a16:creationId xmlns:a16="http://schemas.microsoft.com/office/drawing/2014/main" id="{56CFB7B2-2053-A940-89E2-53A356525E60}"/>
                </a:ext>
              </a:extLst>
            </p:cNvPr>
            <p:cNvSpPr>
              <a:spLocks/>
            </p:cNvSpPr>
            <p:nvPr/>
          </p:nvSpPr>
          <p:spPr bwMode="auto">
            <a:xfrm>
              <a:off x="1711325" y="4775200"/>
              <a:ext cx="31750" cy="33338"/>
            </a:xfrm>
            <a:custGeom>
              <a:avLst/>
              <a:gdLst>
                <a:gd name="T0" fmla="*/ 32 w 64"/>
                <a:gd name="T1" fmla="*/ 0 h 64"/>
                <a:gd name="T2" fmla="*/ 32 w 64"/>
                <a:gd name="T3" fmla="*/ 0 h 64"/>
                <a:gd name="T4" fmla="*/ 64 w 64"/>
                <a:gd name="T5" fmla="*/ 32 h 64"/>
                <a:gd name="T6" fmla="*/ 64 w 64"/>
                <a:gd name="T7" fmla="*/ 32 h 64"/>
                <a:gd name="T8" fmla="*/ 32 w 64"/>
                <a:gd name="T9" fmla="*/ 64 h 64"/>
                <a:gd name="T10" fmla="*/ 32 w 64"/>
                <a:gd name="T11" fmla="*/ 64 h 64"/>
                <a:gd name="T12" fmla="*/ 0 w 64"/>
                <a:gd name="T13" fmla="*/ 32 h 64"/>
                <a:gd name="T14" fmla="*/ 0 w 64"/>
                <a:gd name="T15" fmla="*/ 32 h 64"/>
                <a:gd name="T16" fmla="*/ 32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32" y="0"/>
                  </a:moveTo>
                  <a:cubicBezTo>
                    <a:pt x="32" y="0"/>
                    <a:pt x="32" y="0"/>
                    <a:pt x="32" y="0"/>
                  </a:cubicBezTo>
                  <a:cubicBezTo>
                    <a:pt x="50" y="0"/>
                    <a:pt x="64" y="14"/>
                    <a:pt x="64" y="32"/>
                  </a:cubicBezTo>
                  <a:cubicBezTo>
                    <a:pt x="64" y="32"/>
                    <a:pt x="64" y="32"/>
                    <a:pt x="64" y="32"/>
                  </a:cubicBezTo>
                  <a:cubicBezTo>
                    <a:pt x="64" y="50"/>
                    <a:pt x="50" y="64"/>
                    <a:pt x="32" y="64"/>
                  </a:cubicBezTo>
                  <a:cubicBezTo>
                    <a:pt x="32" y="64"/>
                    <a:pt x="32" y="64"/>
                    <a:pt x="32" y="64"/>
                  </a:cubicBezTo>
                  <a:cubicBezTo>
                    <a:pt x="14" y="64"/>
                    <a:pt x="0" y="50"/>
                    <a:pt x="0" y="32"/>
                  </a:cubicBezTo>
                  <a:cubicBezTo>
                    <a:pt x="0" y="32"/>
                    <a:pt x="0" y="32"/>
                    <a:pt x="0" y="32"/>
                  </a:cubicBezTo>
                  <a:cubicBezTo>
                    <a:pt x="0" y="14"/>
                    <a:pt x="14"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5" name="Freeform 128">
              <a:extLst>
                <a:ext uri="{FF2B5EF4-FFF2-40B4-BE49-F238E27FC236}">
                  <a16:creationId xmlns:a16="http://schemas.microsoft.com/office/drawing/2014/main" id="{A54A4EEC-8CE6-804A-8A05-CC9363782434}"/>
                </a:ext>
              </a:extLst>
            </p:cNvPr>
            <p:cNvSpPr>
              <a:spLocks/>
            </p:cNvSpPr>
            <p:nvPr/>
          </p:nvSpPr>
          <p:spPr bwMode="auto">
            <a:xfrm>
              <a:off x="1646238" y="4775200"/>
              <a:ext cx="31750" cy="33338"/>
            </a:xfrm>
            <a:custGeom>
              <a:avLst/>
              <a:gdLst>
                <a:gd name="T0" fmla="*/ 32 w 64"/>
                <a:gd name="T1" fmla="*/ 0 h 64"/>
                <a:gd name="T2" fmla="*/ 32 w 64"/>
                <a:gd name="T3" fmla="*/ 0 h 64"/>
                <a:gd name="T4" fmla="*/ 64 w 64"/>
                <a:gd name="T5" fmla="*/ 32 h 64"/>
                <a:gd name="T6" fmla="*/ 64 w 64"/>
                <a:gd name="T7" fmla="*/ 32 h 64"/>
                <a:gd name="T8" fmla="*/ 32 w 64"/>
                <a:gd name="T9" fmla="*/ 64 h 64"/>
                <a:gd name="T10" fmla="*/ 32 w 64"/>
                <a:gd name="T11" fmla="*/ 64 h 64"/>
                <a:gd name="T12" fmla="*/ 0 w 64"/>
                <a:gd name="T13" fmla="*/ 32 h 64"/>
                <a:gd name="T14" fmla="*/ 0 w 64"/>
                <a:gd name="T15" fmla="*/ 32 h 64"/>
                <a:gd name="T16" fmla="*/ 32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32" y="0"/>
                  </a:moveTo>
                  <a:cubicBezTo>
                    <a:pt x="32" y="0"/>
                    <a:pt x="32" y="0"/>
                    <a:pt x="32" y="0"/>
                  </a:cubicBezTo>
                  <a:cubicBezTo>
                    <a:pt x="50" y="0"/>
                    <a:pt x="64" y="14"/>
                    <a:pt x="64" y="32"/>
                  </a:cubicBezTo>
                  <a:cubicBezTo>
                    <a:pt x="64" y="32"/>
                    <a:pt x="64" y="32"/>
                    <a:pt x="64" y="32"/>
                  </a:cubicBezTo>
                  <a:cubicBezTo>
                    <a:pt x="64" y="50"/>
                    <a:pt x="50" y="64"/>
                    <a:pt x="32" y="64"/>
                  </a:cubicBezTo>
                  <a:cubicBezTo>
                    <a:pt x="32" y="64"/>
                    <a:pt x="32" y="64"/>
                    <a:pt x="32" y="64"/>
                  </a:cubicBezTo>
                  <a:cubicBezTo>
                    <a:pt x="14" y="64"/>
                    <a:pt x="0" y="50"/>
                    <a:pt x="0" y="32"/>
                  </a:cubicBezTo>
                  <a:cubicBezTo>
                    <a:pt x="0" y="32"/>
                    <a:pt x="0" y="32"/>
                    <a:pt x="0" y="32"/>
                  </a:cubicBezTo>
                  <a:cubicBezTo>
                    <a:pt x="0" y="14"/>
                    <a:pt x="14"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6" name="Freeform 129">
              <a:extLst>
                <a:ext uri="{FF2B5EF4-FFF2-40B4-BE49-F238E27FC236}">
                  <a16:creationId xmlns:a16="http://schemas.microsoft.com/office/drawing/2014/main" id="{3C11DBE0-31B8-ED4B-BE8D-9592D854BBDD}"/>
                </a:ext>
              </a:extLst>
            </p:cNvPr>
            <p:cNvSpPr>
              <a:spLocks/>
            </p:cNvSpPr>
            <p:nvPr/>
          </p:nvSpPr>
          <p:spPr bwMode="auto">
            <a:xfrm>
              <a:off x="1776413" y="4775200"/>
              <a:ext cx="31750" cy="33338"/>
            </a:xfrm>
            <a:custGeom>
              <a:avLst/>
              <a:gdLst>
                <a:gd name="T0" fmla="*/ 32 w 64"/>
                <a:gd name="T1" fmla="*/ 0 h 64"/>
                <a:gd name="T2" fmla="*/ 32 w 64"/>
                <a:gd name="T3" fmla="*/ 0 h 64"/>
                <a:gd name="T4" fmla="*/ 64 w 64"/>
                <a:gd name="T5" fmla="*/ 32 h 64"/>
                <a:gd name="T6" fmla="*/ 64 w 64"/>
                <a:gd name="T7" fmla="*/ 32 h 64"/>
                <a:gd name="T8" fmla="*/ 32 w 64"/>
                <a:gd name="T9" fmla="*/ 64 h 64"/>
                <a:gd name="T10" fmla="*/ 32 w 64"/>
                <a:gd name="T11" fmla="*/ 64 h 64"/>
                <a:gd name="T12" fmla="*/ 0 w 64"/>
                <a:gd name="T13" fmla="*/ 32 h 64"/>
                <a:gd name="T14" fmla="*/ 0 w 64"/>
                <a:gd name="T15" fmla="*/ 32 h 64"/>
                <a:gd name="T16" fmla="*/ 32 w 64"/>
                <a:gd name="T1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4">
                  <a:moveTo>
                    <a:pt x="32" y="0"/>
                  </a:moveTo>
                  <a:cubicBezTo>
                    <a:pt x="32" y="0"/>
                    <a:pt x="32" y="0"/>
                    <a:pt x="32" y="0"/>
                  </a:cubicBezTo>
                  <a:cubicBezTo>
                    <a:pt x="50" y="0"/>
                    <a:pt x="64" y="14"/>
                    <a:pt x="64" y="32"/>
                  </a:cubicBezTo>
                  <a:cubicBezTo>
                    <a:pt x="64" y="32"/>
                    <a:pt x="64" y="32"/>
                    <a:pt x="64" y="32"/>
                  </a:cubicBezTo>
                  <a:cubicBezTo>
                    <a:pt x="64" y="50"/>
                    <a:pt x="50" y="64"/>
                    <a:pt x="32" y="64"/>
                  </a:cubicBezTo>
                  <a:cubicBezTo>
                    <a:pt x="32" y="64"/>
                    <a:pt x="32" y="64"/>
                    <a:pt x="32" y="64"/>
                  </a:cubicBezTo>
                  <a:cubicBezTo>
                    <a:pt x="14" y="64"/>
                    <a:pt x="0" y="50"/>
                    <a:pt x="0" y="32"/>
                  </a:cubicBezTo>
                  <a:cubicBezTo>
                    <a:pt x="0" y="32"/>
                    <a:pt x="0" y="32"/>
                    <a:pt x="0" y="32"/>
                  </a:cubicBezTo>
                  <a:cubicBezTo>
                    <a:pt x="0" y="14"/>
                    <a:pt x="14"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7" name="Freeform 130">
              <a:extLst>
                <a:ext uri="{FF2B5EF4-FFF2-40B4-BE49-F238E27FC236}">
                  <a16:creationId xmlns:a16="http://schemas.microsoft.com/office/drawing/2014/main" id="{A1089A96-E8CC-D647-A843-943DCEB48531}"/>
                </a:ext>
              </a:extLst>
            </p:cNvPr>
            <p:cNvSpPr>
              <a:spLocks noEditPoints="1"/>
            </p:cNvSpPr>
            <p:nvPr/>
          </p:nvSpPr>
          <p:spPr bwMode="auto">
            <a:xfrm>
              <a:off x="1681163" y="4843463"/>
              <a:ext cx="93663" cy="93663"/>
            </a:xfrm>
            <a:custGeom>
              <a:avLst/>
              <a:gdLst>
                <a:gd name="T0" fmla="*/ 28 w 184"/>
                <a:gd name="T1" fmla="*/ 184 h 184"/>
                <a:gd name="T2" fmla="*/ 0 w 184"/>
                <a:gd name="T3" fmla="*/ 156 h 184"/>
                <a:gd name="T4" fmla="*/ 0 w 184"/>
                <a:gd name="T5" fmla="*/ 28 h 184"/>
                <a:gd name="T6" fmla="*/ 28 w 184"/>
                <a:gd name="T7" fmla="*/ 0 h 184"/>
                <a:gd name="T8" fmla="*/ 156 w 184"/>
                <a:gd name="T9" fmla="*/ 0 h 184"/>
                <a:gd name="T10" fmla="*/ 184 w 184"/>
                <a:gd name="T11" fmla="*/ 28 h 184"/>
                <a:gd name="T12" fmla="*/ 184 w 184"/>
                <a:gd name="T13" fmla="*/ 156 h 184"/>
                <a:gd name="T14" fmla="*/ 156 w 184"/>
                <a:gd name="T15" fmla="*/ 184 h 184"/>
                <a:gd name="T16" fmla="*/ 28 w 184"/>
                <a:gd name="T17" fmla="*/ 184 h 184"/>
                <a:gd name="T18" fmla="*/ 56 w 184"/>
                <a:gd name="T19" fmla="*/ 128 h 184"/>
                <a:gd name="T20" fmla="*/ 128 w 184"/>
                <a:gd name="T21" fmla="*/ 128 h 184"/>
                <a:gd name="T22" fmla="*/ 128 w 184"/>
                <a:gd name="T23" fmla="*/ 56 h 184"/>
                <a:gd name="T24" fmla="*/ 56 w 184"/>
                <a:gd name="T25" fmla="*/ 56 h 184"/>
                <a:gd name="T26" fmla="*/ 56 w 184"/>
                <a:gd name="T2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28" y="184"/>
                  </a:moveTo>
                  <a:cubicBezTo>
                    <a:pt x="13" y="184"/>
                    <a:pt x="0" y="171"/>
                    <a:pt x="0" y="156"/>
                  </a:cubicBezTo>
                  <a:cubicBezTo>
                    <a:pt x="0" y="28"/>
                    <a:pt x="0" y="28"/>
                    <a:pt x="0" y="28"/>
                  </a:cubicBezTo>
                  <a:cubicBezTo>
                    <a:pt x="0" y="13"/>
                    <a:pt x="13" y="0"/>
                    <a:pt x="28" y="0"/>
                  </a:cubicBezTo>
                  <a:cubicBezTo>
                    <a:pt x="156" y="0"/>
                    <a:pt x="156" y="0"/>
                    <a:pt x="156" y="0"/>
                  </a:cubicBezTo>
                  <a:cubicBezTo>
                    <a:pt x="171" y="0"/>
                    <a:pt x="184" y="13"/>
                    <a:pt x="184" y="28"/>
                  </a:cubicBezTo>
                  <a:cubicBezTo>
                    <a:pt x="184" y="156"/>
                    <a:pt x="184" y="156"/>
                    <a:pt x="184" y="156"/>
                  </a:cubicBezTo>
                  <a:cubicBezTo>
                    <a:pt x="184" y="171"/>
                    <a:pt x="171" y="184"/>
                    <a:pt x="156" y="184"/>
                  </a:cubicBezTo>
                  <a:lnTo>
                    <a:pt x="28" y="184"/>
                  </a:lnTo>
                  <a:close/>
                  <a:moveTo>
                    <a:pt x="56" y="128"/>
                  </a:moveTo>
                  <a:cubicBezTo>
                    <a:pt x="128" y="128"/>
                    <a:pt x="128" y="128"/>
                    <a:pt x="128" y="128"/>
                  </a:cubicBezTo>
                  <a:cubicBezTo>
                    <a:pt x="128" y="56"/>
                    <a:pt x="128" y="56"/>
                    <a:pt x="128" y="56"/>
                  </a:cubicBezTo>
                  <a:cubicBezTo>
                    <a:pt x="56" y="56"/>
                    <a:pt x="56" y="56"/>
                    <a:pt x="56" y="56"/>
                  </a:cubicBezTo>
                  <a:lnTo>
                    <a:pt x="56"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8" name="Freeform 131">
              <a:extLst>
                <a:ext uri="{FF2B5EF4-FFF2-40B4-BE49-F238E27FC236}">
                  <a16:creationId xmlns:a16="http://schemas.microsoft.com/office/drawing/2014/main" id="{B9B54411-4CCB-DA46-92E6-B3D6C0DD3160}"/>
                </a:ext>
              </a:extLst>
            </p:cNvPr>
            <p:cNvSpPr>
              <a:spLocks noEditPoints="1"/>
            </p:cNvSpPr>
            <p:nvPr/>
          </p:nvSpPr>
          <p:spPr bwMode="auto">
            <a:xfrm>
              <a:off x="1550988" y="4843463"/>
              <a:ext cx="93663" cy="93663"/>
            </a:xfrm>
            <a:custGeom>
              <a:avLst/>
              <a:gdLst>
                <a:gd name="T0" fmla="*/ 28 w 184"/>
                <a:gd name="T1" fmla="*/ 184 h 184"/>
                <a:gd name="T2" fmla="*/ 0 w 184"/>
                <a:gd name="T3" fmla="*/ 156 h 184"/>
                <a:gd name="T4" fmla="*/ 0 w 184"/>
                <a:gd name="T5" fmla="*/ 28 h 184"/>
                <a:gd name="T6" fmla="*/ 28 w 184"/>
                <a:gd name="T7" fmla="*/ 0 h 184"/>
                <a:gd name="T8" fmla="*/ 156 w 184"/>
                <a:gd name="T9" fmla="*/ 0 h 184"/>
                <a:gd name="T10" fmla="*/ 184 w 184"/>
                <a:gd name="T11" fmla="*/ 28 h 184"/>
                <a:gd name="T12" fmla="*/ 184 w 184"/>
                <a:gd name="T13" fmla="*/ 156 h 184"/>
                <a:gd name="T14" fmla="*/ 156 w 184"/>
                <a:gd name="T15" fmla="*/ 184 h 184"/>
                <a:gd name="T16" fmla="*/ 28 w 184"/>
                <a:gd name="T17" fmla="*/ 184 h 184"/>
                <a:gd name="T18" fmla="*/ 56 w 184"/>
                <a:gd name="T19" fmla="*/ 128 h 184"/>
                <a:gd name="T20" fmla="*/ 128 w 184"/>
                <a:gd name="T21" fmla="*/ 128 h 184"/>
                <a:gd name="T22" fmla="*/ 128 w 184"/>
                <a:gd name="T23" fmla="*/ 56 h 184"/>
                <a:gd name="T24" fmla="*/ 56 w 184"/>
                <a:gd name="T25" fmla="*/ 56 h 184"/>
                <a:gd name="T26" fmla="*/ 56 w 184"/>
                <a:gd name="T2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28" y="184"/>
                  </a:moveTo>
                  <a:cubicBezTo>
                    <a:pt x="13" y="184"/>
                    <a:pt x="0" y="171"/>
                    <a:pt x="0" y="156"/>
                  </a:cubicBezTo>
                  <a:cubicBezTo>
                    <a:pt x="0" y="28"/>
                    <a:pt x="0" y="28"/>
                    <a:pt x="0" y="28"/>
                  </a:cubicBezTo>
                  <a:cubicBezTo>
                    <a:pt x="0" y="13"/>
                    <a:pt x="13" y="0"/>
                    <a:pt x="28" y="0"/>
                  </a:cubicBezTo>
                  <a:cubicBezTo>
                    <a:pt x="156" y="0"/>
                    <a:pt x="156" y="0"/>
                    <a:pt x="156" y="0"/>
                  </a:cubicBezTo>
                  <a:cubicBezTo>
                    <a:pt x="171" y="0"/>
                    <a:pt x="184" y="13"/>
                    <a:pt x="184" y="28"/>
                  </a:cubicBezTo>
                  <a:cubicBezTo>
                    <a:pt x="184" y="156"/>
                    <a:pt x="184" y="156"/>
                    <a:pt x="184" y="156"/>
                  </a:cubicBezTo>
                  <a:cubicBezTo>
                    <a:pt x="184" y="171"/>
                    <a:pt x="171" y="184"/>
                    <a:pt x="156" y="184"/>
                  </a:cubicBezTo>
                  <a:lnTo>
                    <a:pt x="28" y="184"/>
                  </a:lnTo>
                  <a:close/>
                  <a:moveTo>
                    <a:pt x="56" y="128"/>
                  </a:moveTo>
                  <a:cubicBezTo>
                    <a:pt x="128" y="128"/>
                    <a:pt x="128" y="128"/>
                    <a:pt x="128" y="128"/>
                  </a:cubicBezTo>
                  <a:cubicBezTo>
                    <a:pt x="128" y="56"/>
                    <a:pt x="128" y="56"/>
                    <a:pt x="128" y="56"/>
                  </a:cubicBezTo>
                  <a:cubicBezTo>
                    <a:pt x="56" y="56"/>
                    <a:pt x="56" y="56"/>
                    <a:pt x="56" y="56"/>
                  </a:cubicBezTo>
                  <a:lnTo>
                    <a:pt x="56"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sp>
          <p:nvSpPr>
            <p:cNvPr id="799" name="Freeform 132">
              <a:extLst>
                <a:ext uri="{FF2B5EF4-FFF2-40B4-BE49-F238E27FC236}">
                  <a16:creationId xmlns:a16="http://schemas.microsoft.com/office/drawing/2014/main" id="{E025DCA7-35F1-984C-8DFA-D0FFA47036CA}"/>
                </a:ext>
              </a:extLst>
            </p:cNvPr>
            <p:cNvSpPr>
              <a:spLocks noEditPoints="1"/>
            </p:cNvSpPr>
            <p:nvPr/>
          </p:nvSpPr>
          <p:spPr bwMode="auto">
            <a:xfrm>
              <a:off x="1811338" y="4843463"/>
              <a:ext cx="93663" cy="93663"/>
            </a:xfrm>
            <a:custGeom>
              <a:avLst/>
              <a:gdLst>
                <a:gd name="T0" fmla="*/ 28 w 184"/>
                <a:gd name="T1" fmla="*/ 184 h 184"/>
                <a:gd name="T2" fmla="*/ 0 w 184"/>
                <a:gd name="T3" fmla="*/ 156 h 184"/>
                <a:gd name="T4" fmla="*/ 0 w 184"/>
                <a:gd name="T5" fmla="*/ 28 h 184"/>
                <a:gd name="T6" fmla="*/ 28 w 184"/>
                <a:gd name="T7" fmla="*/ 0 h 184"/>
                <a:gd name="T8" fmla="*/ 156 w 184"/>
                <a:gd name="T9" fmla="*/ 0 h 184"/>
                <a:gd name="T10" fmla="*/ 184 w 184"/>
                <a:gd name="T11" fmla="*/ 28 h 184"/>
                <a:gd name="T12" fmla="*/ 184 w 184"/>
                <a:gd name="T13" fmla="*/ 156 h 184"/>
                <a:gd name="T14" fmla="*/ 156 w 184"/>
                <a:gd name="T15" fmla="*/ 184 h 184"/>
                <a:gd name="T16" fmla="*/ 28 w 184"/>
                <a:gd name="T17" fmla="*/ 184 h 184"/>
                <a:gd name="T18" fmla="*/ 56 w 184"/>
                <a:gd name="T19" fmla="*/ 128 h 184"/>
                <a:gd name="T20" fmla="*/ 128 w 184"/>
                <a:gd name="T21" fmla="*/ 128 h 184"/>
                <a:gd name="T22" fmla="*/ 128 w 184"/>
                <a:gd name="T23" fmla="*/ 56 h 184"/>
                <a:gd name="T24" fmla="*/ 56 w 184"/>
                <a:gd name="T25" fmla="*/ 56 h 184"/>
                <a:gd name="T26" fmla="*/ 56 w 184"/>
                <a:gd name="T27" fmla="*/ 12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4" h="184">
                  <a:moveTo>
                    <a:pt x="28" y="184"/>
                  </a:moveTo>
                  <a:cubicBezTo>
                    <a:pt x="13" y="184"/>
                    <a:pt x="0" y="171"/>
                    <a:pt x="0" y="156"/>
                  </a:cubicBezTo>
                  <a:cubicBezTo>
                    <a:pt x="0" y="28"/>
                    <a:pt x="0" y="28"/>
                    <a:pt x="0" y="28"/>
                  </a:cubicBezTo>
                  <a:cubicBezTo>
                    <a:pt x="0" y="13"/>
                    <a:pt x="13" y="0"/>
                    <a:pt x="28" y="0"/>
                  </a:cubicBezTo>
                  <a:cubicBezTo>
                    <a:pt x="156" y="0"/>
                    <a:pt x="156" y="0"/>
                    <a:pt x="156" y="0"/>
                  </a:cubicBezTo>
                  <a:cubicBezTo>
                    <a:pt x="171" y="0"/>
                    <a:pt x="184" y="13"/>
                    <a:pt x="184" y="28"/>
                  </a:cubicBezTo>
                  <a:cubicBezTo>
                    <a:pt x="184" y="156"/>
                    <a:pt x="184" y="156"/>
                    <a:pt x="184" y="156"/>
                  </a:cubicBezTo>
                  <a:cubicBezTo>
                    <a:pt x="184" y="171"/>
                    <a:pt x="171" y="184"/>
                    <a:pt x="156" y="184"/>
                  </a:cubicBezTo>
                  <a:lnTo>
                    <a:pt x="28" y="184"/>
                  </a:lnTo>
                  <a:close/>
                  <a:moveTo>
                    <a:pt x="56" y="128"/>
                  </a:moveTo>
                  <a:cubicBezTo>
                    <a:pt x="128" y="128"/>
                    <a:pt x="128" y="128"/>
                    <a:pt x="128" y="128"/>
                  </a:cubicBezTo>
                  <a:cubicBezTo>
                    <a:pt x="128" y="56"/>
                    <a:pt x="128" y="56"/>
                    <a:pt x="128" y="56"/>
                  </a:cubicBezTo>
                  <a:cubicBezTo>
                    <a:pt x="56" y="56"/>
                    <a:pt x="56" y="56"/>
                    <a:pt x="56" y="56"/>
                  </a:cubicBezTo>
                  <a:lnTo>
                    <a:pt x="56"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IBM Plex Sans"/>
                <a:ea typeface="+mn-ea"/>
                <a:cs typeface="+mn-cs"/>
              </a:endParaRPr>
            </a:p>
          </p:txBody>
        </p:sp>
      </p:grpSp>
      <p:sp>
        <p:nvSpPr>
          <p:cNvPr id="800" name="Freeform 799">
            <a:extLst>
              <a:ext uri="{FF2B5EF4-FFF2-40B4-BE49-F238E27FC236}">
                <a16:creationId xmlns:a16="http://schemas.microsoft.com/office/drawing/2014/main" id="{AEE7D11C-FE24-7F44-B2E7-87A2FA220578}"/>
              </a:ext>
            </a:extLst>
          </p:cNvPr>
          <p:cNvSpPr/>
          <p:nvPr/>
        </p:nvSpPr>
        <p:spPr>
          <a:xfrm rot="16200000">
            <a:off x="3973311" y="3483364"/>
            <a:ext cx="370364" cy="1280234"/>
          </a:xfrm>
          <a:custGeom>
            <a:avLst/>
            <a:gdLst>
              <a:gd name="connsiteX0" fmla="*/ 0 w 474133"/>
              <a:gd name="connsiteY0" fmla="*/ 0 h 2082800"/>
              <a:gd name="connsiteX1" fmla="*/ 0 w 474133"/>
              <a:gd name="connsiteY1" fmla="*/ 2082800 h 2082800"/>
              <a:gd name="connsiteX2" fmla="*/ 474133 w 474133"/>
              <a:gd name="connsiteY2" fmla="*/ 2082800 h 2082800"/>
            </a:gdLst>
            <a:ahLst/>
            <a:cxnLst>
              <a:cxn ang="0">
                <a:pos x="connsiteX0" y="connsiteY0"/>
              </a:cxn>
              <a:cxn ang="0">
                <a:pos x="connsiteX1" y="connsiteY1"/>
              </a:cxn>
              <a:cxn ang="0">
                <a:pos x="connsiteX2" y="connsiteY2"/>
              </a:cxn>
            </a:cxnLst>
            <a:rect l="l" t="t" r="r" b="b"/>
            <a:pathLst>
              <a:path w="474133" h="2082800">
                <a:moveTo>
                  <a:pt x="0" y="0"/>
                </a:moveTo>
                <a:lnTo>
                  <a:pt x="0" y="2082800"/>
                </a:lnTo>
                <a:lnTo>
                  <a:pt x="474133" y="2082800"/>
                </a:lnTo>
              </a:path>
            </a:pathLst>
          </a:custGeom>
          <a:no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801" name="Graphic 117">
            <a:extLst>
              <a:ext uri="{FF2B5EF4-FFF2-40B4-BE49-F238E27FC236}">
                <a16:creationId xmlns:a16="http://schemas.microsoft.com/office/drawing/2014/main" id="{4BE522DC-24CE-C544-BC4A-955E9995702F}"/>
              </a:ext>
            </a:extLst>
          </p:cNvPr>
          <p:cNvGrpSpPr/>
          <p:nvPr/>
        </p:nvGrpSpPr>
        <p:grpSpPr>
          <a:xfrm>
            <a:off x="6732609" y="770578"/>
            <a:ext cx="485938" cy="485936"/>
            <a:chOff x="7120318" y="2129098"/>
            <a:chExt cx="537114" cy="537114"/>
          </a:xfrm>
          <a:solidFill>
            <a:schemeClr val="accent2"/>
          </a:solidFill>
        </p:grpSpPr>
        <p:sp>
          <p:nvSpPr>
            <p:cNvPr id="802" name="Freeform 801">
              <a:extLst>
                <a:ext uri="{FF2B5EF4-FFF2-40B4-BE49-F238E27FC236}">
                  <a16:creationId xmlns:a16="http://schemas.microsoft.com/office/drawing/2014/main" id="{22396A5F-8962-1847-AED2-ABA3168FCDB5}"/>
                </a:ext>
              </a:extLst>
            </p:cNvPr>
            <p:cNvSpPr/>
            <p:nvPr/>
          </p:nvSpPr>
          <p:spPr>
            <a:xfrm>
              <a:off x="7120318" y="2129640"/>
              <a:ext cx="535918" cy="534722"/>
            </a:xfrm>
            <a:custGeom>
              <a:avLst/>
              <a:gdLst>
                <a:gd name="connsiteX0" fmla="*/ 507751 w 535917"/>
                <a:gd name="connsiteY0" fmla="*/ 369024 h 534721"/>
                <a:gd name="connsiteX1" fmla="*/ 433488 w 535917"/>
                <a:gd name="connsiteY1" fmla="*/ 341207 h 534721"/>
                <a:gd name="connsiteX2" fmla="*/ 396229 w 535917"/>
                <a:gd name="connsiteY2" fmla="*/ 271538 h 534721"/>
                <a:gd name="connsiteX3" fmla="*/ 396229 w 535917"/>
                <a:gd name="connsiteY3" fmla="*/ 261585 h 534721"/>
                <a:gd name="connsiteX4" fmla="*/ 433232 w 535917"/>
                <a:gd name="connsiteY4" fmla="*/ 192427 h 534721"/>
                <a:gd name="connsiteX5" fmla="*/ 441143 w 535917"/>
                <a:gd name="connsiteY5" fmla="*/ 194979 h 534721"/>
                <a:gd name="connsiteX6" fmla="*/ 508261 w 535917"/>
                <a:gd name="connsiteY6" fmla="*/ 166651 h 534721"/>
                <a:gd name="connsiteX7" fmla="*/ 508261 w 535917"/>
                <a:gd name="connsiteY7" fmla="*/ 28844 h 534721"/>
                <a:gd name="connsiteX8" fmla="*/ 439102 w 535917"/>
                <a:gd name="connsiteY8" fmla="*/ 6 h 534721"/>
                <a:gd name="connsiteX9" fmla="*/ 370710 w 535917"/>
                <a:gd name="connsiteY9" fmla="*/ 28078 h 534721"/>
                <a:gd name="connsiteX10" fmla="*/ 342637 w 535917"/>
                <a:gd name="connsiteY10" fmla="*/ 102341 h 534721"/>
                <a:gd name="connsiteX11" fmla="*/ 307420 w 535917"/>
                <a:gd name="connsiteY11" fmla="*/ 120970 h 534721"/>
                <a:gd name="connsiteX12" fmla="*/ 287003 w 535917"/>
                <a:gd name="connsiteY12" fmla="*/ 110252 h 534721"/>
                <a:gd name="connsiteX13" fmla="*/ 250510 w 535917"/>
                <a:gd name="connsiteY13" fmla="*/ 110252 h 534721"/>
                <a:gd name="connsiteX14" fmla="*/ 229584 w 535917"/>
                <a:gd name="connsiteY14" fmla="*/ 121225 h 534721"/>
                <a:gd name="connsiteX15" fmla="*/ 194111 w 535917"/>
                <a:gd name="connsiteY15" fmla="*/ 102085 h 534721"/>
                <a:gd name="connsiteX16" fmla="*/ 103952 w 535917"/>
                <a:gd name="connsiteY16" fmla="*/ 184 h 534721"/>
                <a:gd name="connsiteX17" fmla="*/ 97646 w 535917"/>
                <a:gd name="connsiteY17" fmla="*/ 6 h 534721"/>
                <a:gd name="connsiteX18" fmla="*/ 28997 w 535917"/>
                <a:gd name="connsiteY18" fmla="*/ 27822 h 534721"/>
                <a:gd name="connsiteX19" fmla="*/ 161 w 535917"/>
                <a:gd name="connsiteY19" fmla="*/ 97747 h 534721"/>
                <a:gd name="connsiteX20" fmla="*/ 28743 w 535917"/>
                <a:gd name="connsiteY20" fmla="*/ 165630 h 534721"/>
                <a:gd name="connsiteX21" fmla="*/ 95860 w 535917"/>
                <a:gd name="connsiteY21" fmla="*/ 194977 h 534721"/>
                <a:gd name="connsiteX22" fmla="*/ 103005 w 535917"/>
                <a:gd name="connsiteY22" fmla="*/ 194977 h 534721"/>
                <a:gd name="connsiteX23" fmla="*/ 141030 w 535917"/>
                <a:gd name="connsiteY23" fmla="*/ 263115 h 534721"/>
                <a:gd name="connsiteX24" fmla="*/ 141030 w 535917"/>
                <a:gd name="connsiteY24" fmla="*/ 272303 h 534721"/>
                <a:gd name="connsiteX25" fmla="*/ 103005 w 535917"/>
                <a:gd name="connsiteY25" fmla="*/ 341717 h 534721"/>
                <a:gd name="connsiteX26" fmla="*/ 28997 w 535917"/>
                <a:gd name="connsiteY26" fmla="*/ 369533 h 534721"/>
                <a:gd name="connsiteX27" fmla="*/ 27814 w 535917"/>
                <a:gd name="connsiteY27" fmla="*/ 506672 h 534721"/>
                <a:gd name="connsiteX28" fmla="*/ 97646 w 535917"/>
                <a:gd name="connsiteY28" fmla="*/ 535668 h 534721"/>
                <a:gd name="connsiteX29" fmla="*/ 166550 w 535917"/>
                <a:gd name="connsiteY29" fmla="*/ 507596 h 534721"/>
                <a:gd name="connsiteX30" fmla="*/ 193857 w 535917"/>
                <a:gd name="connsiteY30" fmla="*/ 433078 h 534721"/>
                <a:gd name="connsiteX31" fmla="*/ 229074 w 535917"/>
                <a:gd name="connsiteY31" fmla="*/ 413938 h 534721"/>
                <a:gd name="connsiteX32" fmla="*/ 250000 w 535917"/>
                <a:gd name="connsiteY32" fmla="*/ 425933 h 534721"/>
                <a:gd name="connsiteX33" fmla="*/ 286238 w 535917"/>
                <a:gd name="connsiteY33" fmla="*/ 425933 h 534721"/>
                <a:gd name="connsiteX34" fmla="*/ 307164 w 535917"/>
                <a:gd name="connsiteY34" fmla="*/ 414194 h 534721"/>
                <a:gd name="connsiteX35" fmla="*/ 342126 w 535917"/>
                <a:gd name="connsiteY35" fmla="*/ 433079 h 534721"/>
                <a:gd name="connsiteX36" fmla="*/ 430696 w 535917"/>
                <a:gd name="connsiteY36" fmla="*/ 534936 h 534721"/>
                <a:gd name="connsiteX37" fmla="*/ 438592 w 535917"/>
                <a:gd name="connsiteY37" fmla="*/ 535159 h 534721"/>
                <a:gd name="connsiteX38" fmla="*/ 536746 w 535917"/>
                <a:gd name="connsiteY38" fmla="*/ 439377 h 534721"/>
                <a:gd name="connsiteX39" fmla="*/ 507751 w 535917"/>
                <a:gd name="connsiteY39" fmla="*/ 369024 h 534721"/>
                <a:gd name="connsiteX40" fmla="*/ 388318 w 535917"/>
                <a:gd name="connsiteY40" fmla="*/ 46197 h 534721"/>
                <a:gd name="connsiteX41" fmla="*/ 439358 w 535917"/>
                <a:gd name="connsiteY41" fmla="*/ 25015 h 534721"/>
                <a:gd name="connsiteX42" fmla="*/ 490399 w 535917"/>
                <a:gd name="connsiteY42" fmla="*/ 46197 h 534721"/>
                <a:gd name="connsiteX43" fmla="*/ 490399 w 535917"/>
                <a:gd name="connsiteY43" fmla="*/ 148276 h 534721"/>
                <a:gd name="connsiteX44" fmla="*/ 447270 w 535917"/>
                <a:gd name="connsiteY44" fmla="*/ 169458 h 534721"/>
                <a:gd name="connsiteX45" fmla="*/ 464879 w 535917"/>
                <a:gd name="connsiteY45" fmla="*/ 136537 h 534721"/>
                <a:gd name="connsiteX46" fmla="*/ 456712 w 535917"/>
                <a:gd name="connsiteY46" fmla="*/ 80394 h 534721"/>
                <a:gd name="connsiteX47" fmla="*/ 445228 w 535917"/>
                <a:gd name="connsiteY47" fmla="*/ 71972 h 534721"/>
                <a:gd name="connsiteX48" fmla="*/ 442932 w 535917"/>
                <a:gd name="connsiteY48" fmla="*/ 71972 h 534721"/>
                <a:gd name="connsiteX49" fmla="*/ 430427 w 535917"/>
                <a:gd name="connsiteY49" fmla="*/ 68144 h 534721"/>
                <a:gd name="connsiteX50" fmla="*/ 427876 w 535917"/>
                <a:gd name="connsiteY50" fmla="*/ 68144 h 534721"/>
                <a:gd name="connsiteX51" fmla="*/ 423027 w 535917"/>
                <a:gd name="connsiteY51" fmla="*/ 68144 h 534721"/>
                <a:gd name="connsiteX52" fmla="*/ 417157 w 535917"/>
                <a:gd name="connsiteY52" fmla="*/ 68144 h 534721"/>
                <a:gd name="connsiteX53" fmla="*/ 413075 w 535917"/>
                <a:gd name="connsiteY53" fmla="*/ 68144 h 534721"/>
                <a:gd name="connsiteX54" fmla="*/ 400059 w 535917"/>
                <a:gd name="connsiteY54" fmla="*/ 73249 h 534721"/>
                <a:gd name="connsiteX55" fmla="*/ 367650 w 535917"/>
                <a:gd name="connsiteY55" fmla="*/ 88815 h 534721"/>
                <a:gd name="connsiteX56" fmla="*/ 388318 w 535917"/>
                <a:gd name="connsiteY56" fmla="*/ 46197 h 534721"/>
                <a:gd name="connsiteX57" fmla="*/ 316607 w 535917"/>
                <a:gd name="connsiteY57" fmla="*/ 146235 h 534721"/>
                <a:gd name="connsiteX58" fmla="*/ 413327 w 535917"/>
                <a:gd name="connsiteY58" fmla="*/ 92898 h 534721"/>
                <a:gd name="connsiteX59" fmla="*/ 438846 w 535917"/>
                <a:gd name="connsiteY59" fmla="*/ 96471 h 534721"/>
                <a:gd name="connsiteX60" fmla="*/ 442929 w 535917"/>
                <a:gd name="connsiteY60" fmla="*/ 102341 h 534721"/>
                <a:gd name="connsiteX61" fmla="*/ 442929 w 535917"/>
                <a:gd name="connsiteY61" fmla="*/ 122758 h 534721"/>
                <a:gd name="connsiteX62" fmla="*/ 437315 w 535917"/>
                <a:gd name="connsiteY62" fmla="*/ 133221 h 534721"/>
                <a:gd name="connsiteX63" fmla="*/ 406437 w 535917"/>
                <a:gd name="connsiteY63" fmla="*/ 190896 h 534721"/>
                <a:gd name="connsiteX64" fmla="*/ 396229 w 535917"/>
                <a:gd name="connsiteY64" fmla="*/ 171245 h 534721"/>
                <a:gd name="connsiteX65" fmla="*/ 387807 w 535917"/>
                <a:gd name="connsiteY65" fmla="*/ 164355 h 534721"/>
                <a:gd name="connsiteX66" fmla="*/ 385765 w 535917"/>
                <a:gd name="connsiteY66" fmla="*/ 164355 h 534721"/>
                <a:gd name="connsiteX67" fmla="*/ 375813 w 535917"/>
                <a:gd name="connsiteY67" fmla="*/ 162058 h 534721"/>
                <a:gd name="connsiteX68" fmla="*/ 368922 w 535917"/>
                <a:gd name="connsiteY68" fmla="*/ 162058 h 534721"/>
                <a:gd name="connsiteX69" fmla="*/ 350037 w 535917"/>
                <a:gd name="connsiteY69" fmla="*/ 167417 h 534721"/>
                <a:gd name="connsiteX70" fmla="*/ 316606 w 535917"/>
                <a:gd name="connsiteY70" fmla="*/ 148022 h 534721"/>
                <a:gd name="connsiteX71" fmla="*/ 316606 w 535917"/>
                <a:gd name="connsiteY71" fmla="*/ 146235 h 534721"/>
                <a:gd name="connsiteX72" fmla="*/ 46862 w 535917"/>
                <a:gd name="connsiteY72" fmla="*/ 147766 h 534721"/>
                <a:gd name="connsiteX73" fmla="*/ 25680 w 535917"/>
                <a:gd name="connsiteY73" fmla="*/ 96726 h 534721"/>
                <a:gd name="connsiteX74" fmla="*/ 47117 w 535917"/>
                <a:gd name="connsiteY74" fmla="*/ 45686 h 534721"/>
                <a:gd name="connsiteX75" fmla="*/ 98157 w 535917"/>
                <a:gd name="connsiteY75" fmla="*/ 24504 h 534721"/>
                <a:gd name="connsiteX76" fmla="*/ 169103 w 535917"/>
                <a:gd name="connsiteY76" fmla="*/ 88559 h 534721"/>
                <a:gd name="connsiteX77" fmla="*/ 136948 w 535917"/>
                <a:gd name="connsiteY77" fmla="*/ 71716 h 534721"/>
                <a:gd name="connsiteX78" fmla="*/ 80294 w 535917"/>
                <a:gd name="connsiteY78" fmla="*/ 79117 h 534721"/>
                <a:gd name="connsiteX79" fmla="*/ 71106 w 535917"/>
                <a:gd name="connsiteY79" fmla="*/ 91622 h 534721"/>
                <a:gd name="connsiteX80" fmla="*/ 66768 w 535917"/>
                <a:gd name="connsiteY80" fmla="*/ 120969 h 534721"/>
                <a:gd name="connsiteX81" fmla="*/ 71872 w 535917"/>
                <a:gd name="connsiteY81" fmla="*/ 135516 h 534721"/>
                <a:gd name="connsiteX82" fmla="*/ 71872 w 535917"/>
                <a:gd name="connsiteY82" fmla="*/ 137558 h 534721"/>
                <a:gd name="connsiteX83" fmla="*/ 89991 w 535917"/>
                <a:gd name="connsiteY83" fmla="*/ 169458 h 534721"/>
                <a:gd name="connsiteX84" fmla="*/ 46862 w 535917"/>
                <a:gd name="connsiteY84" fmla="*/ 147766 h 534721"/>
                <a:gd name="connsiteX85" fmla="*/ 130312 w 535917"/>
                <a:gd name="connsiteY85" fmla="*/ 190895 h 534721"/>
                <a:gd name="connsiteX86" fmla="*/ 122145 w 535917"/>
                <a:gd name="connsiteY86" fmla="*/ 175583 h 534721"/>
                <a:gd name="connsiteX87" fmla="*/ 122145 w 535917"/>
                <a:gd name="connsiteY87" fmla="*/ 174306 h 534721"/>
                <a:gd name="connsiteX88" fmla="*/ 94584 w 535917"/>
                <a:gd name="connsiteY88" fmla="*/ 123266 h 534721"/>
                <a:gd name="connsiteX89" fmla="*/ 98667 w 535917"/>
                <a:gd name="connsiteY89" fmla="*/ 97747 h 534721"/>
                <a:gd name="connsiteX90" fmla="*/ 104791 w 535917"/>
                <a:gd name="connsiteY90" fmla="*/ 92898 h 534721"/>
                <a:gd name="connsiteX91" fmla="*/ 107343 w 535917"/>
                <a:gd name="connsiteY91" fmla="*/ 92898 h 534721"/>
                <a:gd name="connsiteX92" fmla="*/ 112191 w 535917"/>
                <a:gd name="connsiteY92" fmla="*/ 92898 h 534721"/>
                <a:gd name="connsiteX93" fmla="*/ 118061 w 535917"/>
                <a:gd name="connsiteY93" fmla="*/ 92898 h 534721"/>
                <a:gd name="connsiteX94" fmla="*/ 124441 w 535917"/>
                <a:gd name="connsiteY94" fmla="*/ 95450 h 534721"/>
                <a:gd name="connsiteX95" fmla="*/ 128014 w 535917"/>
                <a:gd name="connsiteY95" fmla="*/ 97492 h 534721"/>
                <a:gd name="connsiteX96" fmla="*/ 220924 w 535917"/>
                <a:gd name="connsiteY96" fmla="*/ 147986 h 534721"/>
                <a:gd name="connsiteX97" fmla="*/ 203553 w 535917"/>
                <a:gd name="connsiteY97" fmla="*/ 156443 h 534721"/>
                <a:gd name="connsiteX98" fmla="*/ 188241 w 535917"/>
                <a:gd name="connsiteY98" fmla="*/ 167416 h 534721"/>
                <a:gd name="connsiteX99" fmla="*/ 169867 w 535917"/>
                <a:gd name="connsiteY99" fmla="*/ 162311 h 534721"/>
                <a:gd name="connsiteX100" fmla="*/ 141029 w 535917"/>
                <a:gd name="connsiteY100" fmla="*/ 172519 h 534721"/>
                <a:gd name="connsiteX101" fmla="*/ 130312 w 535917"/>
                <a:gd name="connsiteY101" fmla="*/ 190895 h 534721"/>
                <a:gd name="connsiteX102" fmla="*/ 148941 w 535917"/>
                <a:gd name="connsiteY102" fmla="*/ 489477 h 534721"/>
                <a:gd name="connsiteX103" fmla="*/ 46862 w 535917"/>
                <a:gd name="connsiteY103" fmla="*/ 489477 h 534721"/>
                <a:gd name="connsiteX104" fmla="*/ 47211 w 535917"/>
                <a:gd name="connsiteY104" fmla="*/ 387702 h 534721"/>
                <a:gd name="connsiteX105" fmla="*/ 89990 w 535917"/>
                <a:gd name="connsiteY105" fmla="*/ 367237 h 534721"/>
                <a:gd name="connsiteX106" fmla="*/ 71871 w 535917"/>
                <a:gd name="connsiteY106" fmla="*/ 399137 h 534721"/>
                <a:gd name="connsiteX107" fmla="*/ 89238 w 535917"/>
                <a:gd name="connsiteY107" fmla="*/ 462484 h 534721"/>
                <a:gd name="connsiteX108" fmla="*/ 91521 w 535917"/>
                <a:gd name="connsiteY108" fmla="*/ 463702 h 534721"/>
                <a:gd name="connsiteX109" fmla="*/ 94073 w 535917"/>
                <a:gd name="connsiteY109" fmla="*/ 464978 h 534721"/>
                <a:gd name="connsiteX110" fmla="*/ 106323 w 535917"/>
                <a:gd name="connsiteY110" fmla="*/ 468806 h 534721"/>
                <a:gd name="connsiteX111" fmla="*/ 108874 w 535917"/>
                <a:gd name="connsiteY111" fmla="*/ 468806 h 534721"/>
                <a:gd name="connsiteX112" fmla="*/ 114488 w 535917"/>
                <a:gd name="connsiteY112" fmla="*/ 468806 h 534721"/>
                <a:gd name="connsiteX113" fmla="*/ 119337 w 535917"/>
                <a:gd name="connsiteY113" fmla="*/ 468806 h 534721"/>
                <a:gd name="connsiteX114" fmla="*/ 123675 w 535917"/>
                <a:gd name="connsiteY114" fmla="*/ 468806 h 534721"/>
                <a:gd name="connsiteX115" fmla="*/ 136436 w 535917"/>
                <a:gd name="connsiteY115" fmla="*/ 464723 h 534721"/>
                <a:gd name="connsiteX116" fmla="*/ 169102 w 535917"/>
                <a:gd name="connsiteY116" fmla="*/ 447369 h 534721"/>
                <a:gd name="connsiteX117" fmla="*/ 148941 w 535917"/>
                <a:gd name="connsiteY117" fmla="*/ 489477 h 534721"/>
                <a:gd name="connsiteX118" fmla="*/ 221673 w 535917"/>
                <a:gd name="connsiteY118" fmla="*/ 388673 h 534721"/>
                <a:gd name="connsiteX119" fmla="*/ 124697 w 535917"/>
                <a:gd name="connsiteY119" fmla="*/ 441754 h 534721"/>
                <a:gd name="connsiteX120" fmla="*/ 99177 w 535917"/>
                <a:gd name="connsiteY120" fmla="*/ 437671 h 534721"/>
                <a:gd name="connsiteX121" fmla="*/ 95349 w 535917"/>
                <a:gd name="connsiteY121" fmla="*/ 412152 h 534721"/>
                <a:gd name="connsiteX122" fmla="*/ 122911 w 535917"/>
                <a:gd name="connsiteY122" fmla="*/ 361112 h 534721"/>
                <a:gd name="connsiteX123" fmla="*/ 131587 w 535917"/>
                <a:gd name="connsiteY123" fmla="*/ 344779 h 534721"/>
                <a:gd name="connsiteX124" fmla="*/ 141285 w 535917"/>
                <a:gd name="connsiteY124" fmla="*/ 361368 h 534721"/>
                <a:gd name="connsiteX125" fmla="*/ 169612 w 535917"/>
                <a:gd name="connsiteY125" fmla="*/ 373617 h 534721"/>
                <a:gd name="connsiteX126" fmla="*/ 188241 w 535917"/>
                <a:gd name="connsiteY126" fmla="*/ 367747 h 534721"/>
                <a:gd name="connsiteX127" fmla="*/ 221673 w 535917"/>
                <a:gd name="connsiteY127" fmla="*/ 387142 h 534721"/>
                <a:gd name="connsiteX128" fmla="*/ 221673 w 535917"/>
                <a:gd name="connsiteY128" fmla="*/ 388673 h 534721"/>
                <a:gd name="connsiteX129" fmla="*/ 296701 w 535917"/>
                <a:gd name="connsiteY129" fmla="*/ 366982 h 534721"/>
                <a:gd name="connsiteX130" fmla="*/ 291342 w 535917"/>
                <a:gd name="connsiteY130" fmla="*/ 370555 h 534721"/>
                <a:gd name="connsiteX131" fmla="*/ 291342 w 535917"/>
                <a:gd name="connsiteY131" fmla="*/ 371831 h 534721"/>
                <a:gd name="connsiteX132" fmla="*/ 289045 w 535917"/>
                <a:gd name="connsiteY132" fmla="*/ 376170 h 534721"/>
                <a:gd name="connsiteX133" fmla="*/ 284707 w 535917"/>
                <a:gd name="connsiteY133" fmla="*/ 394034 h 534721"/>
                <a:gd name="connsiteX134" fmla="*/ 284707 w 535917"/>
                <a:gd name="connsiteY134" fmla="*/ 395565 h 534721"/>
                <a:gd name="connsiteX135" fmla="*/ 283430 w 535917"/>
                <a:gd name="connsiteY135" fmla="*/ 401690 h 534721"/>
                <a:gd name="connsiteX136" fmla="*/ 251020 w 535917"/>
                <a:gd name="connsiteY136" fmla="*/ 400924 h 534721"/>
                <a:gd name="connsiteX137" fmla="*/ 248978 w 535917"/>
                <a:gd name="connsiteY137" fmla="*/ 392502 h 534721"/>
                <a:gd name="connsiteX138" fmla="*/ 244640 w 535917"/>
                <a:gd name="connsiteY138" fmla="*/ 374639 h 534721"/>
                <a:gd name="connsiteX139" fmla="*/ 242088 w 535917"/>
                <a:gd name="connsiteY139" fmla="*/ 369791 h 534721"/>
                <a:gd name="connsiteX140" fmla="*/ 236218 w 535917"/>
                <a:gd name="connsiteY140" fmla="*/ 366473 h 534721"/>
                <a:gd name="connsiteX141" fmla="*/ 199980 w 535917"/>
                <a:gd name="connsiteY141" fmla="*/ 345291 h 534721"/>
                <a:gd name="connsiteX142" fmla="*/ 194876 w 535917"/>
                <a:gd name="connsiteY142" fmla="*/ 342740 h 534721"/>
                <a:gd name="connsiteX143" fmla="*/ 192068 w 535917"/>
                <a:gd name="connsiteY143" fmla="*/ 342740 h 534721"/>
                <a:gd name="connsiteX144" fmla="*/ 188240 w 535917"/>
                <a:gd name="connsiteY144" fmla="*/ 342740 h 534721"/>
                <a:gd name="connsiteX145" fmla="*/ 163230 w 535917"/>
                <a:gd name="connsiteY145" fmla="*/ 348099 h 534721"/>
                <a:gd name="connsiteX146" fmla="*/ 145111 w 535917"/>
                <a:gd name="connsiteY146" fmla="*/ 318241 h 534721"/>
                <a:gd name="connsiteX147" fmla="*/ 163996 w 535917"/>
                <a:gd name="connsiteY147" fmla="*/ 299866 h 534721"/>
                <a:gd name="connsiteX148" fmla="*/ 167313 w 535917"/>
                <a:gd name="connsiteY148" fmla="*/ 292210 h 534721"/>
                <a:gd name="connsiteX149" fmla="*/ 167313 w 535917"/>
                <a:gd name="connsiteY149" fmla="*/ 288128 h 534721"/>
                <a:gd name="connsiteX150" fmla="*/ 166548 w 535917"/>
                <a:gd name="connsiteY150" fmla="*/ 246020 h 534721"/>
                <a:gd name="connsiteX151" fmla="*/ 166548 w 535917"/>
                <a:gd name="connsiteY151" fmla="*/ 241171 h 534721"/>
                <a:gd name="connsiteX152" fmla="*/ 166548 w 535917"/>
                <a:gd name="connsiteY152" fmla="*/ 239640 h 534721"/>
                <a:gd name="connsiteX153" fmla="*/ 163230 w 535917"/>
                <a:gd name="connsiteY153" fmla="*/ 234281 h 534721"/>
                <a:gd name="connsiteX154" fmla="*/ 144090 w 535917"/>
                <a:gd name="connsiteY154" fmla="*/ 216927 h 534721"/>
                <a:gd name="connsiteX155" fmla="*/ 161699 w 535917"/>
                <a:gd name="connsiteY155" fmla="*/ 186303 h 534721"/>
                <a:gd name="connsiteX156" fmla="*/ 187219 w 535917"/>
                <a:gd name="connsiteY156" fmla="*/ 193448 h 534721"/>
                <a:gd name="connsiteX157" fmla="*/ 193089 w 535917"/>
                <a:gd name="connsiteY157" fmla="*/ 193448 h 534721"/>
                <a:gd name="connsiteX158" fmla="*/ 198448 w 535917"/>
                <a:gd name="connsiteY158" fmla="*/ 191152 h 534721"/>
                <a:gd name="connsiteX159" fmla="*/ 200999 w 535917"/>
                <a:gd name="connsiteY159" fmla="*/ 189110 h 534721"/>
                <a:gd name="connsiteX160" fmla="*/ 215801 w 535917"/>
                <a:gd name="connsiteY160" fmla="*/ 178391 h 534721"/>
                <a:gd name="connsiteX161" fmla="*/ 236726 w 535917"/>
                <a:gd name="connsiteY161" fmla="*/ 169459 h 534721"/>
                <a:gd name="connsiteX162" fmla="*/ 241831 w 535917"/>
                <a:gd name="connsiteY162" fmla="*/ 165886 h 534721"/>
                <a:gd name="connsiteX163" fmla="*/ 241831 w 535917"/>
                <a:gd name="connsiteY163" fmla="*/ 164609 h 534721"/>
                <a:gd name="connsiteX164" fmla="*/ 243873 w 535917"/>
                <a:gd name="connsiteY164" fmla="*/ 160527 h 534721"/>
                <a:gd name="connsiteX165" fmla="*/ 247956 w 535917"/>
                <a:gd name="connsiteY165" fmla="*/ 143684 h 534721"/>
                <a:gd name="connsiteX166" fmla="*/ 249487 w 535917"/>
                <a:gd name="connsiteY166" fmla="*/ 137559 h 534721"/>
                <a:gd name="connsiteX167" fmla="*/ 284959 w 535917"/>
                <a:gd name="connsiteY167" fmla="*/ 137559 h 534721"/>
                <a:gd name="connsiteX168" fmla="*/ 286745 w 535917"/>
                <a:gd name="connsiteY168" fmla="*/ 144704 h 534721"/>
                <a:gd name="connsiteX169" fmla="*/ 290318 w 535917"/>
                <a:gd name="connsiteY169" fmla="*/ 159505 h 534721"/>
                <a:gd name="connsiteX170" fmla="*/ 290318 w 535917"/>
                <a:gd name="connsiteY170" fmla="*/ 162567 h 534721"/>
                <a:gd name="connsiteX171" fmla="*/ 297974 w 535917"/>
                <a:gd name="connsiteY171" fmla="*/ 170989 h 534721"/>
                <a:gd name="connsiteX172" fmla="*/ 334978 w 535917"/>
                <a:gd name="connsiteY172" fmla="*/ 192426 h 534721"/>
                <a:gd name="connsiteX173" fmla="*/ 346972 w 535917"/>
                <a:gd name="connsiteY173" fmla="*/ 195233 h 534721"/>
                <a:gd name="connsiteX174" fmla="*/ 372492 w 535917"/>
                <a:gd name="connsiteY174" fmla="*/ 187067 h 534721"/>
                <a:gd name="connsiteX175" fmla="*/ 391121 w 535917"/>
                <a:gd name="connsiteY175" fmla="*/ 218201 h 534721"/>
                <a:gd name="connsiteX176" fmla="*/ 371470 w 535917"/>
                <a:gd name="connsiteY176" fmla="*/ 236065 h 534721"/>
                <a:gd name="connsiteX177" fmla="*/ 367897 w 535917"/>
                <a:gd name="connsiteY177" fmla="*/ 243721 h 534721"/>
                <a:gd name="connsiteX178" fmla="*/ 367897 w 535917"/>
                <a:gd name="connsiteY178" fmla="*/ 248059 h 534721"/>
                <a:gd name="connsiteX179" fmla="*/ 367897 w 535917"/>
                <a:gd name="connsiteY179" fmla="*/ 249591 h 534721"/>
                <a:gd name="connsiteX180" fmla="*/ 367897 w 535917"/>
                <a:gd name="connsiteY180" fmla="*/ 259798 h 534721"/>
                <a:gd name="connsiteX181" fmla="*/ 367897 w 535917"/>
                <a:gd name="connsiteY181" fmla="*/ 263881 h 534721"/>
                <a:gd name="connsiteX182" fmla="*/ 367897 w 535917"/>
                <a:gd name="connsiteY182" fmla="*/ 277407 h 534721"/>
                <a:gd name="connsiteX183" fmla="*/ 366366 w 535917"/>
                <a:gd name="connsiteY183" fmla="*/ 290422 h 534721"/>
                <a:gd name="connsiteX184" fmla="*/ 366366 w 535917"/>
                <a:gd name="connsiteY184" fmla="*/ 294761 h 534721"/>
                <a:gd name="connsiteX185" fmla="*/ 366366 w 535917"/>
                <a:gd name="connsiteY185" fmla="*/ 296803 h 534721"/>
                <a:gd name="connsiteX186" fmla="*/ 369683 w 535917"/>
                <a:gd name="connsiteY186" fmla="*/ 302417 h 534721"/>
                <a:gd name="connsiteX187" fmla="*/ 388568 w 535917"/>
                <a:gd name="connsiteY187" fmla="*/ 319260 h 534721"/>
                <a:gd name="connsiteX188" fmla="*/ 371470 w 535917"/>
                <a:gd name="connsiteY188" fmla="*/ 351160 h 534721"/>
                <a:gd name="connsiteX189" fmla="*/ 345951 w 535917"/>
                <a:gd name="connsiteY189" fmla="*/ 343249 h 534721"/>
                <a:gd name="connsiteX190" fmla="*/ 333190 w 535917"/>
                <a:gd name="connsiteY190" fmla="*/ 346312 h 534721"/>
                <a:gd name="connsiteX191" fmla="*/ 315837 w 535917"/>
                <a:gd name="connsiteY191" fmla="*/ 358816 h 534721"/>
                <a:gd name="connsiteX192" fmla="*/ 296701 w 535917"/>
                <a:gd name="connsiteY192" fmla="*/ 366982 h 534721"/>
                <a:gd name="connsiteX193" fmla="*/ 314821 w 535917"/>
                <a:gd name="connsiteY193" fmla="*/ 388929 h 534721"/>
                <a:gd name="connsiteX194" fmla="*/ 314821 w 535917"/>
                <a:gd name="connsiteY194" fmla="*/ 387143 h 534721"/>
                <a:gd name="connsiteX195" fmla="*/ 318394 w 535917"/>
                <a:gd name="connsiteY195" fmla="*/ 385867 h 534721"/>
                <a:gd name="connsiteX196" fmla="*/ 332175 w 535917"/>
                <a:gd name="connsiteY196" fmla="*/ 379231 h 534721"/>
                <a:gd name="connsiteX197" fmla="*/ 348507 w 535917"/>
                <a:gd name="connsiteY197" fmla="*/ 368258 h 534721"/>
                <a:gd name="connsiteX198" fmla="*/ 366627 w 535917"/>
                <a:gd name="connsiteY198" fmla="*/ 373872 h 534721"/>
                <a:gd name="connsiteX199" fmla="*/ 396230 w 535917"/>
                <a:gd name="connsiteY199" fmla="*/ 361877 h 534721"/>
                <a:gd name="connsiteX200" fmla="*/ 406183 w 535917"/>
                <a:gd name="connsiteY200" fmla="*/ 344014 h 534721"/>
                <a:gd name="connsiteX201" fmla="*/ 442677 w 535917"/>
                <a:gd name="connsiteY201" fmla="*/ 411641 h 534721"/>
                <a:gd name="connsiteX202" fmla="*/ 439104 w 535917"/>
                <a:gd name="connsiteY202" fmla="*/ 437161 h 534721"/>
                <a:gd name="connsiteX203" fmla="*/ 413584 w 535917"/>
                <a:gd name="connsiteY203" fmla="*/ 441243 h 534721"/>
                <a:gd name="connsiteX204" fmla="*/ 314821 w 535917"/>
                <a:gd name="connsiteY204" fmla="*/ 388929 h 534721"/>
                <a:gd name="connsiteX205" fmla="*/ 430273 w 535917"/>
                <a:gd name="connsiteY205" fmla="*/ 509846 h 534721"/>
                <a:gd name="connsiteX206" fmla="*/ 388573 w 535917"/>
                <a:gd name="connsiteY206" fmla="*/ 489733 h 534721"/>
                <a:gd name="connsiteX207" fmla="*/ 367902 w 535917"/>
                <a:gd name="connsiteY207" fmla="*/ 447115 h 534721"/>
                <a:gd name="connsiteX208" fmla="*/ 401077 w 535917"/>
                <a:gd name="connsiteY208" fmla="*/ 464723 h 534721"/>
                <a:gd name="connsiteX209" fmla="*/ 414093 w 535917"/>
                <a:gd name="connsiteY209" fmla="*/ 468806 h 534721"/>
                <a:gd name="connsiteX210" fmla="*/ 417920 w 535917"/>
                <a:gd name="connsiteY210" fmla="*/ 468806 h 534721"/>
                <a:gd name="connsiteX211" fmla="*/ 423025 w 535917"/>
                <a:gd name="connsiteY211" fmla="*/ 468806 h 534721"/>
                <a:gd name="connsiteX212" fmla="*/ 429150 w 535917"/>
                <a:gd name="connsiteY212" fmla="*/ 468806 h 534721"/>
                <a:gd name="connsiteX213" fmla="*/ 431192 w 535917"/>
                <a:gd name="connsiteY213" fmla="*/ 468806 h 534721"/>
                <a:gd name="connsiteX214" fmla="*/ 443696 w 535917"/>
                <a:gd name="connsiteY214" fmla="*/ 464978 h 534721"/>
                <a:gd name="connsiteX215" fmla="*/ 446248 w 535917"/>
                <a:gd name="connsiteY215" fmla="*/ 463702 h 534721"/>
                <a:gd name="connsiteX216" fmla="*/ 457221 w 535917"/>
                <a:gd name="connsiteY216" fmla="*/ 456046 h 534721"/>
                <a:gd name="connsiteX217" fmla="*/ 465131 w 535917"/>
                <a:gd name="connsiteY217" fmla="*/ 399137 h 534721"/>
                <a:gd name="connsiteX218" fmla="*/ 447778 w 535917"/>
                <a:gd name="connsiteY218" fmla="*/ 366982 h 534721"/>
                <a:gd name="connsiteX219" fmla="*/ 510456 w 535917"/>
                <a:gd name="connsiteY219" fmla="*/ 447167 h 534721"/>
                <a:gd name="connsiteX220" fmla="*/ 430273 w 535917"/>
                <a:gd name="connsiteY220" fmla="*/ 509846 h 53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535917" h="534721">
                  <a:moveTo>
                    <a:pt x="507751" y="369024"/>
                  </a:moveTo>
                  <a:cubicBezTo>
                    <a:pt x="487903" y="349891"/>
                    <a:pt x="461022" y="339822"/>
                    <a:pt x="433488" y="341207"/>
                  </a:cubicBezTo>
                  <a:lnTo>
                    <a:pt x="396229" y="271538"/>
                  </a:lnTo>
                  <a:cubicBezTo>
                    <a:pt x="396229" y="268221"/>
                    <a:pt x="396229" y="264903"/>
                    <a:pt x="396229" y="261585"/>
                  </a:cubicBezTo>
                  <a:lnTo>
                    <a:pt x="433232" y="192427"/>
                  </a:lnTo>
                  <a:lnTo>
                    <a:pt x="441143" y="194979"/>
                  </a:lnTo>
                  <a:cubicBezTo>
                    <a:pt x="466433" y="195040"/>
                    <a:pt x="490662" y="184814"/>
                    <a:pt x="508261" y="166651"/>
                  </a:cubicBezTo>
                  <a:cubicBezTo>
                    <a:pt x="545876" y="128416"/>
                    <a:pt x="545876" y="67080"/>
                    <a:pt x="508261" y="28844"/>
                  </a:cubicBezTo>
                  <a:cubicBezTo>
                    <a:pt x="490004" y="10352"/>
                    <a:pt x="465088" y="-36"/>
                    <a:pt x="439102" y="6"/>
                  </a:cubicBezTo>
                  <a:cubicBezTo>
                    <a:pt x="413475" y="-118"/>
                    <a:pt x="388859" y="9985"/>
                    <a:pt x="370710" y="28078"/>
                  </a:cubicBezTo>
                  <a:cubicBezTo>
                    <a:pt x="351267" y="47747"/>
                    <a:pt x="341068" y="74731"/>
                    <a:pt x="342637" y="102341"/>
                  </a:cubicBezTo>
                  <a:lnTo>
                    <a:pt x="307420" y="120970"/>
                  </a:lnTo>
                  <a:cubicBezTo>
                    <a:pt x="302891" y="114147"/>
                    <a:pt x="295193" y="110105"/>
                    <a:pt x="287003" y="110252"/>
                  </a:cubicBezTo>
                  <a:lnTo>
                    <a:pt x="250510" y="110252"/>
                  </a:lnTo>
                  <a:cubicBezTo>
                    <a:pt x="242159" y="110265"/>
                    <a:pt x="234344" y="114365"/>
                    <a:pt x="229584" y="121225"/>
                  </a:cubicBezTo>
                  <a:lnTo>
                    <a:pt x="194111" y="102085"/>
                  </a:lnTo>
                  <a:cubicBezTo>
                    <a:pt x="197353" y="49049"/>
                    <a:pt x="156987" y="3426"/>
                    <a:pt x="103952" y="184"/>
                  </a:cubicBezTo>
                  <a:cubicBezTo>
                    <a:pt x="101852" y="56"/>
                    <a:pt x="99749" y="-3"/>
                    <a:pt x="97646" y="6"/>
                  </a:cubicBezTo>
                  <a:cubicBezTo>
                    <a:pt x="71963" y="-283"/>
                    <a:pt x="47235" y="9736"/>
                    <a:pt x="28997" y="27822"/>
                  </a:cubicBezTo>
                  <a:cubicBezTo>
                    <a:pt x="10367" y="46300"/>
                    <a:pt x="-30" y="71508"/>
                    <a:pt x="161" y="97747"/>
                  </a:cubicBezTo>
                  <a:cubicBezTo>
                    <a:pt x="193" y="123292"/>
                    <a:pt x="10493" y="147754"/>
                    <a:pt x="28743" y="165630"/>
                  </a:cubicBezTo>
                  <a:cubicBezTo>
                    <a:pt x="46096" y="184269"/>
                    <a:pt x="70392" y="194892"/>
                    <a:pt x="95860" y="194977"/>
                  </a:cubicBezTo>
                  <a:lnTo>
                    <a:pt x="103005" y="194977"/>
                  </a:lnTo>
                  <a:lnTo>
                    <a:pt x="141030" y="263115"/>
                  </a:lnTo>
                  <a:cubicBezTo>
                    <a:pt x="141030" y="266178"/>
                    <a:pt x="141030" y="269240"/>
                    <a:pt x="141030" y="272303"/>
                  </a:cubicBezTo>
                  <a:lnTo>
                    <a:pt x="103005" y="341717"/>
                  </a:lnTo>
                  <a:cubicBezTo>
                    <a:pt x="75549" y="340343"/>
                    <a:pt x="48751" y="350414"/>
                    <a:pt x="28997" y="369533"/>
                  </a:cubicBezTo>
                  <a:cubicBezTo>
                    <a:pt x="-9199" y="407076"/>
                    <a:pt x="-9729" y="468476"/>
                    <a:pt x="27814" y="506672"/>
                  </a:cubicBezTo>
                  <a:cubicBezTo>
                    <a:pt x="46210" y="525387"/>
                    <a:pt x="71404" y="535849"/>
                    <a:pt x="97646" y="535668"/>
                  </a:cubicBezTo>
                  <a:cubicBezTo>
                    <a:pt x="123391" y="535624"/>
                    <a:pt x="148105" y="525555"/>
                    <a:pt x="166550" y="507596"/>
                  </a:cubicBezTo>
                  <a:cubicBezTo>
                    <a:pt x="185837" y="487770"/>
                    <a:pt x="195767" y="460670"/>
                    <a:pt x="193857" y="433078"/>
                  </a:cubicBezTo>
                  <a:lnTo>
                    <a:pt x="229074" y="413938"/>
                  </a:lnTo>
                  <a:cubicBezTo>
                    <a:pt x="233601" y="421188"/>
                    <a:pt x="241456" y="425691"/>
                    <a:pt x="250000" y="425933"/>
                  </a:cubicBezTo>
                  <a:lnTo>
                    <a:pt x="286238" y="425933"/>
                  </a:lnTo>
                  <a:cubicBezTo>
                    <a:pt x="294732" y="425747"/>
                    <a:pt x="302577" y="421346"/>
                    <a:pt x="307164" y="414194"/>
                  </a:cubicBezTo>
                  <a:lnTo>
                    <a:pt x="342126" y="433079"/>
                  </a:lnTo>
                  <a:cubicBezTo>
                    <a:pt x="338458" y="485664"/>
                    <a:pt x="378112" y="531267"/>
                    <a:pt x="430696" y="534936"/>
                  </a:cubicBezTo>
                  <a:cubicBezTo>
                    <a:pt x="433325" y="535119"/>
                    <a:pt x="435959" y="535194"/>
                    <a:pt x="438592" y="535159"/>
                  </a:cubicBezTo>
                  <a:cubicBezTo>
                    <a:pt x="492146" y="535815"/>
                    <a:pt x="536092" y="492931"/>
                    <a:pt x="536746" y="439377"/>
                  </a:cubicBezTo>
                  <a:cubicBezTo>
                    <a:pt x="537070" y="412953"/>
                    <a:pt x="526597" y="387544"/>
                    <a:pt x="507751" y="369024"/>
                  </a:cubicBezTo>
                  <a:close/>
                  <a:moveTo>
                    <a:pt x="388318" y="46197"/>
                  </a:moveTo>
                  <a:cubicBezTo>
                    <a:pt x="401770" y="32528"/>
                    <a:pt x="420181" y="24887"/>
                    <a:pt x="439358" y="25015"/>
                  </a:cubicBezTo>
                  <a:cubicBezTo>
                    <a:pt x="458519" y="24973"/>
                    <a:pt x="476898" y="32601"/>
                    <a:pt x="490399" y="46197"/>
                  </a:cubicBezTo>
                  <a:cubicBezTo>
                    <a:pt x="518287" y="74509"/>
                    <a:pt x="518287" y="119964"/>
                    <a:pt x="490399" y="148276"/>
                  </a:cubicBezTo>
                  <a:cubicBezTo>
                    <a:pt x="479086" y="160358"/>
                    <a:pt x="463747" y="167891"/>
                    <a:pt x="447270" y="169458"/>
                  </a:cubicBezTo>
                  <a:lnTo>
                    <a:pt x="464879" y="136537"/>
                  </a:lnTo>
                  <a:cubicBezTo>
                    <a:pt x="474784" y="118060"/>
                    <a:pt x="471472" y="95282"/>
                    <a:pt x="456712" y="80394"/>
                  </a:cubicBezTo>
                  <a:cubicBezTo>
                    <a:pt x="453332" y="77022"/>
                    <a:pt x="449461" y="74183"/>
                    <a:pt x="445228" y="71972"/>
                  </a:cubicBezTo>
                  <a:lnTo>
                    <a:pt x="442932" y="71972"/>
                  </a:lnTo>
                  <a:cubicBezTo>
                    <a:pt x="438965" y="70113"/>
                    <a:pt x="434755" y="68824"/>
                    <a:pt x="430427" y="68144"/>
                  </a:cubicBezTo>
                  <a:lnTo>
                    <a:pt x="427876" y="68144"/>
                  </a:lnTo>
                  <a:lnTo>
                    <a:pt x="423027" y="68144"/>
                  </a:lnTo>
                  <a:cubicBezTo>
                    <a:pt x="421073" y="68016"/>
                    <a:pt x="419112" y="68016"/>
                    <a:pt x="417157" y="68144"/>
                  </a:cubicBezTo>
                  <a:lnTo>
                    <a:pt x="413075" y="68144"/>
                  </a:lnTo>
                  <a:cubicBezTo>
                    <a:pt x="408490" y="69135"/>
                    <a:pt x="404096" y="70859"/>
                    <a:pt x="400059" y="73249"/>
                  </a:cubicBezTo>
                  <a:lnTo>
                    <a:pt x="367650" y="88815"/>
                  </a:lnTo>
                  <a:cubicBezTo>
                    <a:pt x="369569" y="72695"/>
                    <a:pt x="376849" y="57687"/>
                    <a:pt x="388318" y="46197"/>
                  </a:cubicBezTo>
                  <a:close/>
                  <a:moveTo>
                    <a:pt x="316607" y="146235"/>
                  </a:moveTo>
                  <a:lnTo>
                    <a:pt x="413327" y="92898"/>
                  </a:lnTo>
                  <a:cubicBezTo>
                    <a:pt x="421646" y="88089"/>
                    <a:pt x="432169" y="89563"/>
                    <a:pt x="438846" y="96471"/>
                  </a:cubicBezTo>
                  <a:cubicBezTo>
                    <a:pt x="440513" y="98197"/>
                    <a:pt x="441891" y="100178"/>
                    <a:pt x="442929" y="102341"/>
                  </a:cubicBezTo>
                  <a:cubicBezTo>
                    <a:pt x="446244" y="108744"/>
                    <a:pt x="446244" y="116355"/>
                    <a:pt x="442929" y="122758"/>
                  </a:cubicBezTo>
                  <a:lnTo>
                    <a:pt x="437315" y="133221"/>
                  </a:lnTo>
                  <a:lnTo>
                    <a:pt x="406437" y="190896"/>
                  </a:lnTo>
                  <a:lnTo>
                    <a:pt x="396229" y="171245"/>
                  </a:lnTo>
                  <a:cubicBezTo>
                    <a:pt x="393923" y="168397"/>
                    <a:pt x="391056" y="166051"/>
                    <a:pt x="387807" y="164355"/>
                  </a:cubicBezTo>
                  <a:lnTo>
                    <a:pt x="385765" y="164355"/>
                  </a:lnTo>
                  <a:cubicBezTo>
                    <a:pt x="382636" y="162926"/>
                    <a:pt x="379251" y="162145"/>
                    <a:pt x="375813" y="162058"/>
                  </a:cubicBezTo>
                  <a:cubicBezTo>
                    <a:pt x="373533" y="161668"/>
                    <a:pt x="371202" y="161668"/>
                    <a:pt x="368922" y="162058"/>
                  </a:cubicBezTo>
                  <a:lnTo>
                    <a:pt x="350037" y="167417"/>
                  </a:lnTo>
                  <a:cubicBezTo>
                    <a:pt x="339881" y="159382"/>
                    <a:pt x="328622" y="152850"/>
                    <a:pt x="316606" y="148022"/>
                  </a:cubicBezTo>
                  <a:lnTo>
                    <a:pt x="316606" y="146235"/>
                  </a:lnTo>
                  <a:close/>
                  <a:moveTo>
                    <a:pt x="46862" y="147766"/>
                  </a:moveTo>
                  <a:cubicBezTo>
                    <a:pt x="33118" y="134366"/>
                    <a:pt x="25464" y="115921"/>
                    <a:pt x="25680" y="96726"/>
                  </a:cubicBezTo>
                  <a:cubicBezTo>
                    <a:pt x="25763" y="77541"/>
                    <a:pt x="33476" y="59177"/>
                    <a:pt x="47117" y="45686"/>
                  </a:cubicBezTo>
                  <a:cubicBezTo>
                    <a:pt x="60534" y="31967"/>
                    <a:pt x="78968" y="24317"/>
                    <a:pt x="98157" y="24504"/>
                  </a:cubicBezTo>
                  <a:cubicBezTo>
                    <a:pt x="134663" y="24685"/>
                    <a:pt x="165205" y="52262"/>
                    <a:pt x="169103" y="88559"/>
                  </a:cubicBezTo>
                  <a:lnTo>
                    <a:pt x="136948" y="71716"/>
                  </a:lnTo>
                  <a:cubicBezTo>
                    <a:pt x="118661" y="60611"/>
                    <a:pt x="95115" y="63687"/>
                    <a:pt x="80294" y="79117"/>
                  </a:cubicBezTo>
                  <a:cubicBezTo>
                    <a:pt x="76583" y="82768"/>
                    <a:pt x="73481" y="86990"/>
                    <a:pt x="71106" y="91622"/>
                  </a:cubicBezTo>
                  <a:cubicBezTo>
                    <a:pt x="66527" y="100678"/>
                    <a:pt x="65004" y="110976"/>
                    <a:pt x="66768" y="120969"/>
                  </a:cubicBezTo>
                  <a:cubicBezTo>
                    <a:pt x="67670" y="126063"/>
                    <a:pt x="69393" y="130976"/>
                    <a:pt x="71872" y="135516"/>
                  </a:cubicBezTo>
                  <a:lnTo>
                    <a:pt x="71872" y="137558"/>
                  </a:lnTo>
                  <a:lnTo>
                    <a:pt x="89991" y="169458"/>
                  </a:lnTo>
                  <a:cubicBezTo>
                    <a:pt x="73428" y="167803"/>
                    <a:pt x="58065" y="160076"/>
                    <a:pt x="46862" y="147766"/>
                  </a:cubicBezTo>
                  <a:close/>
                  <a:moveTo>
                    <a:pt x="130312" y="190895"/>
                  </a:moveTo>
                  <a:lnTo>
                    <a:pt x="122145" y="175583"/>
                  </a:lnTo>
                  <a:cubicBezTo>
                    <a:pt x="122167" y="175158"/>
                    <a:pt x="122167" y="174732"/>
                    <a:pt x="122145" y="174306"/>
                  </a:cubicBezTo>
                  <a:lnTo>
                    <a:pt x="94584" y="123266"/>
                  </a:lnTo>
                  <a:cubicBezTo>
                    <a:pt x="90176" y="114788"/>
                    <a:pt x="91834" y="104425"/>
                    <a:pt x="98667" y="97747"/>
                  </a:cubicBezTo>
                  <a:cubicBezTo>
                    <a:pt x="100410" y="95785"/>
                    <a:pt x="102483" y="94143"/>
                    <a:pt x="104791" y="92898"/>
                  </a:cubicBezTo>
                  <a:lnTo>
                    <a:pt x="107343" y="92898"/>
                  </a:lnTo>
                  <a:lnTo>
                    <a:pt x="112191" y="92898"/>
                  </a:lnTo>
                  <a:lnTo>
                    <a:pt x="118061" y="92898"/>
                  </a:lnTo>
                  <a:cubicBezTo>
                    <a:pt x="120304" y="93424"/>
                    <a:pt x="122455" y="94285"/>
                    <a:pt x="124441" y="95450"/>
                  </a:cubicBezTo>
                  <a:lnTo>
                    <a:pt x="128014" y="97492"/>
                  </a:lnTo>
                  <a:lnTo>
                    <a:pt x="220924" y="147986"/>
                  </a:lnTo>
                  <a:cubicBezTo>
                    <a:pt x="215218" y="150481"/>
                    <a:pt x="209507" y="153219"/>
                    <a:pt x="203553" y="156443"/>
                  </a:cubicBezTo>
                  <a:cubicBezTo>
                    <a:pt x="198252" y="159816"/>
                    <a:pt x="193140" y="163480"/>
                    <a:pt x="188241" y="167416"/>
                  </a:cubicBezTo>
                  <a:lnTo>
                    <a:pt x="169867" y="162311"/>
                  </a:lnTo>
                  <a:cubicBezTo>
                    <a:pt x="159054" y="158937"/>
                    <a:pt x="147312" y="163094"/>
                    <a:pt x="141029" y="172519"/>
                  </a:cubicBezTo>
                  <a:lnTo>
                    <a:pt x="130312" y="190895"/>
                  </a:lnTo>
                  <a:close/>
                  <a:moveTo>
                    <a:pt x="148941" y="489477"/>
                  </a:moveTo>
                  <a:cubicBezTo>
                    <a:pt x="120518" y="517094"/>
                    <a:pt x="75285" y="517094"/>
                    <a:pt x="46862" y="489477"/>
                  </a:cubicBezTo>
                  <a:cubicBezTo>
                    <a:pt x="18854" y="461277"/>
                    <a:pt x="19010" y="415711"/>
                    <a:pt x="47211" y="387702"/>
                  </a:cubicBezTo>
                  <a:cubicBezTo>
                    <a:pt x="58749" y="376243"/>
                    <a:pt x="73828" y="369029"/>
                    <a:pt x="89990" y="367237"/>
                  </a:cubicBezTo>
                  <a:lnTo>
                    <a:pt x="71871" y="399137"/>
                  </a:lnTo>
                  <a:cubicBezTo>
                    <a:pt x="59174" y="421425"/>
                    <a:pt x="66949" y="449787"/>
                    <a:pt x="89238" y="462484"/>
                  </a:cubicBezTo>
                  <a:cubicBezTo>
                    <a:pt x="89988" y="462911"/>
                    <a:pt x="90749" y="463318"/>
                    <a:pt x="91521" y="463702"/>
                  </a:cubicBezTo>
                  <a:lnTo>
                    <a:pt x="94073" y="464978"/>
                  </a:lnTo>
                  <a:cubicBezTo>
                    <a:pt x="97968" y="466792"/>
                    <a:pt x="102088" y="468079"/>
                    <a:pt x="106323" y="468806"/>
                  </a:cubicBezTo>
                  <a:lnTo>
                    <a:pt x="108874" y="468806"/>
                  </a:lnTo>
                  <a:lnTo>
                    <a:pt x="114488" y="468806"/>
                  </a:lnTo>
                  <a:lnTo>
                    <a:pt x="119337" y="468806"/>
                  </a:lnTo>
                  <a:lnTo>
                    <a:pt x="123675" y="468806"/>
                  </a:lnTo>
                  <a:cubicBezTo>
                    <a:pt x="128089" y="468012"/>
                    <a:pt x="132380" y="466639"/>
                    <a:pt x="136436" y="464723"/>
                  </a:cubicBezTo>
                  <a:lnTo>
                    <a:pt x="169102" y="447369"/>
                  </a:lnTo>
                  <a:cubicBezTo>
                    <a:pt x="167247" y="463256"/>
                    <a:pt x="160155" y="478071"/>
                    <a:pt x="148941" y="489477"/>
                  </a:cubicBezTo>
                  <a:close/>
                  <a:moveTo>
                    <a:pt x="221673" y="388673"/>
                  </a:moveTo>
                  <a:lnTo>
                    <a:pt x="124697" y="441754"/>
                  </a:lnTo>
                  <a:cubicBezTo>
                    <a:pt x="116139" y="445619"/>
                    <a:pt x="106101" y="444013"/>
                    <a:pt x="99177" y="437671"/>
                  </a:cubicBezTo>
                  <a:cubicBezTo>
                    <a:pt x="92507" y="430892"/>
                    <a:pt x="90962" y="420589"/>
                    <a:pt x="95349" y="412152"/>
                  </a:cubicBezTo>
                  <a:lnTo>
                    <a:pt x="122911" y="361112"/>
                  </a:lnTo>
                  <a:lnTo>
                    <a:pt x="131587" y="344779"/>
                  </a:lnTo>
                  <a:lnTo>
                    <a:pt x="141285" y="361368"/>
                  </a:lnTo>
                  <a:cubicBezTo>
                    <a:pt x="146422" y="371871"/>
                    <a:pt x="158442" y="377069"/>
                    <a:pt x="169612" y="373617"/>
                  </a:cubicBezTo>
                  <a:lnTo>
                    <a:pt x="188241" y="367747"/>
                  </a:lnTo>
                  <a:cubicBezTo>
                    <a:pt x="198298" y="375926"/>
                    <a:pt x="209580" y="382472"/>
                    <a:pt x="221673" y="387142"/>
                  </a:cubicBezTo>
                  <a:lnTo>
                    <a:pt x="221673" y="388673"/>
                  </a:lnTo>
                  <a:close/>
                  <a:moveTo>
                    <a:pt x="296701" y="366982"/>
                  </a:moveTo>
                  <a:cubicBezTo>
                    <a:pt x="294639" y="367695"/>
                    <a:pt x="292793" y="368924"/>
                    <a:pt x="291342" y="370555"/>
                  </a:cubicBezTo>
                  <a:cubicBezTo>
                    <a:pt x="291342" y="370555"/>
                    <a:pt x="291342" y="370555"/>
                    <a:pt x="291342" y="371831"/>
                  </a:cubicBezTo>
                  <a:cubicBezTo>
                    <a:pt x="290298" y="373111"/>
                    <a:pt x="289517" y="374586"/>
                    <a:pt x="289045" y="376170"/>
                  </a:cubicBezTo>
                  <a:lnTo>
                    <a:pt x="284707" y="394034"/>
                  </a:lnTo>
                  <a:cubicBezTo>
                    <a:pt x="284674" y="394543"/>
                    <a:pt x="284674" y="395055"/>
                    <a:pt x="284707" y="395565"/>
                  </a:cubicBezTo>
                  <a:lnTo>
                    <a:pt x="283430" y="401690"/>
                  </a:lnTo>
                  <a:lnTo>
                    <a:pt x="251020" y="400924"/>
                  </a:lnTo>
                  <a:lnTo>
                    <a:pt x="248978" y="392502"/>
                  </a:lnTo>
                  <a:lnTo>
                    <a:pt x="244640" y="374639"/>
                  </a:lnTo>
                  <a:cubicBezTo>
                    <a:pt x="244158" y="372854"/>
                    <a:pt x="243287" y="371197"/>
                    <a:pt x="242088" y="369791"/>
                  </a:cubicBezTo>
                  <a:cubicBezTo>
                    <a:pt x="240465" y="368178"/>
                    <a:pt x="238437" y="367032"/>
                    <a:pt x="236218" y="366473"/>
                  </a:cubicBezTo>
                  <a:cubicBezTo>
                    <a:pt x="222740" y="362136"/>
                    <a:pt x="210373" y="354907"/>
                    <a:pt x="199980" y="345291"/>
                  </a:cubicBezTo>
                  <a:cubicBezTo>
                    <a:pt x="198498" y="344059"/>
                    <a:pt x="196752" y="343185"/>
                    <a:pt x="194876" y="342740"/>
                  </a:cubicBezTo>
                  <a:lnTo>
                    <a:pt x="192068" y="342740"/>
                  </a:lnTo>
                  <a:lnTo>
                    <a:pt x="188240" y="342740"/>
                  </a:lnTo>
                  <a:lnTo>
                    <a:pt x="163230" y="348099"/>
                  </a:lnTo>
                  <a:lnTo>
                    <a:pt x="145111" y="318241"/>
                  </a:lnTo>
                  <a:lnTo>
                    <a:pt x="163996" y="299866"/>
                  </a:lnTo>
                  <a:cubicBezTo>
                    <a:pt x="166299" y="298019"/>
                    <a:pt x="167540" y="295154"/>
                    <a:pt x="167313" y="292210"/>
                  </a:cubicBezTo>
                  <a:cubicBezTo>
                    <a:pt x="167537" y="290859"/>
                    <a:pt x="167537" y="289479"/>
                    <a:pt x="167313" y="288128"/>
                  </a:cubicBezTo>
                  <a:cubicBezTo>
                    <a:pt x="164447" y="274261"/>
                    <a:pt x="164187" y="259981"/>
                    <a:pt x="166548" y="246020"/>
                  </a:cubicBezTo>
                  <a:cubicBezTo>
                    <a:pt x="166863" y="244419"/>
                    <a:pt x="166863" y="242772"/>
                    <a:pt x="166548" y="241171"/>
                  </a:cubicBezTo>
                  <a:cubicBezTo>
                    <a:pt x="166577" y="240662"/>
                    <a:pt x="166577" y="240150"/>
                    <a:pt x="166548" y="239640"/>
                  </a:cubicBezTo>
                  <a:cubicBezTo>
                    <a:pt x="165908" y="237604"/>
                    <a:pt x="164766" y="235762"/>
                    <a:pt x="163230" y="234281"/>
                  </a:cubicBezTo>
                  <a:lnTo>
                    <a:pt x="144090" y="216927"/>
                  </a:lnTo>
                  <a:lnTo>
                    <a:pt x="161699" y="186303"/>
                  </a:lnTo>
                  <a:lnTo>
                    <a:pt x="187219" y="193448"/>
                  </a:lnTo>
                  <a:cubicBezTo>
                    <a:pt x="189148" y="193904"/>
                    <a:pt x="191158" y="193904"/>
                    <a:pt x="193089" y="193448"/>
                  </a:cubicBezTo>
                  <a:cubicBezTo>
                    <a:pt x="195025" y="193098"/>
                    <a:pt x="196858" y="192313"/>
                    <a:pt x="198448" y="191152"/>
                  </a:cubicBezTo>
                  <a:lnTo>
                    <a:pt x="200999" y="189110"/>
                  </a:lnTo>
                  <a:cubicBezTo>
                    <a:pt x="205738" y="185275"/>
                    <a:pt x="210678" y="181697"/>
                    <a:pt x="215801" y="178391"/>
                  </a:cubicBezTo>
                  <a:cubicBezTo>
                    <a:pt x="222580" y="174972"/>
                    <a:pt x="229569" y="171989"/>
                    <a:pt x="236726" y="169459"/>
                  </a:cubicBezTo>
                  <a:cubicBezTo>
                    <a:pt x="238697" y="168708"/>
                    <a:pt x="240450" y="167480"/>
                    <a:pt x="241831" y="165886"/>
                  </a:cubicBezTo>
                  <a:lnTo>
                    <a:pt x="241831" y="164609"/>
                  </a:lnTo>
                  <a:cubicBezTo>
                    <a:pt x="242757" y="163386"/>
                    <a:pt x="243448" y="162002"/>
                    <a:pt x="243873" y="160527"/>
                  </a:cubicBezTo>
                  <a:lnTo>
                    <a:pt x="247956" y="143684"/>
                  </a:lnTo>
                  <a:lnTo>
                    <a:pt x="249487" y="137559"/>
                  </a:lnTo>
                  <a:lnTo>
                    <a:pt x="284959" y="137559"/>
                  </a:lnTo>
                  <a:lnTo>
                    <a:pt x="286745" y="144704"/>
                  </a:lnTo>
                  <a:lnTo>
                    <a:pt x="290318" y="159505"/>
                  </a:lnTo>
                  <a:lnTo>
                    <a:pt x="290318" y="162567"/>
                  </a:lnTo>
                  <a:cubicBezTo>
                    <a:pt x="291291" y="166484"/>
                    <a:pt x="294168" y="169648"/>
                    <a:pt x="297974" y="170989"/>
                  </a:cubicBezTo>
                  <a:cubicBezTo>
                    <a:pt x="311601" y="175627"/>
                    <a:pt x="324177" y="182912"/>
                    <a:pt x="334978" y="192426"/>
                  </a:cubicBezTo>
                  <a:cubicBezTo>
                    <a:pt x="338205" y="195402"/>
                    <a:pt x="342758" y="196468"/>
                    <a:pt x="346972" y="195233"/>
                  </a:cubicBezTo>
                  <a:lnTo>
                    <a:pt x="372492" y="187067"/>
                  </a:lnTo>
                  <a:lnTo>
                    <a:pt x="391121" y="218201"/>
                  </a:lnTo>
                  <a:lnTo>
                    <a:pt x="371470" y="236065"/>
                  </a:lnTo>
                  <a:cubicBezTo>
                    <a:pt x="369034" y="237826"/>
                    <a:pt x="367682" y="240722"/>
                    <a:pt x="367897" y="243721"/>
                  </a:cubicBezTo>
                  <a:cubicBezTo>
                    <a:pt x="367645" y="245156"/>
                    <a:pt x="367645" y="246624"/>
                    <a:pt x="367897" y="248059"/>
                  </a:cubicBezTo>
                  <a:lnTo>
                    <a:pt x="367897" y="249591"/>
                  </a:lnTo>
                  <a:cubicBezTo>
                    <a:pt x="368077" y="252990"/>
                    <a:pt x="368077" y="256398"/>
                    <a:pt x="367897" y="259798"/>
                  </a:cubicBezTo>
                  <a:lnTo>
                    <a:pt x="367897" y="263881"/>
                  </a:lnTo>
                  <a:cubicBezTo>
                    <a:pt x="368234" y="268384"/>
                    <a:pt x="368234" y="272904"/>
                    <a:pt x="367897" y="277407"/>
                  </a:cubicBezTo>
                  <a:cubicBezTo>
                    <a:pt x="367732" y="281779"/>
                    <a:pt x="367220" y="286131"/>
                    <a:pt x="366366" y="290422"/>
                  </a:cubicBezTo>
                  <a:cubicBezTo>
                    <a:pt x="366114" y="291858"/>
                    <a:pt x="366114" y="293325"/>
                    <a:pt x="366366" y="294761"/>
                  </a:cubicBezTo>
                  <a:cubicBezTo>
                    <a:pt x="366312" y="295440"/>
                    <a:pt x="366312" y="296123"/>
                    <a:pt x="366366" y="296803"/>
                  </a:cubicBezTo>
                  <a:cubicBezTo>
                    <a:pt x="366966" y="298930"/>
                    <a:pt x="368110" y="300865"/>
                    <a:pt x="369683" y="302417"/>
                  </a:cubicBezTo>
                  <a:lnTo>
                    <a:pt x="388568" y="319260"/>
                  </a:lnTo>
                  <a:lnTo>
                    <a:pt x="371470" y="351160"/>
                  </a:lnTo>
                  <a:lnTo>
                    <a:pt x="345951" y="343249"/>
                  </a:lnTo>
                  <a:cubicBezTo>
                    <a:pt x="341457" y="341894"/>
                    <a:pt x="336581" y="343065"/>
                    <a:pt x="333190" y="346312"/>
                  </a:cubicBezTo>
                  <a:cubicBezTo>
                    <a:pt x="328019" y="351271"/>
                    <a:pt x="322178" y="355481"/>
                    <a:pt x="315837" y="358816"/>
                  </a:cubicBezTo>
                  <a:cubicBezTo>
                    <a:pt x="309835" y="362340"/>
                    <a:pt x="303403" y="365085"/>
                    <a:pt x="296701" y="366982"/>
                  </a:cubicBezTo>
                  <a:close/>
                  <a:moveTo>
                    <a:pt x="314821" y="388929"/>
                  </a:moveTo>
                  <a:lnTo>
                    <a:pt x="314821" y="387143"/>
                  </a:lnTo>
                  <a:lnTo>
                    <a:pt x="318394" y="385867"/>
                  </a:lnTo>
                  <a:cubicBezTo>
                    <a:pt x="323222" y="384179"/>
                    <a:pt x="327844" y="381954"/>
                    <a:pt x="332175" y="379231"/>
                  </a:cubicBezTo>
                  <a:cubicBezTo>
                    <a:pt x="337977" y="376137"/>
                    <a:pt x="343449" y="372459"/>
                    <a:pt x="348507" y="368258"/>
                  </a:cubicBezTo>
                  <a:lnTo>
                    <a:pt x="366627" y="373872"/>
                  </a:lnTo>
                  <a:cubicBezTo>
                    <a:pt x="378086" y="377307"/>
                    <a:pt x="390393" y="372321"/>
                    <a:pt x="396230" y="361877"/>
                  </a:cubicBezTo>
                  <a:lnTo>
                    <a:pt x="406183" y="344014"/>
                  </a:lnTo>
                  <a:lnTo>
                    <a:pt x="442677" y="411641"/>
                  </a:lnTo>
                  <a:cubicBezTo>
                    <a:pt x="446970" y="420053"/>
                    <a:pt x="445543" y="430252"/>
                    <a:pt x="439104" y="437161"/>
                  </a:cubicBezTo>
                  <a:cubicBezTo>
                    <a:pt x="432179" y="443502"/>
                    <a:pt x="422141" y="445109"/>
                    <a:pt x="413584" y="441243"/>
                  </a:cubicBezTo>
                  <a:lnTo>
                    <a:pt x="314821" y="388929"/>
                  </a:lnTo>
                  <a:close/>
                  <a:moveTo>
                    <a:pt x="430273" y="509846"/>
                  </a:moveTo>
                  <a:cubicBezTo>
                    <a:pt x="414538" y="507917"/>
                    <a:pt x="399879" y="500848"/>
                    <a:pt x="388573" y="489733"/>
                  </a:cubicBezTo>
                  <a:cubicBezTo>
                    <a:pt x="377231" y="478154"/>
                    <a:pt x="369974" y="463191"/>
                    <a:pt x="367902" y="447115"/>
                  </a:cubicBezTo>
                  <a:lnTo>
                    <a:pt x="401077" y="464723"/>
                  </a:lnTo>
                  <a:cubicBezTo>
                    <a:pt x="405201" y="466694"/>
                    <a:pt x="409583" y="468069"/>
                    <a:pt x="414093" y="468806"/>
                  </a:cubicBezTo>
                  <a:lnTo>
                    <a:pt x="417920" y="468806"/>
                  </a:lnTo>
                  <a:lnTo>
                    <a:pt x="423025" y="468806"/>
                  </a:lnTo>
                  <a:lnTo>
                    <a:pt x="429150" y="468806"/>
                  </a:lnTo>
                  <a:lnTo>
                    <a:pt x="431192" y="468806"/>
                  </a:lnTo>
                  <a:cubicBezTo>
                    <a:pt x="435511" y="468092"/>
                    <a:pt x="439717" y="466805"/>
                    <a:pt x="443696" y="464978"/>
                  </a:cubicBezTo>
                  <a:lnTo>
                    <a:pt x="446248" y="463702"/>
                  </a:lnTo>
                  <a:cubicBezTo>
                    <a:pt x="450254" y="461690"/>
                    <a:pt x="453950" y="459112"/>
                    <a:pt x="457221" y="456046"/>
                  </a:cubicBezTo>
                  <a:cubicBezTo>
                    <a:pt x="472261" y="440967"/>
                    <a:pt x="475490" y="417747"/>
                    <a:pt x="465131" y="399137"/>
                  </a:cubicBezTo>
                  <a:lnTo>
                    <a:pt x="447778" y="366982"/>
                  </a:lnTo>
                  <a:cubicBezTo>
                    <a:pt x="487229" y="371816"/>
                    <a:pt x="515290" y="407716"/>
                    <a:pt x="510456" y="447167"/>
                  </a:cubicBezTo>
                  <a:cubicBezTo>
                    <a:pt x="505622" y="486618"/>
                    <a:pt x="469724" y="514680"/>
                    <a:pt x="430273" y="509846"/>
                  </a:cubicBezTo>
                  <a:close/>
                </a:path>
              </a:pathLst>
            </a:custGeom>
            <a:grpFill/>
            <a:ln w="3175" cap="flat">
              <a:solidFill>
                <a:schemeClr val="tx1"/>
              </a:solidFill>
              <a:prstDash val="solid"/>
              <a:miter/>
            </a:ln>
          </p:spPr>
          <p:txBody>
            <a:bodyPr rtlCol="0" anchor="ctr"/>
            <a:lstStyle/>
            <a:p>
              <a:pPr defTabSz="685783">
                <a:defRPr/>
              </a:pPr>
              <a:endParaRPr lang="en-US">
                <a:solidFill>
                  <a:srgbClr val="FFFFFF"/>
                </a:solidFill>
                <a:latin typeface="IBM Plex Sans"/>
              </a:endParaRPr>
            </a:p>
          </p:txBody>
        </p:sp>
        <p:sp>
          <p:nvSpPr>
            <p:cNvPr id="803" name="Freeform 802">
              <a:extLst>
                <a:ext uri="{FF2B5EF4-FFF2-40B4-BE49-F238E27FC236}">
                  <a16:creationId xmlns:a16="http://schemas.microsoft.com/office/drawing/2014/main" id="{C9FA5225-18AB-D341-94E6-7A34110472C5}"/>
                </a:ext>
              </a:extLst>
            </p:cNvPr>
            <p:cNvSpPr/>
            <p:nvPr/>
          </p:nvSpPr>
          <p:spPr>
            <a:xfrm>
              <a:off x="7320118" y="2335779"/>
              <a:ext cx="136372" cy="123213"/>
            </a:xfrm>
            <a:custGeom>
              <a:avLst/>
              <a:gdLst>
                <a:gd name="connsiteX0" fmla="*/ 133906 w 136371"/>
                <a:gd name="connsiteY0" fmla="*/ 49831 h 123213"/>
                <a:gd name="connsiteX1" fmla="*/ 110938 w 136371"/>
                <a:gd name="connsiteY1" fmla="*/ 10785 h 123213"/>
                <a:gd name="connsiteX2" fmla="*/ 91288 w 136371"/>
                <a:gd name="connsiteY2" fmla="*/ 67 h 123213"/>
                <a:gd name="connsiteX3" fmla="*/ 46117 w 136371"/>
                <a:gd name="connsiteY3" fmla="*/ 67 h 123213"/>
                <a:gd name="connsiteX4" fmla="*/ 25957 w 136371"/>
                <a:gd name="connsiteY4" fmla="*/ 10785 h 123213"/>
                <a:gd name="connsiteX5" fmla="*/ 3500 w 136371"/>
                <a:gd name="connsiteY5" fmla="*/ 50086 h 123213"/>
                <a:gd name="connsiteX6" fmla="*/ 3500 w 136371"/>
                <a:gd name="connsiteY6" fmla="*/ 73564 h 123213"/>
                <a:gd name="connsiteX7" fmla="*/ 26468 w 136371"/>
                <a:gd name="connsiteY7" fmla="*/ 114141 h 123213"/>
                <a:gd name="connsiteX8" fmla="*/ 45608 w 136371"/>
                <a:gd name="connsiteY8" fmla="*/ 124094 h 123213"/>
                <a:gd name="connsiteX9" fmla="*/ 91544 w 136371"/>
                <a:gd name="connsiteY9" fmla="*/ 124094 h 123213"/>
                <a:gd name="connsiteX10" fmla="*/ 110938 w 136371"/>
                <a:gd name="connsiteY10" fmla="*/ 112610 h 123213"/>
                <a:gd name="connsiteX11" fmla="*/ 133906 w 136371"/>
                <a:gd name="connsiteY11" fmla="*/ 73054 h 123213"/>
                <a:gd name="connsiteX12" fmla="*/ 133906 w 136371"/>
                <a:gd name="connsiteY12" fmla="*/ 49831 h 123213"/>
                <a:gd name="connsiteX13" fmla="*/ 89756 w 136371"/>
                <a:gd name="connsiteY13" fmla="*/ 98318 h 123213"/>
                <a:gd name="connsiteX14" fmla="*/ 47138 w 136371"/>
                <a:gd name="connsiteY14" fmla="*/ 98318 h 123213"/>
                <a:gd name="connsiteX15" fmla="*/ 26467 w 136371"/>
                <a:gd name="connsiteY15" fmla="*/ 61315 h 123213"/>
                <a:gd name="connsiteX16" fmla="*/ 46883 w 136371"/>
                <a:gd name="connsiteY16" fmla="*/ 25587 h 123213"/>
                <a:gd name="connsiteX17" fmla="*/ 90267 w 136371"/>
                <a:gd name="connsiteY17" fmla="*/ 25587 h 123213"/>
                <a:gd name="connsiteX18" fmla="*/ 111193 w 136371"/>
                <a:gd name="connsiteY18" fmla="*/ 61315 h 123213"/>
                <a:gd name="connsiteX19" fmla="*/ 89756 w 136371"/>
                <a:gd name="connsiteY19" fmla="*/ 98318 h 12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6371" h="123213">
                  <a:moveTo>
                    <a:pt x="133906" y="49831"/>
                  </a:moveTo>
                  <a:lnTo>
                    <a:pt x="110938" y="10785"/>
                  </a:lnTo>
                  <a:cubicBezTo>
                    <a:pt x="107106" y="3620"/>
                    <a:pt x="99387" y="-590"/>
                    <a:pt x="91288" y="67"/>
                  </a:cubicBezTo>
                  <a:lnTo>
                    <a:pt x="46117" y="67"/>
                  </a:lnTo>
                  <a:cubicBezTo>
                    <a:pt x="37909" y="-472"/>
                    <a:pt x="30101" y="3679"/>
                    <a:pt x="25957" y="10785"/>
                  </a:cubicBezTo>
                  <a:lnTo>
                    <a:pt x="3500" y="50086"/>
                  </a:lnTo>
                  <a:cubicBezTo>
                    <a:pt x="-1167" y="57216"/>
                    <a:pt x="-1167" y="66434"/>
                    <a:pt x="3500" y="73564"/>
                  </a:cubicBezTo>
                  <a:lnTo>
                    <a:pt x="26468" y="114141"/>
                  </a:lnTo>
                  <a:cubicBezTo>
                    <a:pt x="30884" y="120334"/>
                    <a:pt x="38002" y="124035"/>
                    <a:pt x="45608" y="124094"/>
                  </a:cubicBezTo>
                  <a:lnTo>
                    <a:pt x="91544" y="124094"/>
                  </a:lnTo>
                  <a:cubicBezTo>
                    <a:pt x="99572" y="123919"/>
                    <a:pt x="106926" y="119565"/>
                    <a:pt x="110938" y="112610"/>
                  </a:cubicBezTo>
                  <a:lnTo>
                    <a:pt x="133906" y="73054"/>
                  </a:lnTo>
                  <a:cubicBezTo>
                    <a:pt x="137632" y="65761"/>
                    <a:pt x="137632" y="57123"/>
                    <a:pt x="133906" y="49831"/>
                  </a:cubicBezTo>
                  <a:close/>
                  <a:moveTo>
                    <a:pt x="89756" y="98318"/>
                  </a:moveTo>
                  <a:lnTo>
                    <a:pt x="47138" y="98318"/>
                  </a:lnTo>
                  <a:lnTo>
                    <a:pt x="26467" y="61315"/>
                  </a:lnTo>
                  <a:lnTo>
                    <a:pt x="46883" y="25587"/>
                  </a:lnTo>
                  <a:lnTo>
                    <a:pt x="90267" y="25587"/>
                  </a:lnTo>
                  <a:lnTo>
                    <a:pt x="111193" y="61315"/>
                  </a:lnTo>
                  <a:lnTo>
                    <a:pt x="89756" y="98318"/>
                  </a:lnTo>
                  <a:close/>
                </a:path>
              </a:pathLst>
            </a:custGeom>
            <a:grpFill/>
            <a:ln w="3175" cap="flat">
              <a:solidFill>
                <a:schemeClr val="tx1"/>
              </a:solidFill>
              <a:prstDash val="solid"/>
              <a:miter/>
            </a:ln>
          </p:spPr>
          <p:txBody>
            <a:bodyPr rtlCol="0" anchor="ctr"/>
            <a:lstStyle/>
            <a:p>
              <a:pPr defTabSz="685783">
                <a:defRPr/>
              </a:pPr>
              <a:endParaRPr lang="en-US">
                <a:solidFill>
                  <a:srgbClr val="FFFFFF"/>
                </a:solidFill>
                <a:latin typeface="IBM Plex Sans"/>
              </a:endParaRPr>
            </a:p>
          </p:txBody>
        </p:sp>
      </p:grpSp>
      <p:sp>
        <p:nvSpPr>
          <p:cNvPr id="804" name="Freeform 803">
            <a:extLst>
              <a:ext uri="{FF2B5EF4-FFF2-40B4-BE49-F238E27FC236}">
                <a16:creationId xmlns:a16="http://schemas.microsoft.com/office/drawing/2014/main" id="{577E0DBB-FB7A-DB4D-9137-C70956C41EEF}"/>
              </a:ext>
            </a:extLst>
          </p:cNvPr>
          <p:cNvSpPr/>
          <p:nvPr/>
        </p:nvSpPr>
        <p:spPr>
          <a:xfrm rot="10800000">
            <a:off x="6969095" y="1265202"/>
            <a:ext cx="50875" cy="439811"/>
          </a:xfrm>
          <a:custGeom>
            <a:avLst/>
            <a:gdLst>
              <a:gd name="connsiteX0" fmla="*/ 0 w 0"/>
              <a:gd name="connsiteY0" fmla="*/ 1550505 h 1550505"/>
              <a:gd name="connsiteX1" fmla="*/ 0 w 0"/>
              <a:gd name="connsiteY1" fmla="*/ 0 h 1550505"/>
            </a:gdLst>
            <a:ahLst/>
            <a:cxnLst>
              <a:cxn ang="0">
                <a:pos x="connsiteX0" y="connsiteY0"/>
              </a:cxn>
              <a:cxn ang="0">
                <a:pos x="connsiteX1" y="connsiteY1"/>
              </a:cxn>
            </a:cxnLst>
            <a:rect l="l" t="t" r="r" b="b"/>
            <a:pathLst>
              <a:path h="1550505">
                <a:moveTo>
                  <a:pt x="0" y="1550505"/>
                </a:moveTo>
                <a:lnTo>
                  <a:pt x="0" y="0"/>
                </a:lnTo>
              </a:path>
            </a:pathLst>
          </a:custGeom>
          <a:no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endParaRPr lang="en-US">
              <a:solidFill>
                <a:prstClr val="white"/>
              </a:solidFill>
              <a:latin typeface="Arial" panose="020B0604020202020204"/>
            </a:endParaRPr>
          </a:p>
        </p:txBody>
      </p:sp>
      <p:grpSp>
        <p:nvGrpSpPr>
          <p:cNvPr id="805" name="Group 804">
            <a:extLst>
              <a:ext uri="{FF2B5EF4-FFF2-40B4-BE49-F238E27FC236}">
                <a16:creationId xmlns:a16="http://schemas.microsoft.com/office/drawing/2014/main" id="{CEDD4952-838A-7842-BDBA-7B1B2668F899}"/>
              </a:ext>
            </a:extLst>
          </p:cNvPr>
          <p:cNvGrpSpPr>
            <a:grpSpLocks noChangeAspect="1"/>
          </p:cNvGrpSpPr>
          <p:nvPr/>
        </p:nvGrpSpPr>
        <p:grpSpPr>
          <a:xfrm>
            <a:off x="3292221" y="1791607"/>
            <a:ext cx="484132" cy="477996"/>
            <a:chOff x="7983538" y="1068388"/>
            <a:chExt cx="1001713" cy="989012"/>
          </a:xfrm>
          <a:solidFill>
            <a:schemeClr val="accent2"/>
          </a:solidFill>
        </p:grpSpPr>
        <p:sp>
          <p:nvSpPr>
            <p:cNvPr id="806" name="Freeform 44">
              <a:extLst>
                <a:ext uri="{FF2B5EF4-FFF2-40B4-BE49-F238E27FC236}">
                  <a16:creationId xmlns:a16="http://schemas.microsoft.com/office/drawing/2014/main" id="{E144AEC2-E12D-484D-AC71-363DC9B8A111}"/>
                </a:ext>
              </a:extLst>
            </p:cNvPr>
            <p:cNvSpPr>
              <a:spLocks/>
            </p:cNvSpPr>
            <p:nvPr/>
          </p:nvSpPr>
          <p:spPr bwMode="auto">
            <a:xfrm>
              <a:off x="8089901" y="1146175"/>
              <a:ext cx="276225" cy="180975"/>
            </a:xfrm>
            <a:custGeom>
              <a:avLst/>
              <a:gdLst>
                <a:gd name="T0" fmla="*/ 30 w 455"/>
                <a:gd name="T1" fmla="*/ 297 h 297"/>
                <a:gd name="T2" fmla="*/ 18 w 455"/>
                <a:gd name="T3" fmla="*/ 294 h 297"/>
                <a:gd name="T4" fmla="*/ 7 w 455"/>
                <a:gd name="T5" fmla="*/ 259 h 297"/>
                <a:gd name="T6" fmla="*/ 429 w 455"/>
                <a:gd name="T7" fmla="*/ 0 h 297"/>
                <a:gd name="T8" fmla="*/ 455 w 455"/>
                <a:gd name="T9" fmla="*/ 26 h 297"/>
                <a:gd name="T10" fmla="*/ 429 w 455"/>
                <a:gd name="T11" fmla="*/ 52 h 297"/>
                <a:gd name="T12" fmla="*/ 53 w 455"/>
                <a:gd name="T13" fmla="*/ 283 h 297"/>
                <a:gd name="T14" fmla="*/ 30 w 455"/>
                <a:gd name="T15" fmla="*/ 297 h 2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5" h="297">
                  <a:moveTo>
                    <a:pt x="30" y="297"/>
                  </a:moveTo>
                  <a:cubicBezTo>
                    <a:pt x="26" y="297"/>
                    <a:pt x="22" y="296"/>
                    <a:pt x="18" y="294"/>
                  </a:cubicBezTo>
                  <a:cubicBezTo>
                    <a:pt x="5" y="288"/>
                    <a:pt x="0" y="272"/>
                    <a:pt x="7" y="259"/>
                  </a:cubicBezTo>
                  <a:cubicBezTo>
                    <a:pt x="88" y="99"/>
                    <a:pt x="250" y="0"/>
                    <a:pt x="429" y="0"/>
                  </a:cubicBezTo>
                  <a:cubicBezTo>
                    <a:pt x="443" y="0"/>
                    <a:pt x="455" y="12"/>
                    <a:pt x="455" y="26"/>
                  </a:cubicBezTo>
                  <a:cubicBezTo>
                    <a:pt x="455" y="41"/>
                    <a:pt x="443" y="52"/>
                    <a:pt x="429" y="52"/>
                  </a:cubicBezTo>
                  <a:cubicBezTo>
                    <a:pt x="270" y="52"/>
                    <a:pt x="126" y="141"/>
                    <a:pt x="53" y="283"/>
                  </a:cubicBezTo>
                  <a:cubicBezTo>
                    <a:pt x="48" y="292"/>
                    <a:pt x="40" y="297"/>
                    <a:pt x="30" y="2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64FF"/>
                </a:solidFill>
                <a:effectLst/>
                <a:uLnTx/>
                <a:uFillTx/>
                <a:latin typeface="IBM Plex Sans"/>
                <a:ea typeface="+mn-ea"/>
                <a:cs typeface="+mn-cs"/>
              </a:endParaRPr>
            </a:p>
          </p:txBody>
        </p:sp>
        <p:sp>
          <p:nvSpPr>
            <p:cNvPr id="807" name="Freeform 45">
              <a:extLst>
                <a:ext uri="{FF2B5EF4-FFF2-40B4-BE49-F238E27FC236}">
                  <a16:creationId xmlns:a16="http://schemas.microsoft.com/office/drawing/2014/main" id="{CE3C2D97-8C9E-1B42-83AB-B9636C98B55E}"/>
                </a:ext>
              </a:extLst>
            </p:cNvPr>
            <p:cNvSpPr>
              <a:spLocks noEditPoints="1"/>
            </p:cNvSpPr>
            <p:nvPr/>
          </p:nvSpPr>
          <p:spPr bwMode="auto">
            <a:xfrm>
              <a:off x="7983538" y="1068388"/>
              <a:ext cx="1001713" cy="989012"/>
            </a:xfrm>
            <a:custGeom>
              <a:avLst/>
              <a:gdLst>
                <a:gd name="T0" fmla="*/ 1441 w 1648"/>
                <a:gd name="T1" fmla="*/ 1627 h 1627"/>
                <a:gd name="T2" fmla="*/ 1298 w 1648"/>
                <a:gd name="T3" fmla="*/ 1561 h 1627"/>
                <a:gd name="T4" fmla="*/ 1296 w 1648"/>
                <a:gd name="T5" fmla="*/ 1558 h 1627"/>
                <a:gd name="T6" fmla="*/ 1200 w 1648"/>
                <a:gd name="T7" fmla="*/ 1407 h 1627"/>
                <a:gd name="T8" fmla="*/ 948 w 1648"/>
                <a:gd name="T9" fmla="*/ 1103 h 1627"/>
                <a:gd name="T10" fmla="*/ 944 w 1648"/>
                <a:gd name="T11" fmla="*/ 1099 h 1627"/>
                <a:gd name="T12" fmla="*/ 940 w 1648"/>
                <a:gd name="T13" fmla="*/ 1102 h 1627"/>
                <a:gd name="T14" fmla="*/ 603 w 1648"/>
                <a:gd name="T15" fmla="*/ 1205 h 1627"/>
                <a:gd name="T16" fmla="*/ 0 w 1648"/>
                <a:gd name="T17" fmla="*/ 602 h 1627"/>
                <a:gd name="T18" fmla="*/ 602 w 1648"/>
                <a:gd name="T19" fmla="*/ 0 h 1627"/>
                <a:gd name="T20" fmla="*/ 1205 w 1648"/>
                <a:gd name="T21" fmla="*/ 603 h 1627"/>
                <a:gd name="T22" fmla="*/ 1099 w 1648"/>
                <a:gd name="T23" fmla="*/ 944 h 1627"/>
                <a:gd name="T24" fmla="*/ 1096 w 1648"/>
                <a:gd name="T25" fmla="*/ 948 h 1627"/>
                <a:gd name="T26" fmla="*/ 1100 w 1648"/>
                <a:gd name="T27" fmla="*/ 952 h 1627"/>
                <a:gd name="T28" fmla="*/ 1400 w 1648"/>
                <a:gd name="T29" fmla="*/ 1196 h 1627"/>
                <a:gd name="T30" fmla="*/ 1558 w 1648"/>
                <a:gd name="T31" fmla="*/ 1296 h 1627"/>
                <a:gd name="T32" fmla="*/ 1560 w 1648"/>
                <a:gd name="T33" fmla="*/ 1298 h 1627"/>
                <a:gd name="T34" fmla="*/ 1587 w 1648"/>
                <a:gd name="T35" fmla="*/ 1555 h 1627"/>
                <a:gd name="T36" fmla="*/ 1441 w 1648"/>
                <a:gd name="T37" fmla="*/ 1627 h 1627"/>
                <a:gd name="T38" fmla="*/ 1129 w 1648"/>
                <a:gd name="T39" fmla="*/ 1224 h 1627"/>
                <a:gd name="T40" fmla="*/ 1244 w 1648"/>
                <a:gd name="T41" fmla="*/ 1379 h 1627"/>
                <a:gd name="T42" fmla="*/ 1339 w 1648"/>
                <a:gd name="T43" fmla="*/ 1528 h 1627"/>
                <a:gd name="T44" fmla="*/ 1440 w 1648"/>
                <a:gd name="T45" fmla="*/ 1575 h 1627"/>
                <a:gd name="T46" fmla="*/ 1547 w 1648"/>
                <a:gd name="T47" fmla="*/ 1523 h 1627"/>
                <a:gd name="T48" fmla="*/ 1529 w 1648"/>
                <a:gd name="T49" fmla="*/ 1340 h 1627"/>
                <a:gd name="T50" fmla="*/ 1528 w 1648"/>
                <a:gd name="T51" fmla="*/ 1339 h 1627"/>
                <a:gd name="T52" fmla="*/ 1372 w 1648"/>
                <a:gd name="T53" fmla="*/ 1240 h 1627"/>
                <a:gd name="T54" fmla="*/ 1222 w 1648"/>
                <a:gd name="T55" fmla="*/ 1131 h 1627"/>
                <a:gd name="T56" fmla="*/ 1218 w 1648"/>
                <a:gd name="T57" fmla="*/ 1127 h 1627"/>
                <a:gd name="T58" fmla="*/ 1125 w 1648"/>
                <a:gd name="T59" fmla="*/ 1220 h 1627"/>
                <a:gd name="T60" fmla="*/ 1129 w 1648"/>
                <a:gd name="T61" fmla="*/ 1224 h 1627"/>
                <a:gd name="T62" fmla="*/ 991 w 1648"/>
                <a:gd name="T63" fmla="*/ 1072 h 1627"/>
                <a:gd name="T64" fmla="*/ 1087 w 1648"/>
                <a:gd name="T65" fmla="*/ 1176 h 1627"/>
                <a:gd name="T66" fmla="*/ 1091 w 1648"/>
                <a:gd name="T67" fmla="*/ 1181 h 1627"/>
                <a:gd name="T68" fmla="*/ 1178 w 1648"/>
                <a:gd name="T69" fmla="*/ 1094 h 1627"/>
                <a:gd name="T70" fmla="*/ 1173 w 1648"/>
                <a:gd name="T71" fmla="*/ 1090 h 1627"/>
                <a:gd name="T72" fmla="*/ 1069 w 1648"/>
                <a:gd name="T73" fmla="*/ 994 h 1627"/>
                <a:gd name="T74" fmla="*/ 1064 w 1648"/>
                <a:gd name="T75" fmla="*/ 990 h 1627"/>
                <a:gd name="T76" fmla="*/ 1060 w 1648"/>
                <a:gd name="T77" fmla="*/ 995 h 1627"/>
                <a:gd name="T78" fmla="*/ 991 w 1648"/>
                <a:gd name="T79" fmla="*/ 1063 h 1627"/>
                <a:gd name="T80" fmla="*/ 986 w 1648"/>
                <a:gd name="T81" fmla="*/ 1067 h 1627"/>
                <a:gd name="T82" fmla="*/ 991 w 1648"/>
                <a:gd name="T83" fmla="*/ 1072 h 1627"/>
                <a:gd name="T84" fmla="*/ 602 w 1648"/>
                <a:gd name="T85" fmla="*/ 52 h 1627"/>
                <a:gd name="T86" fmla="*/ 52 w 1648"/>
                <a:gd name="T87" fmla="*/ 602 h 1627"/>
                <a:gd name="T88" fmla="*/ 603 w 1648"/>
                <a:gd name="T89" fmla="*/ 1153 h 1627"/>
                <a:gd name="T90" fmla="*/ 931 w 1648"/>
                <a:gd name="T91" fmla="*/ 1044 h 1627"/>
                <a:gd name="T92" fmla="*/ 1153 w 1648"/>
                <a:gd name="T93" fmla="*/ 603 h 1627"/>
                <a:gd name="T94" fmla="*/ 602 w 1648"/>
                <a:gd name="T95" fmla="*/ 52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48" h="1627">
                  <a:moveTo>
                    <a:pt x="1441" y="1627"/>
                  </a:moveTo>
                  <a:cubicBezTo>
                    <a:pt x="1386" y="1627"/>
                    <a:pt x="1334" y="1603"/>
                    <a:pt x="1298" y="1561"/>
                  </a:cubicBezTo>
                  <a:cubicBezTo>
                    <a:pt x="1298" y="1560"/>
                    <a:pt x="1297" y="1559"/>
                    <a:pt x="1296" y="1558"/>
                  </a:cubicBezTo>
                  <a:cubicBezTo>
                    <a:pt x="1200" y="1407"/>
                    <a:pt x="1200" y="1407"/>
                    <a:pt x="1200" y="1407"/>
                  </a:cubicBezTo>
                  <a:cubicBezTo>
                    <a:pt x="1135" y="1304"/>
                    <a:pt x="1027" y="1182"/>
                    <a:pt x="948" y="1103"/>
                  </a:cubicBezTo>
                  <a:cubicBezTo>
                    <a:pt x="944" y="1099"/>
                    <a:pt x="944" y="1099"/>
                    <a:pt x="944" y="1099"/>
                  </a:cubicBezTo>
                  <a:cubicBezTo>
                    <a:pt x="940" y="1102"/>
                    <a:pt x="940" y="1102"/>
                    <a:pt x="940" y="1102"/>
                  </a:cubicBezTo>
                  <a:cubicBezTo>
                    <a:pt x="841" y="1169"/>
                    <a:pt x="724" y="1205"/>
                    <a:pt x="603" y="1205"/>
                  </a:cubicBezTo>
                  <a:cubicBezTo>
                    <a:pt x="271" y="1205"/>
                    <a:pt x="0" y="935"/>
                    <a:pt x="0" y="602"/>
                  </a:cubicBezTo>
                  <a:cubicBezTo>
                    <a:pt x="0" y="270"/>
                    <a:pt x="270" y="0"/>
                    <a:pt x="602" y="0"/>
                  </a:cubicBezTo>
                  <a:cubicBezTo>
                    <a:pt x="935" y="0"/>
                    <a:pt x="1205" y="271"/>
                    <a:pt x="1205" y="603"/>
                  </a:cubicBezTo>
                  <a:cubicBezTo>
                    <a:pt x="1205" y="726"/>
                    <a:pt x="1169" y="844"/>
                    <a:pt x="1099" y="944"/>
                  </a:cubicBezTo>
                  <a:cubicBezTo>
                    <a:pt x="1096" y="948"/>
                    <a:pt x="1096" y="948"/>
                    <a:pt x="1096" y="948"/>
                  </a:cubicBezTo>
                  <a:cubicBezTo>
                    <a:pt x="1100" y="952"/>
                    <a:pt x="1100" y="952"/>
                    <a:pt x="1100" y="952"/>
                  </a:cubicBezTo>
                  <a:cubicBezTo>
                    <a:pt x="1191" y="1042"/>
                    <a:pt x="1309" y="1138"/>
                    <a:pt x="1400" y="1196"/>
                  </a:cubicBezTo>
                  <a:cubicBezTo>
                    <a:pt x="1558" y="1296"/>
                    <a:pt x="1558" y="1296"/>
                    <a:pt x="1558" y="1296"/>
                  </a:cubicBezTo>
                  <a:cubicBezTo>
                    <a:pt x="1559" y="1297"/>
                    <a:pt x="1560" y="1298"/>
                    <a:pt x="1560" y="1298"/>
                  </a:cubicBezTo>
                  <a:cubicBezTo>
                    <a:pt x="1636" y="1362"/>
                    <a:pt x="1648" y="1477"/>
                    <a:pt x="1587" y="1555"/>
                  </a:cubicBezTo>
                  <a:cubicBezTo>
                    <a:pt x="1552" y="1600"/>
                    <a:pt x="1498" y="1627"/>
                    <a:pt x="1441" y="1627"/>
                  </a:cubicBezTo>
                  <a:close/>
                  <a:moveTo>
                    <a:pt x="1129" y="1224"/>
                  </a:moveTo>
                  <a:cubicBezTo>
                    <a:pt x="1175" y="1280"/>
                    <a:pt x="1215" y="1334"/>
                    <a:pt x="1244" y="1379"/>
                  </a:cubicBezTo>
                  <a:cubicBezTo>
                    <a:pt x="1339" y="1528"/>
                    <a:pt x="1339" y="1528"/>
                    <a:pt x="1339" y="1528"/>
                  </a:cubicBezTo>
                  <a:cubicBezTo>
                    <a:pt x="1365" y="1558"/>
                    <a:pt x="1402" y="1575"/>
                    <a:pt x="1440" y="1575"/>
                  </a:cubicBezTo>
                  <a:cubicBezTo>
                    <a:pt x="1482" y="1575"/>
                    <a:pt x="1521" y="1556"/>
                    <a:pt x="1547" y="1523"/>
                  </a:cubicBezTo>
                  <a:cubicBezTo>
                    <a:pt x="1589" y="1468"/>
                    <a:pt x="1581" y="1386"/>
                    <a:pt x="1529" y="1340"/>
                  </a:cubicBezTo>
                  <a:cubicBezTo>
                    <a:pt x="1528" y="1339"/>
                    <a:pt x="1528" y="1339"/>
                    <a:pt x="1528" y="1339"/>
                  </a:cubicBezTo>
                  <a:cubicBezTo>
                    <a:pt x="1372" y="1240"/>
                    <a:pt x="1372" y="1240"/>
                    <a:pt x="1372" y="1240"/>
                  </a:cubicBezTo>
                  <a:cubicBezTo>
                    <a:pt x="1327" y="1211"/>
                    <a:pt x="1276" y="1173"/>
                    <a:pt x="1222" y="1131"/>
                  </a:cubicBezTo>
                  <a:cubicBezTo>
                    <a:pt x="1218" y="1127"/>
                    <a:pt x="1218" y="1127"/>
                    <a:pt x="1218" y="1127"/>
                  </a:cubicBezTo>
                  <a:cubicBezTo>
                    <a:pt x="1125" y="1220"/>
                    <a:pt x="1125" y="1220"/>
                    <a:pt x="1125" y="1220"/>
                  </a:cubicBezTo>
                  <a:lnTo>
                    <a:pt x="1129" y="1224"/>
                  </a:lnTo>
                  <a:close/>
                  <a:moveTo>
                    <a:pt x="991" y="1072"/>
                  </a:moveTo>
                  <a:cubicBezTo>
                    <a:pt x="1023" y="1104"/>
                    <a:pt x="1056" y="1140"/>
                    <a:pt x="1087" y="1176"/>
                  </a:cubicBezTo>
                  <a:cubicBezTo>
                    <a:pt x="1091" y="1181"/>
                    <a:pt x="1091" y="1181"/>
                    <a:pt x="1091" y="1181"/>
                  </a:cubicBezTo>
                  <a:cubicBezTo>
                    <a:pt x="1178" y="1094"/>
                    <a:pt x="1178" y="1094"/>
                    <a:pt x="1178" y="1094"/>
                  </a:cubicBezTo>
                  <a:cubicBezTo>
                    <a:pt x="1173" y="1090"/>
                    <a:pt x="1173" y="1090"/>
                    <a:pt x="1173" y="1090"/>
                  </a:cubicBezTo>
                  <a:cubicBezTo>
                    <a:pt x="1136" y="1058"/>
                    <a:pt x="1100" y="1025"/>
                    <a:pt x="1069" y="994"/>
                  </a:cubicBezTo>
                  <a:cubicBezTo>
                    <a:pt x="1064" y="990"/>
                    <a:pt x="1064" y="990"/>
                    <a:pt x="1064" y="990"/>
                  </a:cubicBezTo>
                  <a:cubicBezTo>
                    <a:pt x="1060" y="995"/>
                    <a:pt x="1060" y="995"/>
                    <a:pt x="1060" y="995"/>
                  </a:cubicBezTo>
                  <a:cubicBezTo>
                    <a:pt x="1039" y="1019"/>
                    <a:pt x="1016" y="1042"/>
                    <a:pt x="991" y="1063"/>
                  </a:cubicBezTo>
                  <a:cubicBezTo>
                    <a:pt x="986" y="1067"/>
                    <a:pt x="986" y="1067"/>
                    <a:pt x="986" y="1067"/>
                  </a:cubicBezTo>
                  <a:lnTo>
                    <a:pt x="991" y="1072"/>
                  </a:lnTo>
                  <a:close/>
                  <a:moveTo>
                    <a:pt x="602" y="52"/>
                  </a:moveTo>
                  <a:cubicBezTo>
                    <a:pt x="299" y="52"/>
                    <a:pt x="52" y="299"/>
                    <a:pt x="52" y="602"/>
                  </a:cubicBezTo>
                  <a:cubicBezTo>
                    <a:pt x="52" y="906"/>
                    <a:pt x="299" y="1153"/>
                    <a:pt x="603" y="1153"/>
                  </a:cubicBezTo>
                  <a:cubicBezTo>
                    <a:pt x="722" y="1153"/>
                    <a:pt x="836" y="1115"/>
                    <a:pt x="931" y="1044"/>
                  </a:cubicBezTo>
                  <a:cubicBezTo>
                    <a:pt x="1072" y="939"/>
                    <a:pt x="1153" y="778"/>
                    <a:pt x="1153" y="603"/>
                  </a:cubicBezTo>
                  <a:cubicBezTo>
                    <a:pt x="1153" y="299"/>
                    <a:pt x="906" y="52"/>
                    <a:pt x="602"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64FF"/>
                </a:solidFill>
                <a:effectLst/>
                <a:uLnTx/>
                <a:uFillTx/>
                <a:latin typeface="IBM Plex Sans"/>
                <a:ea typeface="+mn-ea"/>
                <a:cs typeface="+mn-cs"/>
              </a:endParaRPr>
            </a:p>
          </p:txBody>
        </p:sp>
        <p:sp>
          <p:nvSpPr>
            <p:cNvPr id="808" name="Freeform 46">
              <a:extLst>
                <a:ext uri="{FF2B5EF4-FFF2-40B4-BE49-F238E27FC236}">
                  <a16:creationId xmlns:a16="http://schemas.microsoft.com/office/drawing/2014/main" id="{F37463AC-4AA3-C54F-929D-EF5F5486320B}"/>
                </a:ext>
              </a:extLst>
            </p:cNvPr>
            <p:cNvSpPr>
              <a:spLocks noEditPoints="1"/>
            </p:cNvSpPr>
            <p:nvPr/>
          </p:nvSpPr>
          <p:spPr bwMode="auto">
            <a:xfrm>
              <a:off x="8101013" y="1225550"/>
              <a:ext cx="458788" cy="382587"/>
            </a:xfrm>
            <a:custGeom>
              <a:avLst/>
              <a:gdLst>
                <a:gd name="T0" fmla="*/ 26 w 756"/>
                <a:gd name="T1" fmla="*/ 628 h 628"/>
                <a:gd name="T2" fmla="*/ 0 w 756"/>
                <a:gd name="T3" fmla="*/ 602 h 628"/>
                <a:gd name="T4" fmla="*/ 26 w 756"/>
                <a:gd name="T5" fmla="*/ 576 h 628"/>
                <a:gd name="T6" fmla="*/ 64 w 756"/>
                <a:gd name="T7" fmla="*/ 576 h 628"/>
                <a:gd name="T8" fmla="*/ 64 w 756"/>
                <a:gd name="T9" fmla="*/ 410 h 628"/>
                <a:gd name="T10" fmla="*/ 90 w 756"/>
                <a:gd name="T11" fmla="*/ 384 h 628"/>
                <a:gd name="T12" fmla="*/ 256 w 756"/>
                <a:gd name="T13" fmla="*/ 384 h 628"/>
                <a:gd name="T14" fmla="*/ 256 w 756"/>
                <a:gd name="T15" fmla="*/ 218 h 628"/>
                <a:gd name="T16" fmla="*/ 282 w 756"/>
                <a:gd name="T17" fmla="*/ 192 h 628"/>
                <a:gd name="T18" fmla="*/ 448 w 756"/>
                <a:gd name="T19" fmla="*/ 192 h 628"/>
                <a:gd name="T20" fmla="*/ 448 w 756"/>
                <a:gd name="T21" fmla="*/ 26 h 628"/>
                <a:gd name="T22" fmla="*/ 474 w 756"/>
                <a:gd name="T23" fmla="*/ 0 h 628"/>
                <a:gd name="T24" fmla="*/ 666 w 756"/>
                <a:gd name="T25" fmla="*/ 0 h 628"/>
                <a:gd name="T26" fmla="*/ 692 w 756"/>
                <a:gd name="T27" fmla="*/ 26 h 628"/>
                <a:gd name="T28" fmla="*/ 692 w 756"/>
                <a:gd name="T29" fmla="*/ 576 h 628"/>
                <a:gd name="T30" fmla="*/ 730 w 756"/>
                <a:gd name="T31" fmla="*/ 576 h 628"/>
                <a:gd name="T32" fmla="*/ 756 w 756"/>
                <a:gd name="T33" fmla="*/ 602 h 628"/>
                <a:gd name="T34" fmla="*/ 730 w 756"/>
                <a:gd name="T35" fmla="*/ 628 h 628"/>
                <a:gd name="T36" fmla="*/ 26 w 756"/>
                <a:gd name="T37" fmla="*/ 628 h 628"/>
                <a:gd name="T38" fmla="*/ 640 w 756"/>
                <a:gd name="T39" fmla="*/ 576 h 628"/>
                <a:gd name="T40" fmla="*/ 640 w 756"/>
                <a:gd name="T41" fmla="*/ 52 h 628"/>
                <a:gd name="T42" fmla="*/ 500 w 756"/>
                <a:gd name="T43" fmla="*/ 52 h 628"/>
                <a:gd name="T44" fmla="*/ 500 w 756"/>
                <a:gd name="T45" fmla="*/ 576 h 628"/>
                <a:gd name="T46" fmla="*/ 640 w 756"/>
                <a:gd name="T47" fmla="*/ 576 h 628"/>
                <a:gd name="T48" fmla="*/ 448 w 756"/>
                <a:gd name="T49" fmla="*/ 576 h 628"/>
                <a:gd name="T50" fmla="*/ 448 w 756"/>
                <a:gd name="T51" fmla="*/ 244 h 628"/>
                <a:gd name="T52" fmla="*/ 308 w 756"/>
                <a:gd name="T53" fmla="*/ 244 h 628"/>
                <a:gd name="T54" fmla="*/ 308 w 756"/>
                <a:gd name="T55" fmla="*/ 576 h 628"/>
                <a:gd name="T56" fmla="*/ 448 w 756"/>
                <a:gd name="T57" fmla="*/ 576 h 628"/>
                <a:gd name="T58" fmla="*/ 256 w 756"/>
                <a:gd name="T59" fmla="*/ 576 h 628"/>
                <a:gd name="T60" fmla="*/ 256 w 756"/>
                <a:gd name="T61" fmla="*/ 436 h 628"/>
                <a:gd name="T62" fmla="*/ 116 w 756"/>
                <a:gd name="T63" fmla="*/ 436 h 628"/>
                <a:gd name="T64" fmla="*/ 116 w 756"/>
                <a:gd name="T65" fmla="*/ 576 h 628"/>
                <a:gd name="T66" fmla="*/ 256 w 756"/>
                <a:gd name="T67" fmla="*/ 576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6" h="628">
                  <a:moveTo>
                    <a:pt x="26" y="628"/>
                  </a:moveTo>
                  <a:cubicBezTo>
                    <a:pt x="12" y="628"/>
                    <a:pt x="0" y="617"/>
                    <a:pt x="0" y="602"/>
                  </a:cubicBezTo>
                  <a:cubicBezTo>
                    <a:pt x="0" y="588"/>
                    <a:pt x="12" y="576"/>
                    <a:pt x="26" y="576"/>
                  </a:cubicBezTo>
                  <a:cubicBezTo>
                    <a:pt x="64" y="576"/>
                    <a:pt x="64" y="576"/>
                    <a:pt x="64" y="576"/>
                  </a:cubicBezTo>
                  <a:cubicBezTo>
                    <a:pt x="64" y="410"/>
                    <a:pt x="64" y="410"/>
                    <a:pt x="64" y="410"/>
                  </a:cubicBezTo>
                  <a:cubicBezTo>
                    <a:pt x="64" y="396"/>
                    <a:pt x="76" y="384"/>
                    <a:pt x="90" y="384"/>
                  </a:cubicBezTo>
                  <a:cubicBezTo>
                    <a:pt x="256" y="384"/>
                    <a:pt x="256" y="384"/>
                    <a:pt x="256" y="384"/>
                  </a:cubicBezTo>
                  <a:cubicBezTo>
                    <a:pt x="256" y="218"/>
                    <a:pt x="256" y="218"/>
                    <a:pt x="256" y="218"/>
                  </a:cubicBezTo>
                  <a:cubicBezTo>
                    <a:pt x="256" y="204"/>
                    <a:pt x="268" y="192"/>
                    <a:pt x="282" y="192"/>
                  </a:cubicBezTo>
                  <a:cubicBezTo>
                    <a:pt x="448" y="192"/>
                    <a:pt x="448" y="192"/>
                    <a:pt x="448" y="192"/>
                  </a:cubicBezTo>
                  <a:cubicBezTo>
                    <a:pt x="448" y="26"/>
                    <a:pt x="448" y="26"/>
                    <a:pt x="448" y="26"/>
                  </a:cubicBezTo>
                  <a:cubicBezTo>
                    <a:pt x="448" y="12"/>
                    <a:pt x="460" y="0"/>
                    <a:pt x="474" y="0"/>
                  </a:cubicBezTo>
                  <a:cubicBezTo>
                    <a:pt x="666" y="0"/>
                    <a:pt x="666" y="0"/>
                    <a:pt x="666" y="0"/>
                  </a:cubicBezTo>
                  <a:cubicBezTo>
                    <a:pt x="680" y="0"/>
                    <a:pt x="692" y="12"/>
                    <a:pt x="692" y="26"/>
                  </a:cubicBezTo>
                  <a:cubicBezTo>
                    <a:pt x="692" y="576"/>
                    <a:pt x="692" y="576"/>
                    <a:pt x="692" y="576"/>
                  </a:cubicBezTo>
                  <a:cubicBezTo>
                    <a:pt x="730" y="576"/>
                    <a:pt x="730" y="576"/>
                    <a:pt x="730" y="576"/>
                  </a:cubicBezTo>
                  <a:cubicBezTo>
                    <a:pt x="744" y="576"/>
                    <a:pt x="756" y="588"/>
                    <a:pt x="756" y="602"/>
                  </a:cubicBezTo>
                  <a:cubicBezTo>
                    <a:pt x="756" y="617"/>
                    <a:pt x="744" y="628"/>
                    <a:pt x="730" y="628"/>
                  </a:cubicBezTo>
                  <a:lnTo>
                    <a:pt x="26" y="628"/>
                  </a:lnTo>
                  <a:close/>
                  <a:moveTo>
                    <a:pt x="640" y="576"/>
                  </a:moveTo>
                  <a:cubicBezTo>
                    <a:pt x="640" y="52"/>
                    <a:pt x="640" y="52"/>
                    <a:pt x="640" y="52"/>
                  </a:cubicBezTo>
                  <a:cubicBezTo>
                    <a:pt x="500" y="52"/>
                    <a:pt x="500" y="52"/>
                    <a:pt x="500" y="52"/>
                  </a:cubicBezTo>
                  <a:cubicBezTo>
                    <a:pt x="500" y="576"/>
                    <a:pt x="500" y="576"/>
                    <a:pt x="500" y="576"/>
                  </a:cubicBezTo>
                  <a:lnTo>
                    <a:pt x="640" y="576"/>
                  </a:lnTo>
                  <a:close/>
                  <a:moveTo>
                    <a:pt x="448" y="576"/>
                  </a:moveTo>
                  <a:cubicBezTo>
                    <a:pt x="448" y="244"/>
                    <a:pt x="448" y="244"/>
                    <a:pt x="448" y="244"/>
                  </a:cubicBezTo>
                  <a:cubicBezTo>
                    <a:pt x="308" y="244"/>
                    <a:pt x="308" y="244"/>
                    <a:pt x="308" y="244"/>
                  </a:cubicBezTo>
                  <a:cubicBezTo>
                    <a:pt x="308" y="576"/>
                    <a:pt x="308" y="576"/>
                    <a:pt x="308" y="576"/>
                  </a:cubicBezTo>
                  <a:lnTo>
                    <a:pt x="448" y="576"/>
                  </a:lnTo>
                  <a:close/>
                  <a:moveTo>
                    <a:pt x="256" y="576"/>
                  </a:moveTo>
                  <a:cubicBezTo>
                    <a:pt x="256" y="436"/>
                    <a:pt x="256" y="436"/>
                    <a:pt x="256" y="436"/>
                  </a:cubicBezTo>
                  <a:cubicBezTo>
                    <a:pt x="116" y="436"/>
                    <a:pt x="116" y="436"/>
                    <a:pt x="116" y="436"/>
                  </a:cubicBezTo>
                  <a:cubicBezTo>
                    <a:pt x="116" y="576"/>
                    <a:pt x="116" y="576"/>
                    <a:pt x="116" y="576"/>
                  </a:cubicBezTo>
                  <a:lnTo>
                    <a:pt x="256" y="5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64FF"/>
                </a:solidFill>
                <a:effectLst/>
                <a:uLnTx/>
                <a:uFillTx/>
                <a:latin typeface="IBM Plex Sans"/>
                <a:ea typeface="+mn-ea"/>
                <a:cs typeface="+mn-cs"/>
              </a:endParaRPr>
            </a:p>
          </p:txBody>
        </p:sp>
      </p:grpSp>
      <p:sp>
        <p:nvSpPr>
          <p:cNvPr id="809" name="TextBox 808">
            <a:extLst>
              <a:ext uri="{FF2B5EF4-FFF2-40B4-BE49-F238E27FC236}">
                <a16:creationId xmlns:a16="http://schemas.microsoft.com/office/drawing/2014/main" id="{0F0BDDD2-DD0F-784E-96A4-EC55AFFB1CB6}"/>
              </a:ext>
            </a:extLst>
          </p:cNvPr>
          <p:cNvSpPr txBox="1"/>
          <p:nvPr/>
        </p:nvSpPr>
        <p:spPr>
          <a:xfrm>
            <a:off x="8056442" y="1754715"/>
            <a:ext cx="1046227" cy="432426"/>
          </a:xfrm>
          <a:prstGeom prst="rect">
            <a:avLst/>
          </a:prstGeom>
        </p:spPr>
        <p:txBody>
          <a:bodyPr wrap="square" lIns="76200" tIns="38100" rIns="76200" bIns="38100" rtlCol="0">
            <a:sp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Predictive failure model</a:t>
            </a:r>
          </a:p>
        </p:txBody>
      </p:sp>
      <p:grpSp>
        <p:nvGrpSpPr>
          <p:cNvPr id="810" name="Group 809">
            <a:extLst>
              <a:ext uri="{FF2B5EF4-FFF2-40B4-BE49-F238E27FC236}">
                <a16:creationId xmlns:a16="http://schemas.microsoft.com/office/drawing/2014/main" id="{0946FC86-A9C5-BA4D-8025-7C84BDA2E036}"/>
              </a:ext>
            </a:extLst>
          </p:cNvPr>
          <p:cNvGrpSpPr>
            <a:grpSpLocks noChangeAspect="1"/>
          </p:cNvGrpSpPr>
          <p:nvPr/>
        </p:nvGrpSpPr>
        <p:grpSpPr>
          <a:xfrm>
            <a:off x="7487733" y="1750689"/>
            <a:ext cx="518400" cy="415648"/>
            <a:chOff x="-1291846" y="835025"/>
            <a:chExt cx="1049212" cy="844551"/>
          </a:xfrm>
          <a:solidFill>
            <a:schemeClr val="accent2"/>
          </a:solidFill>
        </p:grpSpPr>
        <p:sp>
          <p:nvSpPr>
            <p:cNvPr id="811" name="Freeform 22">
              <a:extLst>
                <a:ext uri="{FF2B5EF4-FFF2-40B4-BE49-F238E27FC236}">
                  <a16:creationId xmlns:a16="http://schemas.microsoft.com/office/drawing/2014/main" id="{587E377F-1C34-6B46-B2DB-26BC7AD49693}"/>
                </a:ext>
              </a:extLst>
            </p:cNvPr>
            <p:cNvSpPr>
              <a:spLocks noEditPoints="1"/>
            </p:cNvSpPr>
            <p:nvPr/>
          </p:nvSpPr>
          <p:spPr bwMode="auto">
            <a:xfrm>
              <a:off x="-1131888" y="881063"/>
              <a:ext cx="728663" cy="646113"/>
            </a:xfrm>
            <a:custGeom>
              <a:avLst/>
              <a:gdLst>
                <a:gd name="T0" fmla="*/ 221 w 1768"/>
                <a:gd name="T1" fmla="*/ 1568 h 1568"/>
                <a:gd name="T2" fmla="*/ 38 w 1768"/>
                <a:gd name="T3" fmla="*/ 1463 h 1568"/>
                <a:gd name="T4" fmla="*/ 38 w 1768"/>
                <a:gd name="T5" fmla="*/ 1254 h 1568"/>
                <a:gd name="T6" fmla="*/ 702 w 1768"/>
                <a:gd name="T7" fmla="*/ 105 h 1568"/>
                <a:gd name="T8" fmla="*/ 884 w 1768"/>
                <a:gd name="T9" fmla="*/ 0 h 1568"/>
                <a:gd name="T10" fmla="*/ 1066 w 1768"/>
                <a:gd name="T11" fmla="*/ 106 h 1568"/>
                <a:gd name="T12" fmla="*/ 1729 w 1768"/>
                <a:gd name="T13" fmla="*/ 1254 h 1568"/>
                <a:gd name="T14" fmla="*/ 1730 w 1768"/>
                <a:gd name="T15" fmla="*/ 1463 h 1568"/>
                <a:gd name="T16" fmla="*/ 1547 w 1768"/>
                <a:gd name="T17" fmla="*/ 1568 h 1568"/>
                <a:gd name="T18" fmla="*/ 221 w 1768"/>
                <a:gd name="T19" fmla="*/ 1568 h 1568"/>
                <a:gd name="T20" fmla="*/ 884 w 1768"/>
                <a:gd name="T21" fmla="*/ 79 h 1568"/>
                <a:gd name="T22" fmla="*/ 770 w 1768"/>
                <a:gd name="T23" fmla="*/ 144 h 1568"/>
                <a:gd name="T24" fmla="*/ 106 w 1768"/>
                <a:gd name="T25" fmla="*/ 1293 h 1568"/>
                <a:gd name="T26" fmla="*/ 106 w 1768"/>
                <a:gd name="T27" fmla="*/ 1424 h 1568"/>
                <a:gd name="T28" fmla="*/ 221 w 1768"/>
                <a:gd name="T29" fmla="*/ 1490 h 1568"/>
                <a:gd name="T30" fmla="*/ 1547 w 1768"/>
                <a:gd name="T31" fmla="*/ 1490 h 1568"/>
                <a:gd name="T32" fmla="*/ 1662 w 1768"/>
                <a:gd name="T33" fmla="*/ 1424 h 1568"/>
                <a:gd name="T34" fmla="*/ 1661 w 1768"/>
                <a:gd name="T35" fmla="*/ 1293 h 1568"/>
                <a:gd name="T36" fmla="*/ 998 w 1768"/>
                <a:gd name="T37" fmla="*/ 145 h 1568"/>
                <a:gd name="T38" fmla="*/ 884 w 1768"/>
                <a:gd name="T39" fmla="*/ 79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8" h="1568">
                  <a:moveTo>
                    <a:pt x="221" y="1568"/>
                  </a:moveTo>
                  <a:cubicBezTo>
                    <a:pt x="144" y="1568"/>
                    <a:pt x="76" y="1529"/>
                    <a:pt x="38" y="1463"/>
                  </a:cubicBezTo>
                  <a:cubicBezTo>
                    <a:pt x="0" y="1398"/>
                    <a:pt x="1" y="1319"/>
                    <a:pt x="38" y="1254"/>
                  </a:cubicBezTo>
                  <a:cubicBezTo>
                    <a:pt x="702" y="105"/>
                    <a:pt x="702" y="105"/>
                    <a:pt x="702" y="105"/>
                  </a:cubicBezTo>
                  <a:cubicBezTo>
                    <a:pt x="740" y="39"/>
                    <a:pt x="808" y="0"/>
                    <a:pt x="884" y="0"/>
                  </a:cubicBezTo>
                  <a:cubicBezTo>
                    <a:pt x="960" y="0"/>
                    <a:pt x="1028" y="40"/>
                    <a:pt x="1066" y="106"/>
                  </a:cubicBezTo>
                  <a:cubicBezTo>
                    <a:pt x="1729" y="1254"/>
                    <a:pt x="1729" y="1254"/>
                    <a:pt x="1729" y="1254"/>
                  </a:cubicBezTo>
                  <a:cubicBezTo>
                    <a:pt x="1767" y="1319"/>
                    <a:pt x="1768" y="1398"/>
                    <a:pt x="1730" y="1463"/>
                  </a:cubicBezTo>
                  <a:cubicBezTo>
                    <a:pt x="1692" y="1529"/>
                    <a:pt x="1623" y="1568"/>
                    <a:pt x="1547" y="1568"/>
                  </a:cubicBezTo>
                  <a:lnTo>
                    <a:pt x="221" y="1568"/>
                  </a:lnTo>
                  <a:close/>
                  <a:moveTo>
                    <a:pt x="884" y="79"/>
                  </a:moveTo>
                  <a:cubicBezTo>
                    <a:pt x="836" y="79"/>
                    <a:pt x="794" y="103"/>
                    <a:pt x="770" y="144"/>
                  </a:cubicBezTo>
                  <a:cubicBezTo>
                    <a:pt x="106" y="1293"/>
                    <a:pt x="106" y="1293"/>
                    <a:pt x="106" y="1293"/>
                  </a:cubicBezTo>
                  <a:cubicBezTo>
                    <a:pt x="83" y="1334"/>
                    <a:pt x="83" y="1383"/>
                    <a:pt x="106" y="1424"/>
                  </a:cubicBezTo>
                  <a:cubicBezTo>
                    <a:pt x="130" y="1465"/>
                    <a:pt x="173" y="1490"/>
                    <a:pt x="221" y="1490"/>
                  </a:cubicBezTo>
                  <a:cubicBezTo>
                    <a:pt x="1547" y="1490"/>
                    <a:pt x="1547" y="1490"/>
                    <a:pt x="1547" y="1490"/>
                  </a:cubicBezTo>
                  <a:cubicBezTo>
                    <a:pt x="1595" y="1490"/>
                    <a:pt x="1638" y="1465"/>
                    <a:pt x="1662" y="1424"/>
                  </a:cubicBezTo>
                  <a:cubicBezTo>
                    <a:pt x="1685" y="1383"/>
                    <a:pt x="1685" y="1334"/>
                    <a:pt x="1661" y="1293"/>
                  </a:cubicBezTo>
                  <a:cubicBezTo>
                    <a:pt x="998" y="145"/>
                    <a:pt x="998" y="145"/>
                    <a:pt x="998" y="145"/>
                  </a:cubicBezTo>
                  <a:cubicBezTo>
                    <a:pt x="974" y="103"/>
                    <a:pt x="931" y="79"/>
                    <a:pt x="88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12" name="Freeform 23">
              <a:extLst>
                <a:ext uri="{FF2B5EF4-FFF2-40B4-BE49-F238E27FC236}">
                  <a16:creationId xmlns:a16="http://schemas.microsoft.com/office/drawing/2014/main" id="{E993D069-1BA3-E941-B27F-374720CC0B1B}"/>
                </a:ext>
              </a:extLst>
            </p:cNvPr>
            <p:cNvSpPr>
              <a:spLocks noEditPoints="1"/>
            </p:cNvSpPr>
            <p:nvPr/>
          </p:nvSpPr>
          <p:spPr bwMode="auto">
            <a:xfrm>
              <a:off x="-812800" y="1347788"/>
              <a:ext cx="101600" cy="101600"/>
            </a:xfrm>
            <a:custGeom>
              <a:avLst/>
              <a:gdLst>
                <a:gd name="T0" fmla="*/ 123 w 246"/>
                <a:gd name="T1" fmla="*/ 245 h 245"/>
                <a:gd name="T2" fmla="*/ 0 w 246"/>
                <a:gd name="T3" fmla="*/ 123 h 245"/>
                <a:gd name="T4" fmla="*/ 123 w 246"/>
                <a:gd name="T5" fmla="*/ 0 h 245"/>
                <a:gd name="T6" fmla="*/ 246 w 246"/>
                <a:gd name="T7" fmla="*/ 123 h 245"/>
                <a:gd name="T8" fmla="*/ 123 w 246"/>
                <a:gd name="T9" fmla="*/ 245 h 245"/>
                <a:gd name="T10" fmla="*/ 123 w 246"/>
                <a:gd name="T11" fmla="*/ 78 h 245"/>
                <a:gd name="T12" fmla="*/ 79 w 246"/>
                <a:gd name="T13" fmla="*/ 123 h 245"/>
                <a:gd name="T14" fmla="*/ 123 w 246"/>
                <a:gd name="T15" fmla="*/ 167 h 245"/>
                <a:gd name="T16" fmla="*/ 168 w 246"/>
                <a:gd name="T17" fmla="*/ 123 h 245"/>
                <a:gd name="T18" fmla="*/ 123 w 246"/>
                <a:gd name="T19" fmla="*/ 7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5">
                  <a:moveTo>
                    <a:pt x="123" y="245"/>
                  </a:moveTo>
                  <a:cubicBezTo>
                    <a:pt x="55" y="245"/>
                    <a:pt x="0" y="190"/>
                    <a:pt x="0" y="123"/>
                  </a:cubicBezTo>
                  <a:cubicBezTo>
                    <a:pt x="0" y="55"/>
                    <a:pt x="55" y="0"/>
                    <a:pt x="123" y="0"/>
                  </a:cubicBezTo>
                  <a:cubicBezTo>
                    <a:pt x="191" y="0"/>
                    <a:pt x="246" y="55"/>
                    <a:pt x="246" y="123"/>
                  </a:cubicBezTo>
                  <a:cubicBezTo>
                    <a:pt x="246" y="190"/>
                    <a:pt x="191" y="245"/>
                    <a:pt x="123" y="245"/>
                  </a:cubicBezTo>
                  <a:close/>
                  <a:moveTo>
                    <a:pt x="123" y="78"/>
                  </a:moveTo>
                  <a:cubicBezTo>
                    <a:pt x="99" y="78"/>
                    <a:pt x="79" y="98"/>
                    <a:pt x="79" y="123"/>
                  </a:cubicBezTo>
                  <a:cubicBezTo>
                    <a:pt x="79" y="147"/>
                    <a:pt x="99" y="167"/>
                    <a:pt x="123" y="167"/>
                  </a:cubicBezTo>
                  <a:cubicBezTo>
                    <a:pt x="148" y="167"/>
                    <a:pt x="168" y="147"/>
                    <a:pt x="168" y="123"/>
                  </a:cubicBezTo>
                  <a:cubicBezTo>
                    <a:pt x="168" y="98"/>
                    <a:pt x="148" y="78"/>
                    <a:pt x="12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13" name="Freeform 24">
              <a:extLst>
                <a:ext uri="{FF2B5EF4-FFF2-40B4-BE49-F238E27FC236}">
                  <a16:creationId xmlns:a16="http://schemas.microsoft.com/office/drawing/2014/main" id="{B47E3D2E-054F-A644-A294-D4279387389F}"/>
                </a:ext>
              </a:extLst>
            </p:cNvPr>
            <p:cNvSpPr>
              <a:spLocks noEditPoints="1"/>
            </p:cNvSpPr>
            <p:nvPr/>
          </p:nvSpPr>
          <p:spPr bwMode="auto">
            <a:xfrm>
              <a:off x="-815975" y="1042988"/>
              <a:ext cx="109538" cy="279400"/>
            </a:xfrm>
            <a:custGeom>
              <a:avLst/>
              <a:gdLst>
                <a:gd name="T0" fmla="*/ 133 w 266"/>
                <a:gd name="T1" fmla="*/ 678 h 678"/>
                <a:gd name="T2" fmla="*/ 36 w 266"/>
                <a:gd name="T3" fmla="*/ 588 h 678"/>
                <a:gd name="T4" fmla="*/ 3 w 266"/>
                <a:gd name="T5" fmla="*/ 141 h 678"/>
                <a:gd name="T6" fmla="*/ 37 w 266"/>
                <a:gd name="T7" fmla="*/ 42 h 678"/>
                <a:gd name="T8" fmla="*/ 133 w 266"/>
                <a:gd name="T9" fmla="*/ 0 h 678"/>
                <a:gd name="T10" fmla="*/ 229 w 266"/>
                <a:gd name="T11" fmla="*/ 42 h 678"/>
                <a:gd name="T12" fmla="*/ 264 w 266"/>
                <a:gd name="T13" fmla="*/ 141 h 678"/>
                <a:gd name="T14" fmla="*/ 230 w 266"/>
                <a:gd name="T15" fmla="*/ 588 h 678"/>
                <a:gd name="T16" fmla="*/ 133 w 266"/>
                <a:gd name="T17" fmla="*/ 678 h 678"/>
                <a:gd name="T18" fmla="*/ 133 w 266"/>
                <a:gd name="T19" fmla="*/ 78 h 678"/>
                <a:gd name="T20" fmla="*/ 95 w 266"/>
                <a:gd name="T21" fmla="*/ 95 h 678"/>
                <a:gd name="T22" fmla="*/ 81 w 266"/>
                <a:gd name="T23" fmla="*/ 135 h 678"/>
                <a:gd name="T24" fmla="*/ 115 w 266"/>
                <a:gd name="T25" fmla="*/ 582 h 678"/>
                <a:gd name="T26" fmla="*/ 133 w 266"/>
                <a:gd name="T27" fmla="*/ 599 h 678"/>
                <a:gd name="T28" fmla="*/ 152 w 266"/>
                <a:gd name="T29" fmla="*/ 582 h 678"/>
                <a:gd name="T30" fmla="*/ 185 w 266"/>
                <a:gd name="T31" fmla="*/ 135 h 678"/>
                <a:gd name="T32" fmla="*/ 172 w 266"/>
                <a:gd name="T33" fmla="*/ 95 h 678"/>
                <a:gd name="T34" fmla="*/ 133 w 266"/>
                <a:gd name="T35" fmla="*/ 7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6" h="678">
                  <a:moveTo>
                    <a:pt x="133" y="678"/>
                  </a:moveTo>
                  <a:cubicBezTo>
                    <a:pt x="83" y="678"/>
                    <a:pt x="40" y="638"/>
                    <a:pt x="36" y="588"/>
                  </a:cubicBezTo>
                  <a:cubicBezTo>
                    <a:pt x="3" y="141"/>
                    <a:pt x="3" y="141"/>
                    <a:pt x="3" y="141"/>
                  </a:cubicBezTo>
                  <a:cubicBezTo>
                    <a:pt x="0" y="104"/>
                    <a:pt x="13" y="68"/>
                    <a:pt x="37" y="42"/>
                  </a:cubicBezTo>
                  <a:cubicBezTo>
                    <a:pt x="62" y="15"/>
                    <a:pt x="97" y="0"/>
                    <a:pt x="133" y="0"/>
                  </a:cubicBezTo>
                  <a:cubicBezTo>
                    <a:pt x="170" y="0"/>
                    <a:pt x="205" y="15"/>
                    <a:pt x="229" y="42"/>
                  </a:cubicBezTo>
                  <a:cubicBezTo>
                    <a:pt x="254" y="68"/>
                    <a:pt x="266" y="104"/>
                    <a:pt x="264" y="141"/>
                  </a:cubicBezTo>
                  <a:cubicBezTo>
                    <a:pt x="230" y="588"/>
                    <a:pt x="230" y="588"/>
                    <a:pt x="230" y="588"/>
                  </a:cubicBezTo>
                  <a:cubicBezTo>
                    <a:pt x="226" y="638"/>
                    <a:pt x="184" y="678"/>
                    <a:pt x="133" y="678"/>
                  </a:cubicBezTo>
                  <a:close/>
                  <a:moveTo>
                    <a:pt x="133" y="78"/>
                  </a:moveTo>
                  <a:cubicBezTo>
                    <a:pt x="118" y="78"/>
                    <a:pt x="105" y="84"/>
                    <a:pt x="95" y="95"/>
                  </a:cubicBezTo>
                  <a:cubicBezTo>
                    <a:pt x="85" y="106"/>
                    <a:pt x="80" y="120"/>
                    <a:pt x="81" y="135"/>
                  </a:cubicBezTo>
                  <a:cubicBezTo>
                    <a:pt x="115" y="582"/>
                    <a:pt x="115" y="582"/>
                    <a:pt x="115" y="582"/>
                  </a:cubicBezTo>
                  <a:cubicBezTo>
                    <a:pt x="115" y="592"/>
                    <a:pt x="124" y="599"/>
                    <a:pt x="133" y="599"/>
                  </a:cubicBezTo>
                  <a:cubicBezTo>
                    <a:pt x="143" y="599"/>
                    <a:pt x="151" y="592"/>
                    <a:pt x="152" y="582"/>
                  </a:cubicBezTo>
                  <a:cubicBezTo>
                    <a:pt x="185" y="135"/>
                    <a:pt x="185" y="135"/>
                    <a:pt x="185" y="135"/>
                  </a:cubicBezTo>
                  <a:cubicBezTo>
                    <a:pt x="187" y="120"/>
                    <a:pt x="182" y="106"/>
                    <a:pt x="172" y="95"/>
                  </a:cubicBezTo>
                  <a:cubicBezTo>
                    <a:pt x="162" y="84"/>
                    <a:pt x="148" y="78"/>
                    <a:pt x="13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14" name="Freeform 25">
              <a:extLst>
                <a:ext uri="{FF2B5EF4-FFF2-40B4-BE49-F238E27FC236}">
                  <a16:creationId xmlns:a16="http://schemas.microsoft.com/office/drawing/2014/main" id="{163A1F0B-E726-174C-8F5B-92C4F434EE5C}"/>
                </a:ext>
              </a:extLst>
            </p:cNvPr>
            <p:cNvSpPr>
              <a:spLocks/>
            </p:cNvSpPr>
            <p:nvPr/>
          </p:nvSpPr>
          <p:spPr bwMode="auto">
            <a:xfrm>
              <a:off x="-439484" y="835025"/>
              <a:ext cx="196850" cy="196849"/>
            </a:xfrm>
            <a:custGeom>
              <a:avLst/>
              <a:gdLst>
                <a:gd name="T0" fmla="*/ 440 w 480"/>
                <a:gd name="T1" fmla="*/ 479 h 479"/>
                <a:gd name="T2" fmla="*/ 400 w 480"/>
                <a:gd name="T3" fmla="*/ 439 h 479"/>
                <a:gd name="T4" fmla="*/ 400 w 480"/>
                <a:gd name="T5" fmla="*/ 80 h 479"/>
                <a:gd name="T6" fmla="*/ 40 w 480"/>
                <a:gd name="T7" fmla="*/ 80 h 479"/>
                <a:gd name="T8" fmla="*/ 0 w 480"/>
                <a:gd name="T9" fmla="*/ 40 h 479"/>
                <a:gd name="T10" fmla="*/ 40 w 480"/>
                <a:gd name="T11" fmla="*/ 0 h 479"/>
                <a:gd name="T12" fmla="*/ 440 w 480"/>
                <a:gd name="T13" fmla="*/ 0 h 479"/>
                <a:gd name="T14" fmla="*/ 480 w 480"/>
                <a:gd name="T15" fmla="*/ 40 h 479"/>
                <a:gd name="T16" fmla="*/ 480 w 480"/>
                <a:gd name="T17" fmla="*/ 439 h 479"/>
                <a:gd name="T18" fmla="*/ 440 w 480"/>
                <a:gd name="T19" fmla="*/ 47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479">
                  <a:moveTo>
                    <a:pt x="440" y="479"/>
                  </a:moveTo>
                  <a:cubicBezTo>
                    <a:pt x="418" y="479"/>
                    <a:pt x="400" y="461"/>
                    <a:pt x="400" y="439"/>
                  </a:cubicBezTo>
                  <a:cubicBezTo>
                    <a:pt x="400" y="80"/>
                    <a:pt x="400" y="80"/>
                    <a:pt x="400" y="80"/>
                  </a:cubicBezTo>
                  <a:cubicBezTo>
                    <a:pt x="40" y="80"/>
                    <a:pt x="40" y="80"/>
                    <a:pt x="40" y="80"/>
                  </a:cubicBezTo>
                  <a:cubicBezTo>
                    <a:pt x="18" y="80"/>
                    <a:pt x="0" y="62"/>
                    <a:pt x="0" y="40"/>
                  </a:cubicBezTo>
                  <a:cubicBezTo>
                    <a:pt x="0" y="18"/>
                    <a:pt x="18" y="0"/>
                    <a:pt x="40" y="0"/>
                  </a:cubicBezTo>
                  <a:cubicBezTo>
                    <a:pt x="440" y="0"/>
                    <a:pt x="440" y="0"/>
                    <a:pt x="440" y="0"/>
                  </a:cubicBezTo>
                  <a:cubicBezTo>
                    <a:pt x="462" y="0"/>
                    <a:pt x="480" y="18"/>
                    <a:pt x="480" y="40"/>
                  </a:cubicBezTo>
                  <a:cubicBezTo>
                    <a:pt x="480" y="439"/>
                    <a:pt x="480" y="439"/>
                    <a:pt x="480" y="439"/>
                  </a:cubicBezTo>
                  <a:cubicBezTo>
                    <a:pt x="480" y="461"/>
                    <a:pt x="462" y="479"/>
                    <a:pt x="440" y="4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15" name="Freeform 26">
              <a:extLst>
                <a:ext uri="{FF2B5EF4-FFF2-40B4-BE49-F238E27FC236}">
                  <a16:creationId xmlns:a16="http://schemas.microsoft.com/office/drawing/2014/main" id="{7E2A4FD4-1E15-D848-967F-A4A0BFCBFDBB}"/>
                </a:ext>
              </a:extLst>
            </p:cNvPr>
            <p:cNvSpPr>
              <a:spLocks/>
            </p:cNvSpPr>
            <p:nvPr/>
          </p:nvSpPr>
          <p:spPr bwMode="auto">
            <a:xfrm>
              <a:off x="-1291846" y="835025"/>
              <a:ext cx="206374" cy="207963"/>
            </a:xfrm>
            <a:custGeom>
              <a:avLst/>
              <a:gdLst>
                <a:gd name="T0" fmla="*/ 40 w 500"/>
                <a:gd name="T1" fmla="*/ 503 h 503"/>
                <a:gd name="T2" fmla="*/ 0 w 500"/>
                <a:gd name="T3" fmla="*/ 463 h 503"/>
                <a:gd name="T4" fmla="*/ 0 w 500"/>
                <a:gd name="T5" fmla="*/ 40 h 503"/>
                <a:gd name="T6" fmla="*/ 40 w 500"/>
                <a:gd name="T7" fmla="*/ 0 h 503"/>
                <a:gd name="T8" fmla="*/ 460 w 500"/>
                <a:gd name="T9" fmla="*/ 0 h 503"/>
                <a:gd name="T10" fmla="*/ 500 w 500"/>
                <a:gd name="T11" fmla="*/ 40 h 503"/>
                <a:gd name="T12" fmla="*/ 460 w 500"/>
                <a:gd name="T13" fmla="*/ 80 h 503"/>
                <a:gd name="T14" fmla="*/ 80 w 500"/>
                <a:gd name="T15" fmla="*/ 80 h 503"/>
                <a:gd name="T16" fmla="*/ 80 w 500"/>
                <a:gd name="T17" fmla="*/ 463 h 503"/>
                <a:gd name="T18" fmla="*/ 40 w 500"/>
                <a:gd name="T19" fmla="*/ 503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503">
                  <a:moveTo>
                    <a:pt x="40" y="503"/>
                  </a:moveTo>
                  <a:cubicBezTo>
                    <a:pt x="18" y="503"/>
                    <a:pt x="0" y="485"/>
                    <a:pt x="0" y="463"/>
                  </a:cubicBezTo>
                  <a:cubicBezTo>
                    <a:pt x="0" y="40"/>
                    <a:pt x="0" y="40"/>
                    <a:pt x="0" y="40"/>
                  </a:cubicBezTo>
                  <a:cubicBezTo>
                    <a:pt x="0" y="18"/>
                    <a:pt x="18" y="0"/>
                    <a:pt x="40" y="0"/>
                  </a:cubicBezTo>
                  <a:cubicBezTo>
                    <a:pt x="460" y="0"/>
                    <a:pt x="460" y="0"/>
                    <a:pt x="460" y="0"/>
                  </a:cubicBezTo>
                  <a:cubicBezTo>
                    <a:pt x="482" y="0"/>
                    <a:pt x="500" y="18"/>
                    <a:pt x="500" y="40"/>
                  </a:cubicBezTo>
                  <a:cubicBezTo>
                    <a:pt x="500" y="62"/>
                    <a:pt x="482" y="80"/>
                    <a:pt x="460" y="80"/>
                  </a:cubicBezTo>
                  <a:cubicBezTo>
                    <a:pt x="80" y="80"/>
                    <a:pt x="80" y="80"/>
                    <a:pt x="80" y="80"/>
                  </a:cubicBezTo>
                  <a:cubicBezTo>
                    <a:pt x="80" y="463"/>
                    <a:pt x="80" y="463"/>
                    <a:pt x="80" y="463"/>
                  </a:cubicBezTo>
                  <a:cubicBezTo>
                    <a:pt x="80" y="485"/>
                    <a:pt x="62" y="503"/>
                    <a:pt x="40" y="5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16" name="Freeform 27">
              <a:extLst>
                <a:ext uri="{FF2B5EF4-FFF2-40B4-BE49-F238E27FC236}">
                  <a16:creationId xmlns:a16="http://schemas.microsoft.com/office/drawing/2014/main" id="{47AE5CD5-75A3-B348-9CCF-96108C9ED8D9}"/>
                </a:ext>
              </a:extLst>
            </p:cNvPr>
            <p:cNvSpPr>
              <a:spLocks/>
            </p:cNvSpPr>
            <p:nvPr/>
          </p:nvSpPr>
          <p:spPr bwMode="auto">
            <a:xfrm>
              <a:off x="-1291846" y="1473199"/>
              <a:ext cx="207964" cy="206374"/>
            </a:xfrm>
            <a:custGeom>
              <a:avLst/>
              <a:gdLst>
                <a:gd name="T0" fmla="*/ 40 w 505"/>
                <a:gd name="T1" fmla="*/ 501 h 501"/>
                <a:gd name="T2" fmla="*/ 0 w 505"/>
                <a:gd name="T3" fmla="*/ 461 h 501"/>
                <a:gd name="T4" fmla="*/ 0 w 505"/>
                <a:gd name="T5" fmla="*/ 40 h 501"/>
                <a:gd name="T6" fmla="*/ 40 w 505"/>
                <a:gd name="T7" fmla="*/ 0 h 501"/>
                <a:gd name="T8" fmla="*/ 80 w 505"/>
                <a:gd name="T9" fmla="*/ 40 h 501"/>
                <a:gd name="T10" fmla="*/ 80 w 505"/>
                <a:gd name="T11" fmla="*/ 421 h 501"/>
                <a:gd name="T12" fmla="*/ 465 w 505"/>
                <a:gd name="T13" fmla="*/ 421 h 501"/>
                <a:gd name="T14" fmla="*/ 505 w 505"/>
                <a:gd name="T15" fmla="*/ 461 h 501"/>
                <a:gd name="T16" fmla="*/ 465 w 505"/>
                <a:gd name="T17" fmla="*/ 501 h 501"/>
                <a:gd name="T18" fmla="*/ 40 w 505"/>
                <a:gd name="T19"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5" h="501">
                  <a:moveTo>
                    <a:pt x="40" y="501"/>
                  </a:moveTo>
                  <a:cubicBezTo>
                    <a:pt x="18" y="501"/>
                    <a:pt x="0" y="483"/>
                    <a:pt x="0" y="461"/>
                  </a:cubicBezTo>
                  <a:cubicBezTo>
                    <a:pt x="0" y="40"/>
                    <a:pt x="0" y="40"/>
                    <a:pt x="0" y="40"/>
                  </a:cubicBezTo>
                  <a:cubicBezTo>
                    <a:pt x="0" y="18"/>
                    <a:pt x="18" y="0"/>
                    <a:pt x="40" y="0"/>
                  </a:cubicBezTo>
                  <a:cubicBezTo>
                    <a:pt x="62" y="0"/>
                    <a:pt x="80" y="18"/>
                    <a:pt x="80" y="40"/>
                  </a:cubicBezTo>
                  <a:cubicBezTo>
                    <a:pt x="80" y="421"/>
                    <a:pt x="80" y="421"/>
                    <a:pt x="80" y="421"/>
                  </a:cubicBezTo>
                  <a:cubicBezTo>
                    <a:pt x="465" y="421"/>
                    <a:pt x="465" y="421"/>
                    <a:pt x="465" y="421"/>
                  </a:cubicBezTo>
                  <a:cubicBezTo>
                    <a:pt x="488" y="421"/>
                    <a:pt x="505" y="439"/>
                    <a:pt x="505" y="461"/>
                  </a:cubicBezTo>
                  <a:cubicBezTo>
                    <a:pt x="505" y="483"/>
                    <a:pt x="488" y="501"/>
                    <a:pt x="465" y="501"/>
                  </a:cubicBezTo>
                  <a:lnTo>
                    <a:pt x="40" y="5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17" name="Freeform 28">
              <a:extLst>
                <a:ext uri="{FF2B5EF4-FFF2-40B4-BE49-F238E27FC236}">
                  <a16:creationId xmlns:a16="http://schemas.microsoft.com/office/drawing/2014/main" id="{E8C97D06-0910-684D-9D39-492788108472}"/>
                </a:ext>
              </a:extLst>
            </p:cNvPr>
            <p:cNvSpPr>
              <a:spLocks/>
            </p:cNvSpPr>
            <p:nvPr/>
          </p:nvSpPr>
          <p:spPr bwMode="auto">
            <a:xfrm>
              <a:off x="-450598" y="1471613"/>
              <a:ext cx="207964" cy="207963"/>
            </a:xfrm>
            <a:custGeom>
              <a:avLst/>
              <a:gdLst>
                <a:gd name="T0" fmla="*/ 40 w 505"/>
                <a:gd name="T1" fmla="*/ 504 h 504"/>
                <a:gd name="T2" fmla="*/ 0 w 505"/>
                <a:gd name="T3" fmla="*/ 464 h 504"/>
                <a:gd name="T4" fmla="*/ 40 w 505"/>
                <a:gd name="T5" fmla="*/ 424 h 504"/>
                <a:gd name="T6" fmla="*/ 425 w 505"/>
                <a:gd name="T7" fmla="*/ 424 h 504"/>
                <a:gd name="T8" fmla="*/ 425 w 505"/>
                <a:gd name="T9" fmla="*/ 40 h 504"/>
                <a:gd name="T10" fmla="*/ 465 w 505"/>
                <a:gd name="T11" fmla="*/ 0 h 504"/>
                <a:gd name="T12" fmla="*/ 505 w 505"/>
                <a:gd name="T13" fmla="*/ 40 h 504"/>
                <a:gd name="T14" fmla="*/ 505 w 505"/>
                <a:gd name="T15" fmla="*/ 464 h 504"/>
                <a:gd name="T16" fmla="*/ 465 w 505"/>
                <a:gd name="T17" fmla="*/ 504 h 504"/>
                <a:gd name="T18" fmla="*/ 40 w 505"/>
                <a:gd name="T19"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5" h="504">
                  <a:moveTo>
                    <a:pt x="40" y="504"/>
                  </a:moveTo>
                  <a:cubicBezTo>
                    <a:pt x="17" y="504"/>
                    <a:pt x="0" y="486"/>
                    <a:pt x="0" y="464"/>
                  </a:cubicBezTo>
                  <a:cubicBezTo>
                    <a:pt x="0" y="442"/>
                    <a:pt x="17" y="424"/>
                    <a:pt x="40" y="424"/>
                  </a:cubicBezTo>
                  <a:cubicBezTo>
                    <a:pt x="425" y="424"/>
                    <a:pt x="425" y="424"/>
                    <a:pt x="425" y="424"/>
                  </a:cubicBezTo>
                  <a:cubicBezTo>
                    <a:pt x="425" y="40"/>
                    <a:pt x="425" y="40"/>
                    <a:pt x="425" y="40"/>
                  </a:cubicBezTo>
                  <a:cubicBezTo>
                    <a:pt x="425" y="18"/>
                    <a:pt x="443" y="0"/>
                    <a:pt x="465" y="0"/>
                  </a:cubicBezTo>
                  <a:cubicBezTo>
                    <a:pt x="487" y="0"/>
                    <a:pt x="505" y="18"/>
                    <a:pt x="505" y="40"/>
                  </a:cubicBezTo>
                  <a:cubicBezTo>
                    <a:pt x="505" y="464"/>
                    <a:pt x="505" y="464"/>
                    <a:pt x="505" y="464"/>
                  </a:cubicBezTo>
                  <a:cubicBezTo>
                    <a:pt x="505" y="486"/>
                    <a:pt x="487" y="504"/>
                    <a:pt x="465" y="504"/>
                  </a:cubicBezTo>
                  <a:lnTo>
                    <a:pt x="40" y="5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grpSp>
      <p:sp>
        <p:nvSpPr>
          <p:cNvPr id="818" name="Freeform 817">
            <a:extLst>
              <a:ext uri="{FF2B5EF4-FFF2-40B4-BE49-F238E27FC236}">
                <a16:creationId xmlns:a16="http://schemas.microsoft.com/office/drawing/2014/main" id="{A177FC2F-FE67-5D4C-809C-B5F4EDFE1EA9}"/>
              </a:ext>
            </a:extLst>
          </p:cNvPr>
          <p:cNvSpPr/>
          <p:nvPr/>
        </p:nvSpPr>
        <p:spPr>
          <a:xfrm rot="10800000">
            <a:off x="7698201" y="2252555"/>
            <a:ext cx="50875" cy="439811"/>
          </a:xfrm>
          <a:custGeom>
            <a:avLst/>
            <a:gdLst>
              <a:gd name="connsiteX0" fmla="*/ 0 w 0"/>
              <a:gd name="connsiteY0" fmla="*/ 1550505 h 1550505"/>
              <a:gd name="connsiteX1" fmla="*/ 0 w 0"/>
              <a:gd name="connsiteY1" fmla="*/ 0 h 1550505"/>
            </a:gdLst>
            <a:ahLst/>
            <a:cxnLst>
              <a:cxn ang="0">
                <a:pos x="connsiteX0" y="connsiteY0"/>
              </a:cxn>
              <a:cxn ang="0">
                <a:pos x="connsiteX1" y="connsiteY1"/>
              </a:cxn>
            </a:cxnLst>
            <a:rect l="l" t="t" r="r" b="b"/>
            <a:pathLst>
              <a:path h="1550505">
                <a:moveTo>
                  <a:pt x="0" y="1550505"/>
                </a:moveTo>
                <a:lnTo>
                  <a:pt x="0" y="0"/>
                </a:lnTo>
              </a:path>
            </a:pathLst>
          </a:custGeom>
          <a:no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19" name="TextBox 818">
            <a:extLst>
              <a:ext uri="{FF2B5EF4-FFF2-40B4-BE49-F238E27FC236}">
                <a16:creationId xmlns:a16="http://schemas.microsoft.com/office/drawing/2014/main" id="{ADAE7A03-F54C-614A-AD6C-6E098840918C}"/>
              </a:ext>
            </a:extLst>
          </p:cNvPr>
          <p:cNvSpPr txBox="1"/>
          <p:nvPr/>
        </p:nvSpPr>
        <p:spPr>
          <a:xfrm>
            <a:off x="7225922" y="4770162"/>
            <a:ext cx="989262" cy="254685"/>
          </a:xfrm>
          <a:prstGeom prst="rect">
            <a:avLst/>
          </a:prstGeom>
        </p:spPr>
        <p:txBody>
          <a:bodyPr wrap="square" lIns="76200" tIns="38100" rIns="76200" bIns="38100" rtlCol="0">
            <a:spAutoFit/>
          </a:bodyPr>
          <a:lstStyle/>
          <a:p>
            <a:pPr marL="0" marR="0" lvl="0" indent="0" algn="ctr" defTabSz="914363" rtl="0" eaLnBrk="1" fontAlgn="auto" latinLnBrk="0" hangingPunct="1">
              <a:lnSpc>
                <a:spcPct val="105000"/>
              </a:lnSpc>
              <a:spcBef>
                <a:spcPts val="833"/>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Digital Twin</a:t>
            </a:r>
          </a:p>
        </p:txBody>
      </p:sp>
      <p:grpSp>
        <p:nvGrpSpPr>
          <p:cNvPr id="820" name="Group 819">
            <a:extLst>
              <a:ext uri="{FF2B5EF4-FFF2-40B4-BE49-F238E27FC236}">
                <a16:creationId xmlns:a16="http://schemas.microsoft.com/office/drawing/2014/main" id="{5956D01C-4514-3E42-807B-3942FF3695A6}"/>
              </a:ext>
            </a:extLst>
          </p:cNvPr>
          <p:cNvGrpSpPr>
            <a:grpSpLocks noChangeAspect="1"/>
          </p:cNvGrpSpPr>
          <p:nvPr/>
        </p:nvGrpSpPr>
        <p:grpSpPr>
          <a:xfrm>
            <a:off x="7472059" y="4207735"/>
            <a:ext cx="477350" cy="477996"/>
            <a:chOff x="12103100" y="8567738"/>
            <a:chExt cx="1031875" cy="1036637"/>
          </a:xfrm>
          <a:solidFill>
            <a:schemeClr val="accent2"/>
          </a:solidFill>
        </p:grpSpPr>
        <p:sp>
          <p:nvSpPr>
            <p:cNvPr id="821" name="Freeform 67">
              <a:extLst>
                <a:ext uri="{FF2B5EF4-FFF2-40B4-BE49-F238E27FC236}">
                  <a16:creationId xmlns:a16="http://schemas.microsoft.com/office/drawing/2014/main" id="{728D12B8-20F9-0345-933F-7FC352ED15B4}"/>
                </a:ext>
              </a:extLst>
            </p:cNvPr>
            <p:cNvSpPr>
              <a:spLocks noEditPoints="1"/>
            </p:cNvSpPr>
            <p:nvPr/>
          </p:nvSpPr>
          <p:spPr bwMode="auto">
            <a:xfrm>
              <a:off x="12103100" y="8707438"/>
              <a:ext cx="1031875" cy="896937"/>
            </a:xfrm>
            <a:custGeom>
              <a:avLst/>
              <a:gdLst>
                <a:gd name="T0" fmla="*/ 536 w 1912"/>
                <a:gd name="T1" fmla="*/ 1656 h 1656"/>
                <a:gd name="T2" fmla="*/ 512 w 1912"/>
                <a:gd name="T3" fmla="*/ 1632 h 1656"/>
                <a:gd name="T4" fmla="*/ 512 w 1912"/>
                <a:gd name="T5" fmla="*/ 1624 h 1656"/>
                <a:gd name="T6" fmla="*/ 536 w 1912"/>
                <a:gd name="T7" fmla="*/ 1600 h 1656"/>
                <a:gd name="T8" fmla="*/ 576 w 1912"/>
                <a:gd name="T9" fmla="*/ 1600 h 1656"/>
                <a:gd name="T10" fmla="*/ 576 w 1912"/>
                <a:gd name="T11" fmla="*/ 1560 h 1656"/>
                <a:gd name="T12" fmla="*/ 664 w 1912"/>
                <a:gd name="T13" fmla="*/ 1472 h 1656"/>
                <a:gd name="T14" fmla="*/ 675 w 1912"/>
                <a:gd name="T15" fmla="*/ 1472 h 1656"/>
                <a:gd name="T16" fmla="*/ 700 w 1912"/>
                <a:gd name="T17" fmla="*/ 1272 h 1656"/>
                <a:gd name="T18" fmla="*/ 156 w 1912"/>
                <a:gd name="T19" fmla="*/ 1272 h 1656"/>
                <a:gd name="T20" fmla="*/ 0 w 1912"/>
                <a:gd name="T21" fmla="*/ 1116 h 1656"/>
                <a:gd name="T22" fmla="*/ 0 w 1912"/>
                <a:gd name="T23" fmla="*/ 156 h 1656"/>
                <a:gd name="T24" fmla="*/ 156 w 1912"/>
                <a:gd name="T25" fmla="*/ 0 h 1656"/>
                <a:gd name="T26" fmla="*/ 480 w 1912"/>
                <a:gd name="T27" fmla="*/ 0 h 1656"/>
                <a:gd name="T28" fmla="*/ 504 w 1912"/>
                <a:gd name="T29" fmla="*/ 24 h 1656"/>
                <a:gd name="T30" fmla="*/ 504 w 1912"/>
                <a:gd name="T31" fmla="*/ 32 h 1656"/>
                <a:gd name="T32" fmla="*/ 480 w 1912"/>
                <a:gd name="T33" fmla="*/ 56 h 1656"/>
                <a:gd name="T34" fmla="*/ 184 w 1912"/>
                <a:gd name="T35" fmla="*/ 56 h 1656"/>
                <a:gd name="T36" fmla="*/ 56 w 1912"/>
                <a:gd name="T37" fmla="*/ 184 h 1656"/>
                <a:gd name="T38" fmla="*/ 56 w 1912"/>
                <a:gd name="T39" fmla="*/ 960 h 1656"/>
                <a:gd name="T40" fmla="*/ 1856 w 1912"/>
                <a:gd name="T41" fmla="*/ 960 h 1656"/>
                <a:gd name="T42" fmla="*/ 1856 w 1912"/>
                <a:gd name="T43" fmla="*/ 184 h 1656"/>
                <a:gd name="T44" fmla="*/ 1728 w 1912"/>
                <a:gd name="T45" fmla="*/ 56 h 1656"/>
                <a:gd name="T46" fmla="*/ 1432 w 1912"/>
                <a:gd name="T47" fmla="*/ 56 h 1656"/>
                <a:gd name="T48" fmla="*/ 1408 w 1912"/>
                <a:gd name="T49" fmla="*/ 32 h 1656"/>
                <a:gd name="T50" fmla="*/ 1408 w 1912"/>
                <a:gd name="T51" fmla="*/ 24 h 1656"/>
                <a:gd name="T52" fmla="*/ 1432 w 1912"/>
                <a:gd name="T53" fmla="*/ 0 h 1656"/>
                <a:gd name="T54" fmla="*/ 1756 w 1912"/>
                <a:gd name="T55" fmla="*/ 0 h 1656"/>
                <a:gd name="T56" fmla="*/ 1912 w 1912"/>
                <a:gd name="T57" fmla="*/ 156 h 1656"/>
                <a:gd name="T58" fmla="*/ 1912 w 1912"/>
                <a:gd name="T59" fmla="*/ 1116 h 1656"/>
                <a:gd name="T60" fmla="*/ 1756 w 1912"/>
                <a:gd name="T61" fmla="*/ 1272 h 1656"/>
                <a:gd name="T62" fmla="*/ 1212 w 1912"/>
                <a:gd name="T63" fmla="*/ 1272 h 1656"/>
                <a:gd name="T64" fmla="*/ 1237 w 1912"/>
                <a:gd name="T65" fmla="*/ 1472 h 1656"/>
                <a:gd name="T66" fmla="*/ 1248 w 1912"/>
                <a:gd name="T67" fmla="*/ 1472 h 1656"/>
                <a:gd name="T68" fmla="*/ 1336 w 1912"/>
                <a:gd name="T69" fmla="*/ 1560 h 1656"/>
                <a:gd name="T70" fmla="*/ 1336 w 1912"/>
                <a:gd name="T71" fmla="*/ 1600 h 1656"/>
                <a:gd name="T72" fmla="*/ 1376 w 1912"/>
                <a:gd name="T73" fmla="*/ 1600 h 1656"/>
                <a:gd name="T74" fmla="*/ 1400 w 1912"/>
                <a:gd name="T75" fmla="*/ 1624 h 1656"/>
                <a:gd name="T76" fmla="*/ 1400 w 1912"/>
                <a:gd name="T77" fmla="*/ 1632 h 1656"/>
                <a:gd name="T78" fmla="*/ 1376 w 1912"/>
                <a:gd name="T79" fmla="*/ 1656 h 1656"/>
                <a:gd name="T80" fmla="*/ 536 w 1912"/>
                <a:gd name="T81" fmla="*/ 1656 h 1656"/>
                <a:gd name="T82" fmla="*/ 664 w 1912"/>
                <a:gd name="T83" fmla="*/ 1528 h 1656"/>
                <a:gd name="T84" fmla="*/ 632 w 1912"/>
                <a:gd name="T85" fmla="*/ 1560 h 1656"/>
                <a:gd name="T86" fmla="*/ 632 w 1912"/>
                <a:gd name="T87" fmla="*/ 1600 h 1656"/>
                <a:gd name="T88" fmla="*/ 1280 w 1912"/>
                <a:gd name="T89" fmla="*/ 1600 h 1656"/>
                <a:gd name="T90" fmla="*/ 1280 w 1912"/>
                <a:gd name="T91" fmla="*/ 1560 h 1656"/>
                <a:gd name="T92" fmla="*/ 1248 w 1912"/>
                <a:gd name="T93" fmla="*/ 1528 h 1656"/>
                <a:gd name="T94" fmla="*/ 664 w 1912"/>
                <a:gd name="T95" fmla="*/ 1528 h 1656"/>
                <a:gd name="T96" fmla="*/ 732 w 1912"/>
                <a:gd name="T97" fmla="*/ 1472 h 1656"/>
                <a:gd name="T98" fmla="*/ 1180 w 1912"/>
                <a:gd name="T99" fmla="*/ 1472 h 1656"/>
                <a:gd name="T100" fmla="*/ 1155 w 1912"/>
                <a:gd name="T101" fmla="*/ 1272 h 1656"/>
                <a:gd name="T102" fmla="*/ 757 w 1912"/>
                <a:gd name="T103" fmla="*/ 1272 h 1656"/>
                <a:gd name="T104" fmla="*/ 732 w 1912"/>
                <a:gd name="T105" fmla="*/ 1472 h 1656"/>
                <a:gd name="T106" fmla="*/ 56 w 1912"/>
                <a:gd name="T107" fmla="*/ 1088 h 1656"/>
                <a:gd name="T108" fmla="*/ 184 w 1912"/>
                <a:gd name="T109" fmla="*/ 1216 h 1656"/>
                <a:gd name="T110" fmla="*/ 1756 w 1912"/>
                <a:gd name="T111" fmla="*/ 1216 h 1656"/>
                <a:gd name="T112" fmla="*/ 1856 w 1912"/>
                <a:gd name="T113" fmla="*/ 1116 h 1656"/>
                <a:gd name="T114" fmla="*/ 1856 w 1912"/>
                <a:gd name="T115" fmla="*/ 1016 h 1656"/>
                <a:gd name="T116" fmla="*/ 56 w 1912"/>
                <a:gd name="T117" fmla="*/ 1016 h 1656"/>
                <a:gd name="T118" fmla="*/ 56 w 1912"/>
                <a:gd name="T119" fmla="*/ 1088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12" h="1656">
                  <a:moveTo>
                    <a:pt x="536" y="1656"/>
                  </a:moveTo>
                  <a:cubicBezTo>
                    <a:pt x="523" y="1656"/>
                    <a:pt x="512" y="1645"/>
                    <a:pt x="512" y="1632"/>
                  </a:cubicBezTo>
                  <a:cubicBezTo>
                    <a:pt x="512" y="1624"/>
                    <a:pt x="512" y="1624"/>
                    <a:pt x="512" y="1624"/>
                  </a:cubicBezTo>
                  <a:cubicBezTo>
                    <a:pt x="512" y="1611"/>
                    <a:pt x="523" y="1600"/>
                    <a:pt x="536" y="1600"/>
                  </a:cubicBezTo>
                  <a:cubicBezTo>
                    <a:pt x="576" y="1600"/>
                    <a:pt x="576" y="1600"/>
                    <a:pt x="576" y="1600"/>
                  </a:cubicBezTo>
                  <a:cubicBezTo>
                    <a:pt x="576" y="1560"/>
                    <a:pt x="576" y="1560"/>
                    <a:pt x="576" y="1560"/>
                  </a:cubicBezTo>
                  <a:cubicBezTo>
                    <a:pt x="576" y="1511"/>
                    <a:pt x="615" y="1472"/>
                    <a:pt x="664" y="1472"/>
                  </a:cubicBezTo>
                  <a:cubicBezTo>
                    <a:pt x="675" y="1472"/>
                    <a:pt x="675" y="1472"/>
                    <a:pt x="675" y="1472"/>
                  </a:cubicBezTo>
                  <a:cubicBezTo>
                    <a:pt x="700" y="1272"/>
                    <a:pt x="700" y="1272"/>
                    <a:pt x="700" y="1272"/>
                  </a:cubicBezTo>
                  <a:cubicBezTo>
                    <a:pt x="156" y="1272"/>
                    <a:pt x="156" y="1272"/>
                    <a:pt x="156" y="1272"/>
                  </a:cubicBezTo>
                  <a:cubicBezTo>
                    <a:pt x="70" y="1272"/>
                    <a:pt x="0" y="1202"/>
                    <a:pt x="0" y="1116"/>
                  </a:cubicBezTo>
                  <a:cubicBezTo>
                    <a:pt x="0" y="156"/>
                    <a:pt x="0" y="156"/>
                    <a:pt x="0" y="156"/>
                  </a:cubicBezTo>
                  <a:cubicBezTo>
                    <a:pt x="0" y="70"/>
                    <a:pt x="70" y="0"/>
                    <a:pt x="156" y="0"/>
                  </a:cubicBezTo>
                  <a:cubicBezTo>
                    <a:pt x="480" y="0"/>
                    <a:pt x="480" y="0"/>
                    <a:pt x="480" y="0"/>
                  </a:cubicBezTo>
                  <a:cubicBezTo>
                    <a:pt x="493" y="0"/>
                    <a:pt x="504" y="11"/>
                    <a:pt x="504" y="24"/>
                  </a:cubicBezTo>
                  <a:cubicBezTo>
                    <a:pt x="504" y="32"/>
                    <a:pt x="504" y="32"/>
                    <a:pt x="504" y="32"/>
                  </a:cubicBezTo>
                  <a:cubicBezTo>
                    <a:pt x="504" y="45"/>
                    <a:pt x="493" y="56"/>
                    <a:pt x="480" y="56"/>
                  </a:cubicBezTo>
                  <a:cubicBezTo>
                    <a:pt x="184" y="56"/>
                    <a:pt x="184" y="56"/>
                    <a:pt x="184" y="56"/>
                  </a:cubicBezTo>
                  <a:cubicBezTo>
                    <a:pt x="113" y="56"/>
                    <a:pt x="56" y="113"/>
                    <a:pt x="56" y="184"/>
                  </a:cubicBezTo>
                  <a:cubicBezTo>
                    <a:pt x="56" y="960"/>
                    <a:pt x="56" y="960"/>
                    <a:pt x="56" y="960"/>
                  </a:cubicBezTo>
                  <a:cubicBezTo>
                    <a:pt x="1856" y="960"/>
                    <a:pt x="1856" y="960"/>
                    <a:pt x="1856" y="960"/>
                  </a:cubicBezTo>
                  <a:cubicBezTo>
                    <a:pt x="1856" y="184"/>
                    <a:pt x="1856" y="184"/>
                    <a:pt x="1856" y="184"/>
                  </a:cubicBezTo>
                  <a:cubicBezTo>
                    <a:pt x="1856" y="113"/>
                    <a:pt x="1799" y="56"/>
                    <a:pt x="1728" y="56"/>
                  </a:cubicBezTo>
                  <a:cubicBezTo>
                    <a:pt x="1432" y="56"/>
                    <a:pt x="1432" y="56"/>
                    <a:pt x="1432" y="56"/>
                  </a:cubicBezTo>
                  <a:cubicBezTo>
                    <a:pt x="1419" y="56"/>
                    <a:pt x="1408" y="45"/>
                    <a:pt x="1408" y="32"/>
                  </a:cubicBezTo>
                  <a:cubicBezTo>
                    <a:pt x="1408" y="24"/>
                    <a:pt x="1408" y="24"/>
                    <a:pt x="1408" y="24"/>
                  </a:cubicBezTo>
                  <a:cubicBezTo>
                    <a:pt x="1408" y="11"/>
                    <a:pt x="1419" y="0"/>
                    <a:pt x="1432" y="0"/>
                  </a:cubicBezTo>
                  <a:cubicBezTo>
                    <a:pt x="1756" y="0"/>
                    <a:pt x="1756" y="0"/>
                    <a:pt x="1756" y="0"/>
                  </a:cubicBezTo>
                  <a:cubicBezTo>
                    <a:pt x="1842" y="0"/>
                    <a:pt x="1912" y="70"/>
                    <a:pt x="1912" y="156"/>
                  </a:cubicBezTo>
                  <a:cubicBezTo>
                    <a:pt x="1912" y="1116"/>
                    <a:pt x="1912" y="1116"/>
                    <a:pt x="1912" y="1116"/>
                  </a:cubicBezTo>
                  <a:cubicBezTo>
                    <a:pt x="1912" y="1202"/>
                    <a:pt x="1842" y="1272"/>
                    <a:pt x="1756" y="1272"/>
                  </a:cubicBezTo>
                  <a:cubicBezTo>
                    <a:pt x="1212" y="1272"/>
                    <a:pt x="1212" y="1272"/>
                    <a:pt x="1212" y="1272"/>
                  </a:cubicBezTo>
                  <a:cubicBezTo>
                    <a:pt x="1237" y="1472"/>
                    <a:pt x="1237" y="1472"/>
                    <a:pt x="1237" y="1472"/>
                  </a:cubicBezTo>
                  <a:cubicBezTo>
                    <a:pt x="1248" y="1472"/>
                    <a:pt x="1248" y="1472"/>
                    <a:pt x="1248" y="1472"/>
                  </a:cubicBezTo>
                  <a:cubicBezTo>
                    <a:pt x="1297" y="1472"/>
                    <a:pt x="1336" y="1511"/>
                    <a:pt x="1336" y="1560"/>
                  </a:cubicBezTo>
                  <a:cubicBezTo>
                    <a:pt x="1336" y="1600"/>
                    <a:pt x="1336" y="1600"/>
                    <a:pt x="1336" y="1600"/>
                  </a:cubicBezTo>
                  <a:cubicBezTo>
                    <a:pt x="1376" y="1600"/>
                    <a:pt x="1376" y="1600"/>
                    <a:pt x="1376" y="1600"/>
                  </a:cubicBezTo>
                  <a:cubicBezTo>
                    <a:pt x="1389" y="1600"/>
                    <a:pt x="1400" y="1611"/>
                    <a:pt x="1400" y="1624"/>
                  </a:cubicBezTo>
                  <a:cubicBezTo>
                    <a:pt x="1400" y="1632"/>
                    <a:pt x="1400" y="1632"/>
                    <a:pt x="1400" y="1632"/>
                  </a:cubicBezTo>
                  <a:cubicBezTo>
                    <a:pt x="1400" y="1645"/>
                    <a:pt x="1389" y="1656"/>
                    <a:pt x="1376" y="1656"/>
                  </a:cubicBezTo>
                  <a:lnTo>
                    <a:pt x="536" y="1656"/>
                  </a:lnTo>
                  <a:close/>
                  <a:moveTo>
                    <a:pt x="664" y="1528"/>
                  </a:moveTo>
                  <a:cubicBezTo>
                    <a:pt x="646" y="1528"/>
                    <a:pt x="632" y="1542"/>
                    <a:pt x="632" y="1560"/>
                  </a:cubicBezTo>
                  <a:cubicBezTo>
                    <a:pt x="632" y="1600"/>
                    <a:pt x="632" y="1600"/>
                    <a:pt x="632" y="1600"/>
                  </a:cubicBezTo>
                  <a:cubicBezTo>
                    <a:pt x="1280" y="1600"/>
                    <a:pt x="1280" y="1600"/>
                    <a:pt x="1280" y="1600"/>
                  </a:cubicBezTo>
                  <a:cubicBezTo>
                    <a:pt x="1280" y="1560"/>
                    <a:pt x="1280" y="1560"/>
                    <a:pt x="1280" y="1560"/>
                  </a:cubicBezTo>
                  <a:cubicBezTo>
                    <a:pt x="1280" y="1542"/>
                    <a:pt x="1266" y="1528"/>
                    <a:pt x="1248" y="1528"/>
                  </a:cubicBezTo>
                  <a:lnTo>
                    <a:pt x="664" y="1528"/>
                  </a:lnTo>
                  <a:close/>
                  <a:moveTo>
                    <a:pt x="732" y="1472"/>
                  </a:moveTo>
                  <a:cubicBezTo>
                    <a:pt x="1180" y="1472"/>
                    <a:pt x="1180" y="1472"/>
                    <a:pt x="1180" y="1472"/>
                  </a:cubicBezTo>
                  <a:cubicBezTo>
                    <a:pt x="1155" y="1272"/>
                    <a:pt x="1155" y="1272"/>
                    <a:pt x="1155" y="1272"/>
                  </a:cubicBezTo>
                  <a:cubicBezTo>
                    <a:pt x="757" y="1272"/>
                    <a:pt x="757" y="1272"/>
                    <a:pt x="757" y="1272"/>
                  </a:cubicBezTo>
                  <a:lnTo>
                    <a:pt x="732" y="1472"/>
                  </a:lnTo>
                  <a:close/>
                  <a:moveTo>
                    <a:pt x="56" y="1088"/>
                  </a:moveTo>
                  <a:cubicBezTo>
                    <a:pt x="56" y="1159"/>
                    <a:pt x="113" y="1216"/>
                    <a:pt x="184" y="1216"/>
                  </a:cubicBezTo>
                  <a:cubicBezTo>
                    <a:pt x="1756" y="1216"/>
                    <a:pt x="1756" y="1216"/>
                    <a:pt x="1756" y="1216"/>
                  </a:cubicBezTo>
                  <a:cubicBezTo>
                    <a:pt x="1811" y="1216"/>
                    <a:pt x="1856" y="1171"/>
                    <a:pt x="1856" y="1116"/>
                  </a:cubicBezTo>
                  <a:cubicBezTo>
                    <a:pt x="1856" y="1016"/>
                    <a:pt x="1856" y="1016"/>
                    <a:pt x="1856" y="1016"/>
                  </a:cubicBezTo>
                  <a:cubicBezTo>
                    <a:pt x="56" y="1016"/>
                    <a:pt x="56" y="1016"/>
                    <a:pt x="56" y="1016"/>
                  </a:cubicBezTo>
                  <a:lnTo>
                    <a:pt x="56" y="10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2" name="Oval 68">
              <a:extLst>
                <a:ext uri="{FF2B5EF4-FFF2-40B4-BE49-F238E27FC236}">
                  <a16:creationId xmlns:a16="http://schemas.microsoft.com/office/drawing/2014/main" id="{7AB2929A-EC6C-AF4F-9FF5-7A05DF403F0D}"/>
                </a:ext>
              </a:extLst>
            </p:cNvPr>
            <p:cNvSpPr>
              <a:spLocks noChangeArrowheads="1"/>
            </p:cNvSpPr>
            <p:nvPr/>
          </p:nvSpPr>
          <p:spPr bwMode="auto">
            <a:xfrm>
              <a:off x="13019088" y="92964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3" name="Freeform 69">
              <a:extLst>
                <a:ext uri="{FF2B5EF4-FFF2-40B4-BE49-F238E27FC236}">
                  <a16:creationId xmlns:a16="http://schemas.microsoft.com/office/drawing/2014/main" id="{CFABA4A6-A563-724A-BD59-7FCE15A0D9E5}"/>
                </a:ext>
              </a:extLst>
            </p:cNvPr>
            <p:cNvSpPr>
              <a:spLocks noEditPoints="1"/>
            </p:cNvSpPr>
            <p:nvPr/>
          </p:nvSpPr>
          <p:spPr bwMode="auto">
            <a:xfrm>
              <a:off x="12361863" y="8567738"/>
              <a:ext cx="514350" cy="515937"/>
            </a:xfrm>
            <a:custGeom>
              <a:avLst/>
              <a:gdLst>
                <a:gd name="T0" fmla="*/ 384 w 952"/>
                <a:gd name="T1" fmla="*/ 924 h 952"/>
                <a:gd name="T2" fmla="*/ 381 w 952"/>
                <a:gd name="T3" fmla="*/ 844 h 952"/>
                <a:gd name="T4" fmla="*/ 280 w 952"/>
                <a:gd name="T5" fmla="*/ 802 h 952"/>
                <a:gd name="T6" fmla="*/ 204 w 952"/>
                <a:gd name="T7" fmla="*/ 866 h 952"/>
                <a:gd name="T8" fmla="*/ 94 w 952"/>
                <a:gd name="T9" fmla="*/ 767 h 952"/>
                <a:gd name="T10" fmla="*/ 150 w 952"/>
                <a:gd name="T11" fmla="*/ 672 h 952"/>
                <a:gd name="T12" fmla="*/ 108 w 952"/>
                <a:gd name="T13" fmla="*/ 571 h 952"/>
                <a:gd name="T14" fmla="*/ 28 w 952"/>
                <a:gd name="T15" fmla="*/ 568 h 952"/>
                <a:gd name="T16" fmla="*/ 0 w 952"/>
                <a:gd name="T17" fmla="*/ 412 h 952"/>
                <a:gd name="T18" fmla="*/ 108 w 952"/>
                <a:gd name="T19" fmla="*/ 384 h 952"/>
                <a:gd name="T20" fmla="*/ 149 w 952"/>
                <a:gd name="T21" fmla="*/ 283 h 952"/>
                <a:gd name="T22" fmla="*/ 94 w 952"/>
                <a:gd name="T23" fmla="*/ 224 h 952"/>
                <a:gd name="T24" fmla="*/ 185 w 952"/>
                <a:gd name="T25" fmla="*/ 94 h 952"/>
                <a:gd name="T26" fmla="*/ 224 w 952"/>
                <a:gd name="T27" fmla="*/ 94 h 952"/>
                <a:gd name="T28" fmla="*/ 283 w 952"/>
                <a:gd name="T29" fmla="*/ 149 h 952"/>
                <a:gd name="T30" fmla="*/ 384 w 952"/>
                <a:gd name="T31" fmla="*/ 107 h 952"/>
                <a:gd name="T32" fmla="*/ 412 w 952"/>
                <a:gd name="T33" fmla="*/ 0 h 952"/>
                <a:gd name="T34" fmla="*/ 568 w 952"/>
                <a:gd name="T35" fmla="*/ 28 h 952"/>
                <a:gd name="T36" fmla="*/ 571 w 952"/>
                <a:gd name="T37" fmla="*/ 108 h 952"/>
                <a:gd name="T38" fmla="*/ 672 w 952"/>
                <a:gd name="T39" fmla="*/ 150 h 952"/>
                <a:gd name="T40" fmla="*/ 748 w 952"/>
                <a:gd name="T41" fmla="*/ 86 h 952"/>
                <a:gd name="T42" fmla="*/ 858 w 952"/>
                <a:gd name="T43" fmla="*/ 185 h 952"/>
                <a:gd name="T44" fmla="*/ 802 w 952"/>
                <a:gd name="T45" fmla="*/ 280 h 952"/>
                <a:gd name="T46" fmla="*/ 844 w 952"/>
                <a:gd name="T47" fmla="*/ 381 h 952"/>
                <a:gd name="T48" fmla="*/ 924 w 952"/>
                <a:gd name="T49" fmla="*/ 384 h 952"/>
                <a:gd name="T50" fmla="*/ 952 w 952"/>
                <a:gd name="T51" fmla="*/ 540 h 952"/>
                <a:gd name="T52" fmla="*/ 845 w 952"/>
                <a:gd name="T53" fmla="*/ 568 h 952"/>
                <a:gd name="T54" fmla="*/ 803 w 952"/>
                <a:gd name="T55" fmla="*/ 669 h 952"/>
                <a:gd name="T56" fmla="*/ 858 w 952"/>
                <a:gd name="T57" fmla="*/ 728 h 952"/>
                <a:gd name="T58" fmla="*/ 767 w 952"/>
                <a:gd name="T59" fmla="*/ 858 h 952"/>
                <a:gd name="T60" fmla="*/ 728 w 952"/>
                <a:gd name="T61" fmla="*/ 858 h 952"/>
                <a:gd name="T62" fmla="*/ 669 w 952"/>
                <a:gd name="T63" fmla="*/ 803 h 952"/>
                <a:gd name="T64" fmla="*/ 568 w 952"/>
                <a:gd name="T65" fmla="*/ 844 h 952"/>
                <a:gd name="T66" fmla="*/ 540 w 952"/>
                <a:gd name="T67" fmla="*/ 952 h 952"/>
                <a:gd name="T68" fmla="*/ 277 w 952"/>
                <a:gd name="T69" fmla="*/ 738 h 952"/>
                <a:gd name="T70" fmla="*/ 417 w 952"/>
                <a:gd name="T71" fmla="*/ 794 h 952"/>
                <a:gd name="T72" fmla="*/ 440 w 952"/>
                <a:gd name="T73" fmla="*/ 896 h 952"/>
                <a:gd name="T74" fmla="*/ 512 w 952"/>
                <a:gd name="T75" fmla="*/ 822 h 952"/>
                <a:gd name="T76" fmla="*/ 660 w 952"/>
                <a:gd name="T77" fmla="*/ 743 h 952"/>
                <a:gd name="T78" fmla="*/ 695 w 952"/>
                <a:gd name="T79" fmla="*/ 746 h 952"/>
                <a:gd name="T80" fmla="*/ 798 w 952"/>
                <a:gd name="T81" fmla="*/ 748 h 952"/>
                <a:gd name="T82" fmla="*/ 743 w 952"/>
                <a:gd name="T83" fmla="*/ 660 h 952"/>
                <a:gd name="T84" fmla="*/ 822 w 952"/>
                <a:gd name="T85" fmla="*/ 512 h 952"/>
                <a:gd name="T86" fmla="*/ 896 w 952"/>
                <a:gd name="T87" fmla="*/ 440 h 952"/>
                <a:gd name="T88" fmla="*/ 794 w 952"/>
                <a:gd name="T89" fmla="*/ 417 h 952"/>
                <a:gd name="T90" fmla="*/ 746 w 952"/>
                <a:gd name="T91" fmla="*/ 257 h 952"/>
                <a:gd name="T92" fmla="*/ 748 w 952"/>
                <a:gd name="T93" fmla="*/ 154 h 952"/>
                <a:gd name="T94" fmla="*/ 675 w 952"/>
                <a:gd name="T95" fmla="*/ 214 h 952"/>
                <a:gd name="T96" fmla="*/ 535 w 952"/>
                <a:gd name="T97" fmla="*/ 158 h 952"/>
                <a:gd name="T98" fmla="*/ 512 w 952"/>
                <a:gd name="T99" fmla="*/ 56 h 952"/>
                <a:gd name="T100" fmla="*/ 440 w 952"/>
                <a:gd name="T101" fmla="*/ 130 h 952"/>
                <a:gd name="T102" fmla="*/ 292 w 952"/>
                <a:gd name="T103" fmla="*/ 209 h 952"/>
                <a:gd name="T104" fmla="*/ 257 w 952"/>
                <a:gd name="T105" fmla="*/ 206 h 952"/>
                <a:gd name="T106" fmla="*/ 154 w 952"/>
                <a:gd name="T107" fmla="*/ 204 h 952"/>
                <a:gd name="T108" fmla="*/ 209 w 952"/>
                <a:gd name="T109" fmla="*/ 292 h 952"/>
                <a:gd name="T110" fmla="*/ 130 w 952"/>
                <a:gd name="T111" fmla="*/ 440 h 952"/>
                <a:gd name="T112" fmla="*/ 56 w 952"/>
                <a:gd name="T113" fmla="*/ 512 h 952"/>
                <a:gd name="T114" fmla="*/ 158 w 952"/>
                <a:gd name="T115" fmla="*/ 535 h 952"/>
                <a:gd name="T116" fmla="*/ 206 w 952"/>
                <a:gd name="T117" fmla="*/ 695 h 952"/>
                <a:gd name="T118" fmla="*/ 204 w 952"/>
                <a:gd name="T119" fmla="*/ 798 h 952"/>
                <a:gd name="T120" fmla="*/ 277 w 952"/>
                <a:gd name="T121" fmla="*/ 738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2" h="952">
                  <a:moveTo>
                    <a:pt x="412" y="952"/>
                  </a:moveTo>
                  <a:cubicBezTo>
                    <a:pt x="397" y="952"/>
                    <a:pt x="384" y="939"/>
                    <a:pt x="384" y="924"/>
                  </a:cubicBezTo>
                  <a:cubicBezTo>
                    <a:pt x="384" y="844"/>
                    <a:pt x="384" y="844"/>
                    <a:pt x="384" y="844"/>
                  </a:cubicBezTo>
                  <a:cubicBezTo>
                    <a:pt x="381" y="844"/>
                    <a:pt x="381" y="844"/>
                    <a:pt x="381" y="844"/>
                  </a:cubicBezTo>
                  <a:cubicBezTo>
                    <a:pt x="347" y="835"/>
                    <a:pt x="314" y="821"/>
                    <a:pt x="283" y="803"/>
                  </a:cubicBezTo>
                  <a:cubicBezTo>
                    <a:pt x="280" y="802"/>
                    <a:pt x="280" y="802"/>
                    <a:pt x="280" y="802"/>
                  </a:cubicBezTo>
                  <a:cubicBezTo>
                    <a:pt x="224" y="858"/>
                    <a:pt x="224" y="858"/>
                    <a:pt x="224" y="858"/>
                  </a:cubicBezTo>
                  <a:cubicBezTo>
                    <a:pt x="219" y="863"/>
                    <a:pt x="212" y="866"/>
                    <a:pt x="204" y="866"/>
                  </a:cubicBezTo>
                  <a:cubicBezTo>
                    <a:pt x="197" y="866"/>
                    <a:pt x="190" y="863"/>
                    <a:pt x="185" y="858"/>
                  </a:cubicBezTo>
                  <a:cubicBezTo>
                    <a:pt x="94" y="767"/>
                    <a:pt x="94" y="767"/>
                    <a:pt x="94" y="767"/>
                  </a:cubicBezTo>
                  <a:cubicBezTo>
                    <a:pt x="83" y="756"/>
                    <a:pt x="83" y="739"/>
                    <a:pt x="94" y="728"/>
                  </a:cubicBezTo>
                  <a:cubicBezTo>
                    <a:pt x="150" y="672"/>
                    <a:pt x="150" y="672"/>
                    <a:pt x="150" y="672"/>
                  </a:cubicBezTo>
                  <a:cubicBezTo>
                    <a:pt x="149" y="669"/>
                    <a:pt x="149" y="669"/>
                    <a:pt x="149" y="669"/>
                  </a:cubicBezTo>
                  <a:cubicBezTo>
                    <a:pt x="131" y="638"/>
                    <a:pt x="117" y="605"/>
                    <a:pt x="108" y="571"/>
                  </a:cubicBezTo>
                  <a:cubicBezTo>
                    <a:pt x="108" y="568"/>
                    <a:pt x="108" y="568"/>
                    <a:pt x="108" y="568"/>
                  </a:cubicBezTo>
                  <a:cubicBezTo>
                    <a:pt x="28" y="568"/>
                    <a:pt x="28" y="568"/>
                    <a:pt x="28" y="568"/>
                  </a:cubicBezTo>
                  <a:cubicBezTo>
                    <a:pt x="13" y="568"/>
                    <a:pt x="0" y="555"/>
                    <a:pt x="0" y="540"/>
                  </a:cubicBezTo>
                  <a:cubicBezTo>
                    <a:pt x="0" y="412"/>
                    <a:pt x="0" y="412"/>
                    <a:pt x="0" y="412"/>
                  </a:cubicBezTo>
                  <a:cubicBezTo>
                    <a:pt x="0" y="397"/>
                    <a:pt x="13" y="384"/>
                    <a:pt x="28" y="384"/>
                  </a:cubicBezTo>
                  <a:cubicBezTo>
                    <a:pt x="108" y="384"/>
                    <a:pt x="108" y="384"/>
                    <a:pt x="108" y="384"/>
                  </a:cubicBezTo>
                  <a:cubicBezTo>
                    <a:pt x="108" y="381"/>
                    <a:pt x="108" y="381"/>
                    <a:pt x="108" y="381"/>
                  </a:cubicBezTo>
                  <a:cubicBezTo>
                    <a:pt x="117" y="347"/>
                    <a:pt x="131" y="314"/>
                    <a:pt x="149" y="283"/>
                  </a:cubicBezTo>
                  <a:cubicBezTo>
                    <a:pt x="150" y="280"/>
                    <a:pt x="150" y="280"/>
                    <a:pt x="150" y="280"/>
                  </a:cubicBezTo>
                  <a:cubicBezTo>
                    <a:pt x="94" y="224"/>
                    <a:pt x="94" y="224"/>
                    <a:pt x="94" y="224"/>
                  </a:cubicBezTo>
                  <a:cubicBezTo>
                    <a:pt x="83" y="213"/>
                    <a:pt x="83" y="196"/>
                    <a:pt x="94" y="185"/>
                  </a:cubicBezTo>
                  <a:cubicBezTo>
                    <a:pt x="185" y="94"/>
                    <a:pt x="185" y="94"/>
                    <a:pt x="185" y="94"/>
                  </a:cubicBezTo>
                  <a:cubicBezTo>
                    <a:pt x="190" y="89"/>
                    <a:pt x="197" y="86"/>
                    <a:pt x="204" y="86"/>
                  </a:cubicBezTo>
                  <a:cubicBezTo>
                    <a:pt x="212" y="86"/>
                    <a:pt x="219" y="89"/>
                    <a:pt x="224" y="94"/>
                  </a:cubicBezTo>
                  <a:cubicBezTo>
                    <a:pt x="280" y="150"/>
                    <a:pt x="280" y="150"/>
                    <a:pt x="280" y="150"/>
                  </a:cubicBezTo>
                  <a:cubicBezTo>
                    <a:pt x="283" y="149"/>
                    <a:pt x="283" y="149"/>
                    <a:pt x="283" y="149"/>
                  </a:cubicBezTo>
                  <a:cubicBezTo>
                    <a:pt x="314" y="131"/>
                    <a:pt x="347" y="117"/>
                    <a:pt x="381" y="108"/>
                  </a:cubicBezTo>
                  <a:cubicBezTo>
                    <a:pt x="384" y="107"/>
                    <a:pt x="384" y="107"/>
                    <a:pt x="384" y="107"/>
                  </a:cubicBezTo>
                  <a:cubicBezTo>
                    <a:pt x="384" y="28"/>
                    <a:pt x="384" y="28"/>
                    <a:pt x="384" y="28"/>
                  </a:cubicBezTo>
                  <a:cubicBezTo>
                    <a:pt x="384" y="13"/>
                    <a:pt x="397" y="0"/>
                    <a:pt x="412" y="0"/>
                  </a:cubicBezTo>
                  <a:cubicBezTo>
                    <a:pt x="540" y="0"/>
                    <a:pt x="540" y="0"/>
                    <a:pt x="540" y="0"/>
                  </a:cubicBezTo>
                  <a:cubicBezTo>
                    <a:pt x="555" y="0"/>
                    <a:pt x="568" y="13"/>
                    <a:pt x="568" y="28"/>
                  </a:cubicBezTo>
                  <a:cubicBezTo>
                    <a:pt x="568" y="107"/>
                    <a:pt x="568" y="107"/>
                    <a:pt x="568" y="107"/>
                  </a:cubicBezTo>
                  <a:cubicBezTo>
                    <a:pt x="571" y="108"/>
                    <a:pt x="571" y="108"/>
                    <a:pt x="571" y="108"/>
                  </a:cubicBezTo>
                  <a:cubicBezTo>
                    <a:pt x="605" y="117"/>
                    <a:pt x="638" y="131"/>
                    <a:pt x="669" y="149"/>
                  </a:cubicBezTo>
                  <a:cubicBezTo>
                    <a:pt x="672" y="150"/>
                    <a:pt x="672" y="150"/>
                    <a:pt x="672" y="150"/>
                  </a:cubicBezTo>
                  <a:cubicBezTo>
                    <a:pt x="728" y="94"/>
                    <a:pt x="728" y="94"/>
                    <a:pt x="728" y="94"/>
                  </a:cubicBezTo>
                  <a:cubicBezTo>
                    <a:pt x="733" y="89"/>
                    <a:pt x="740" y="86"/>
                    <a:pt x="748" y="86"/>
                  </a:cubicBezTo>
                  <a:cubicBezTo>
                    <a:pt x="755" y="86"/>
                    <a:pt x="762" y="89"/>
                    <a:pt x="767" y="94"/>
                  </a:cubicBezTo>
                  <a:cubicBezTo>
                    <a:pt x="858" y="185"/>
                    <a:pt x="858" y="185"/>
                    <a:pt x="858" y="185"/>
                  </a:cubicBezTo>
                  <a:cubicBezTo>
                    <a:pt x="869" y="196"/>
                    <a:pt x="869" y="213"/>
                    <a:pt x="858" y="224"/>
                  </a:cubicBezTo>
                  <a:cubicBezTo>
                    <a:pt x="802" y="280"/>
                    <a:pt x="802" y="280"/>
                    <a:pt x="802" y="280"/>
                  </a:cubicBezTo>
                  <a:cubicBezTo>
                    <a:pt x="803" y="283"/>
                    <a:pt x="803" y="283"/>
                    <a:pt x="803" y="283"/>
                  </a:cubicBezTo>
                  <a:cubicBezTo>
                    <a:pt x="821" y="314"/>
                    <a:pt x="835" y="347"/>
                    <a:pt x="844" y="381"/>
                  </a:cubicBezTo>
                  <a:cubicBezTo>
                    <a:pt x="845" y="384"/>
                    <a:pt x="845" y="384"/>
                    <a:pt x="845" y="384"/>
                  </a:cubicBezTo>
                  <a:cubicBezTo>
                    <a:pt x="924" y="384"/>
                    <a:pt x="924" y="384"/>
                    <a:pt x="924" y="384"/>
                  </a:cubicBezTo>
                  <a:cubicBezTo>
                    <a:pt x="939" y="384"/>
                    <a:pt x="952" y="397"/>
                    <a:pt x="952" y="412"/>
                  </a:cubicBezTo>
                  <a:cubicBezTo>
                    <a:pt x="952" y="540"/>
                    <a:pt x="952" y="540"/>
                    <a:pt x="952" y="540"/>
                  </a:cubicBezTo>
                  <a:cubicBezTo>
                    <a:pt x="952" y="555"/>
                    <a:pt x="939" y="568"/>
                    <a:pt x="924" y="568"/>
                  </a:cubicBezTo>
                  <a:cubicBezTo>
                    <a:pt x="845" y="568"/>
                    <a:pt x="845" y="568"/>
                    <a:pt x="845" y="568"/>
                  </a:cubicBezTo>
                  <a:cubicBezTo>
                    <a:pt x="844" y="571"/>
                    <a:pt x="844" y="571"/>
                    <a:pt x="844" y="571"/>
                  </a:cubicBezTo>
                  <a:cubicBezTo>
                    <a:pt x="835" y="605"/>
                    <a:pt x="821" y="638"/>
                    <a:pt x="803" y="669"/>
                  </a:cubicBezTo>
                  <a:cubicBezTo>
                    <a:pt x="802" y="672"/>
                    <a:pt x="802" y="672"/>
                    <a:pt x="802" y="672"/>
                  </a:cubicBezTo>
                  <a:cubicBezTo>
                    <a:pt x="858" y="728"/>
                    <a:pt x="858" y="728"/>
                    <a:pt x="858" y="728"/>
                  </a:cubicBezTo>
                  <a:cubicBezTo>
                    <a:pt x="869" y="739"/>
                    <a:pt x="869" y="756"/>
                    <a:pt x="858" y="767"/>
                  </a:cubicBezTo>
                  <a:cubicBezTo>
                    <a:pt x="767" y="858"/>
                    <a:pt x="767" y="858"/>
                    <a:pt x="767" y="858"/>
                  </a:cubicBezTo>
                  <a:cubicBezTo>
                    <a:pt x="762" y="863"/>
                    <a:pt x="755" y="866"/>
                    <a:pt x="748" y="866"/>
                  </a:cubicBezTo>
                  <a:cubicBezTo>
                    <a:pt x="740" y="866"/>
                    <a:pt x="733" y="863"/>
                    <a:pt x="728" y="858"/>
                  </a:cubicBezTo>
                  <a:cubicBezTo>
                    <a:pt x="672" y="802"/>
                    <a:pt x="672" y="802"/>
                    <a:pt x="672" y="802"/>
                  </a:cubicBezTo>
                  <a:cubicBezTo>
                    <a:pt x="669" y="803"/>
                    <a:pt x="669" y="803"/>
                    <a:pt x="669" y="803"/>
                  </a:cubicBezTo>
                  <a:cubicBezTo>
                    <a:pt x="638" y="821"/>
                    <a:pt x="605" y="835"/>
                    <a:pt x="571" y="844"/>
                  </a:cubicBezTo>
                  <a:cubicBezTo>
                    <a:pt x="568" y="844"/>
                    <a:pt x="568" y="844"/>
                    <a:pt x="568" y="844"/>
                  </a:cubicBezTo>
                  <a:cubicBezTo>
                    <a:pt x="568" y="924"/>
                    <a:pt x="568" y="924"/>
                    <a:pt x="568" y="924"/>
                  </a:cubicBezTo>
                  <a:cubicBezTo>
                    <a:pt x="568" y="939"/>
                    <a:pt x="555" y="952"/>
                    <a:pt x="540" y="952"/>
                  </a:cubicBezTo>
                  <a:lnTo>
                    <a:pt x="412" y="952"/>
                  </a:lnTo>
                  <a:close/>
                  <a:moveTo>
                    <a:pt x="277" y="738"/>
                  </a:moveTo>
                  <a:cubicBezTo>
                    <a:pt x="282" y="738"/>
                    <a:pt x="288" y="740"/>
                    <a:pt x="292" y="743"/>
                  </a:cubicBezTo>
                  <a:cubicBezTo>
                    <a:pt x="330" y="769"/>
                    <a:pt x="372" y="786"/>
                    <a:pt x="417" y="794"/>
                  </a:cubicBezTo>
                  <a:cubicBezTo>
                    <a:pt x="430" y="797"/>
                    <a:pt x="440" y="808"/>
                    <a:pt x="440" y="822"/>
                  </a:cubicBezTo>
                  <a:cubicBezTo>
                    <a:pt x="440" y="896"/>
                    <a:pt x="440" y="896"/>
                    <a:pt x="440" y="896"/>
                  </a:cubicBezTo>
                  <a:cubicBezTo>
                    <a:pt x="512" y="896"/>
                    <a:pt x="512" y="896"/>
                    <a:pt x="512" y="896"/>
                  </a:cubicBezTo>
                  <a:cubicBezTo>
                    <a:pt x="512" y="822"/>
                    <a:pt x="512" y="822"/>
                    <a:pt x="512" y="822"/>
                  </a:cubicBezTo>
                  <a:cubicBezTo>
                    <a:pt x="512" y="808"/>
                    <a:pt x="522" y="797"/>
                    <a:pt x="535" y="794"/>
                  </a:cubicBezTo>
                  <a:cubicBezTo>
                    <a:pt x="580" y="786"/>
                    <a:pt x="622" y="769"/>
                    <a:pt x="660" y="743"/>
                  </a:cubicBezTo>
                  <a:cubicBezTo>
                    <a:pt x="664" y="740"/>
                    <a:pt x="670" y="738"/>
                    <a:pt x="675" y="738"/>
                  </a:cubicBezTo>
                  <a:cubicBezTo>
                    <a:pt x="683" y="738"/>
                    <a:pt x="690" y="741"/>
                    <a:pt x="695" y="746"/>
                  </a:cubicBezTo>
                  <a:cubicBezTo>
                    <a:pt x="748" y="798"/>
                    <a:pt x="748" y="798"/>
                    <a:pt x="748" y="798"/>
                  </a:cubicBezTo>
                  <a:cubicBezTo>
                    <a:pt x="798" y="748"/>
                    <a:pt x="798" y="748"/>
                    <a:pt x="798" y="748"/>
                  </a:cubicBezTo>
                  <a:cubicBezTo>
                    <a:pt x="746" y="695"/>
                    <a:pt x="746" y="695"/>
                    <a:pt x="746" y="695"/>
                  </a:cubicBezTo>
                  <a:cubicBezTo>
                    <a:pt x="737" y="686"/>
                    <a:pt x="735" y="671"/>
                    <a:pt x="743" y="660"/>
                  </a:cubicBezTo>
                  <a:cubicBezTo>
                    <a:pt x="769" y="622"/>
                    <a:pt x="786" y="580"/>
                    <a:pt x="794" y="535"/>
                  </a:cubicBezTo>
                  <a:cubicBezTo>
                    <a:pt x="797" y="522"/>
                    <a:pt x="808" y="512"/>
                    <a:pt x="822" y="512"/>
                  </a:cubicBezTo>
                  <a:cubicBezTo>
                    <a:pt x="896" y="512"/>
                    <a:pt x="896" y="512"/>
                    <a:pt x="896" y="512"/>
                  </a:cubicBezTo>
                  <a:cubicBezTo>
                    <a:pt x="896" y="440"/>
                    <a:pt x="896" y="440"/>
                    <a:pt x="896" y="440"/>
                  </a:cubicBezTo>
                  <a:cubicBezTo>
                    <a:pt x="822" y="440"/>
                    <a:pt x="822" y="440"/>
                    <a:pt x="822" y="440"/>
                  </a:cubicBezTo>
                  <a:cubicBezTo>
                    <a:pt x="808" y="440"/>
                    <a:pt x="797" y="430"/>
                    <a:pt x="794" y="417"/>
                  </a:cubicBezTo>
                  <a:cubicBezTo>
                    <a:pt x="786" y="372"/>
                    <a:pt x="769" y="330"/>
                    <a:pt x="743" y="292"/>
                  </a:cubicBezTo>
                  <a:cubicBezTo>
                    <a:pt x="735" y="281"/>
                    <a:pt x="737" y="266"/>
                    <a:pt x="746" y="257"/>
                  </a:cubicBezTo>
                  <a:cubicBezTo>
                    <a:pt x="798" y="204"/>
                    <a:pt x="798" y="204"/>
                    <a:pt x="798" y="204"/>
                  </a:cubicBezTo>
                  <a:cubicBezTo>
                    <a:pt x="748" y="154"/>
                    <a:pt x="748" y="154"/>
                    <a:pt x="748" y="154"/>
                  </a:cubicBezTo>
                  <a:cubicBezTo>
                    <a:pt x="695" y="206"/>
                    <a:pt x="695" y="206"/>
                    <a:pt x="695" y="206"/>
                  </a:cubicBezTo>
                  <a:cubicBezTo>
                    <a:pt x="690" y="211"/>
                    <a:pt x="683" y="214"/>
                    <a:pt x="675" y="214"/>
                  </a:cubicBezTo>
                  <a:cubicBezTo>
                    <a:pt x="670" y="214"/>
                    <a:pt x="664" y="212"/>
                    <a:pt x="660" y="209"/>
                  </a:cubicBezTo>
                  <a:cubicBezTo>
                    <a:pt x="622" y="183"/>
                    <a:pt x="580" y="166"/>
                    <a:pt x="535" y="158"/>
                  </a:cubicBezTo>
                  <a:cubicBezTo>
                    <a:pt x="522" y="155"/>
                    <a:pt x="512" y="144"/>
                    <a:pt x="512" y="130"/>
                  </a:cubicBezTo>
                  <a:cubicBezTo>
                    <a:pt x="512" y="56"/>
                    <a:pt x="512" y="56"/>
                    <a:pt x="512" y="56"/>
                  </a:cubicBezTo>
                  <a:cubicBezTo>
                    <a:pt x="440" y="56"/>
                    <a:pt x="440" y="56"/>
                    <a:pt x="440" y="56"/>
                  </a:cubicBezTo>
                  <a:cubicBezTo>
                    <a:pt x="440" y="130"/>
                    <a:pt x="440" y="130"/>
                    <a:pt x="440" y="130"/>
                  </a:cubicBezTo>
                  <a:cubicBezTo>
                    <a:pt x="440" y="144"/>
                    <a:pt x="430" y="155"/>
                    <a:pt x="417" y="158"/>
                  </a:cubicBezTo>
                  <a:cubicBezTo>
                    <a:pt x="372" y="166"/>
                    <a:pt x="330" y="183"/>
                    <a:pt x="292" y="209"/>
                  </a:cubicBezTo>
                  <a:cubicBezTo>
                    <a:pt x="288" y="212"/>
                    <a:pt x="282" y="214"/>
                    <a:pt x="277" y="214"/>
                  </a:cubicBezTo>
                  <a:cubicBezTo>
                    <a:pt x="269" y="214"/>
                    <a:pt x="262" y="211"/>
                    <a:pt x="257" y="206"/>
                  </a:cubicBezTo>
                  <a:cubicBezTo>
                    <a:pt x="204" y="154"/>
                    <a:pt x="204" y="154"/>
                    <a:pt x="204" y="154"/>
                  </a:cubicBezTo>
                  <a:cubicBezTo>
                    <a:pt x="154" y="204"/>
                    <a:pt x="154" y="204"/>
                    <a:pt x="154" y="204"/>
                  </a:cubicBezTo>
                  <a:cubicBezTo>
                    <a:pt x="206" y="257"/>
                    <a:pt x="206" y="257"/>
                    <a:pt x="206" y="257"/>
                  </a:cubicBezTo>
                  <a:cubicBezTo>
                    <a:pt x="215" y="266"/>
                    <a:pt x="217" y="281"/>
                    <a:pt x="209" y="292"/>
                  </a:cubicBezTo>
                  <a:cubicBezTo>
                    <a:pt x="183" y="330"/>
                    <a:pt x="166" y="372"/>
                    <a:pt x="158" y="417"/>
                  </a:cubicBezTo>
                  <a:cubicBezTo>
                    <a:pt x="155" y="430"/>
                    <a:pt x="144" y="440"/>
                    <a:pt x="130" y="440"/>
                  </a:cubicBezTo>
                  <a:cubicBezTo>
                    <a:pt x="130" y="440"/>
                    <a:pt x="56" y="440"/>
                    <a:pt x="56" y="440"/>
                  </a:cubicBezTo>
                  <a:cubicBezTo>
                    <a:pt x="56" y="512"/>
                    <a:pt x="56" y="512"/>
                    <a:pt x="56" y="512"/>
                  </a:cubicBezTo>
                  <a:cubicBezTo>
                    <a:pt x="130" y="512"/>
                    <a:pt x="130" y="512"/>
                    <a:pt x="130" y="512"/>
                  </a:cubicBezTo>
                  <a:cubicBezTo>
                    <a:pt x="144" y="512"/>
                    <a:pt x="155" y="522"/>
                    <a:pt x="158" y="535"/>
                  </a:cubicBezTo>
                  <a:cubicBezTo>
                    <a:pt x="166" y="580"/>
                    <a:pt x="183" y="622"/>
                    <a:pt x="209" y="660"/>
                  </a:cubicBezTo>
                  <a:cubicBezTo>
                    <a:pt x="217" y="671"/>
                    <a:pt x="215" y="686"/>
                    <a:pt x="206" y="695"/>
                  </a:cubicBezTo>
                  <a:cubicBezTo>
                    <a:pt x="154" y="748"/>
                    <a:pt x="154" y="748"/>
                    <a:pt x="154" y="748"/>
                  </a:cubicBezTo>
                  <a:cubicBezTo>
                    <a:pt x="204" y="798"/>
                    <a:pt x="204" y="798"/>
                    <a:pt x="204" y="798"/>
                  </a:cubicBezTo>
                  <a:cubicBezTo>
                    <a:pt x="257" y="746"/>
                    <a:pt x="257" y="746"/>
                    <a:pt x="257" y="746"/>
                  </a:cubicBezTo>
                  <a:cubicBezTo>
                    <a:pt x="262" y="741"/>
                    <a:pt x="269" y="738"/>
                    <a:pt x="277" y="7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4" name="Freeform 70">
              <a:extLst>
                <a:ext uri="{FF2B5EF4-FFF2-40B4-BE49-F238E27FC236}">
                  <a16:creationId xmlns:a16="http://schemas.microsoft.com/office/drawing/2014/main" id="{1E2471AA-FC82-3F48-9F08-CDC97380F25A}"/>
                </a:ext>
              </a:extLst>
            </p:cNvPr>
            <p:cNvSpPr>
              <a:spLocks noEditPoints="1"/>
            </p:cNvSpPr>
            <p:nvPr/>
          </p:nvSpPr>
          <p:spPr bwMode="auto">
            <a:xfrm>
              <a:off x="12499975" y="8707438"/>
              <a:ext cx="238125" cy="238125"/>
            </a:xfrm>
            <a:custGeom>
              <a:avLst/>
              <a:gdLst>
                <a:gd name="T0" fmla="*/ 220 w 440"/>
                <a:gd name="T1" fmla="*/ 440 h 440"/>
                <a:gd name="T2" fmla="*/ 0 w 440"/>
                <a:gd name="T3" fmla="*/ 220 h 440"/>
                <a:gd name="T4" fmla="*/ 220 w 440"/>
                <a:gd name="T5" fmla="*/ 0 h 440"/>
                <a:gd name="T6" fmla="*/ 440 w 440"/>
                <a:gd name="T7" fmla="*/ 220 h 440"/>
                <a:gd name="T8" fmla="*/ 220 w 440"/>
                <a:gd name="T9" fmla="*/ 440 h 440"/>
                <a:gd name="T10" fmla="*/ 220 w 440"/>
                <a:gd name="T11" fmla="*/ 56 h 440"/>
                <a:gd name="T12" fmla="*/ 56 w 440"/>
                <a:gd name="T13" fmla="*/ 220 h 440"/>
                <a:gd name="T14" fmla="*/ 220 w 440"/>
                <a:gd name="T15" fmla="*/ 384 h 440"/>
                <a:gd name="T16" fmla="*/ 384 w 440"/>
                <a:gd name="T17" fmla="*/ 220 h 440"/>
                <a:gd name="T18" fmla="*/ 220 w 440"/>
                <a:gd name="T19" fmla="*/ 5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 h="440">
                  <a:moveTo>
                    <a:pt x="220" y="440"/>
                  </a:moveTo>
                  <a:cubicBezTo>
                    <a:pt x="99" y="440"/>
                    <a:pt x="0" y="341"/>
                    <a:pt x="0" y="220"/>
                  </a:cubicBezTo>
                  <a:cubicBezTo>
                    <a:pt x="0" y="99"/>
                    <a:pt x="99" y="0"/>
                    <a:pt x="220" y="0"/>
                  </a:cubicBezTo>
                  <a:cubicBezTo>
                    <a:pt x="341" y="0"/>
                    <a:pt x="440" y="99"/>
                    <a:pt x="440" y="220"/>
                  </a:cubicBezTo>
                  <a:cubicBezTo>
                    <a:pt x="440" y="341"/>
                    <a:pt x="341" y="440"/>
                    <a:pt x="220" y="440"/>
                  </a:cubicBezTo>
                  <a:close/>
                  <a:moveTo>
                    <a:pt x="220" y="56"/>
                  </a:moveTo>
                  <a:cubicBezTo>
                    <a:pt x="130" y="56"/>
                    <a:pt x="56" y="130"/>
                    <a:pt x="56" y="220"/>
                  </a:cubicBezTo>
                  <a:cubicBezTo>
                    <a:pt x="56" y="310"/>
                    <a:pt x="130" y="384"/>
                    <a:pt x="220" y="384"/>
                  </a:cubicBezTo>
                  <a:cubicBezTo>
                    <a:pt x="310" y="384"/>
                    <a:pt x="384" y="310"/>
                    <a:pt x="384" y="220"/>
                  </a:cubicBezTo>
                  <a:cubicBezTo>
                    <a:pt x="384" y="130"/>
                    <a:pt x="310" y="56"/>
                    <a:pt x="22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5" name="Freeform 71">
              <a:extLst>
                <a:ext uri="{FF2B5EF4-FFF2-40B4-BE49-F238E27FC236}">
                  <a16:creationId xmlns:a16="http://schemas.microsoft.com/office/drawing/2014/main" id="{343AF530-F385-2F42-9FCD-A0393E385247}"/>
                </a:ext>
              </a:extLst>
            </p:cNvPr>
            <p:cNvSpPr>
              <a:spLocks noEditPoints="1"/>
            </p:cNvSpPr>
            <p:nvPr/>
          </p:nvSpPr>
          <p:spPr bwMode="auto">
            <a:xfrm>
              <a:off x="12276138" y="9053513"/>
              <a:ext cx="98425" cy="100012"/>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56 h 184"/>
                <a:gd name="T12" fmla="*/ 56 w 184"/>
                <a:gd name="T13" fmla="*/ 92 h 184"/>
                <a:gd name="T14" fmla="*/ 92 w 184"/>
                <a:gd name="T15" fmla="*/ 128 h 184"/>
                <a:gd name="T16" fmla="*/ 128 w 184"/>
                <a:gd name="T17" fmla="*/ 92 h 184"/>
                <a:gd name="T18" fmla="*/ 92 w 184"/>
                <a:gd name="T19" fmla="*/ 5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1" y="184"/>
                    <a:pt x="0" y="143"/>
                    <a:pt x="0" y="92"/>
                  </a:cubicBezTo>
                  <a:cubicBezTo>
                    <a:pt x="0" y="41"/>
                    <a:pt x="41" y="0"/>
                    <a:pt x="92" y="0"/>
                  </a:cubicBezTo>
                  <a:cubicBezTo>
                    <a:pt x="143" y="0"/>
                    <a:pt x="184" y="41"/>
                    <a:pt x="184" y="92"/>
                  </a:cubicBezTo>
                  <a:cubicBezTo>
                    <a:pt x="184" y="143"/>
                    <a:pt x="143" y="184"/>
                    <a:pt x="92" y="184"/>
                  </a:cubicBezTo>
                  <a:close/>
                  <a:moveTo>
                    <a:pt x="92" y="56"/>
                  </a:moveTo>
                  <a:cubicBezTo>
                    <a:pt x="72" y="56"/>
                    <a:pt x="56" y="72"/>
                    <a:pt x="56" y="92"/>
                  </a:cubicBezTo>
                  <a:cubicBezTo>
                    <a:pt x="56" y="112"/>
                    <a:pt x="72" y="128"/>
                    <a:pt x="92" y="128"/>
                  </a:cubicBezTo>
                  <a:cubicBezTo>
                    <a:pt x="112" y="128"/>
                    <a:pt x="128" y="112"/>
                    <a:pt x="128" y="92"/>
                  </a:cubicBezTo>
                  <a:cubicBezTo>
                    <a:pt x="128" y="72"/>
                    <a:pt x="112" y="56"/>
                    <a:pt x="9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6" name="Freeform 72">
              <a:extLst>
                <a:ext uri="{FF2B5EF4-FFF2-40B4-BE49-F238E27FC236}">
                  <a16:creationId xmlns:a16="http://schemas.microsoft.com/office/drawing/2014/main" id="{90DF1976-CDE3-4A4E-8CD3-89F91148D542}"/>
                </a:ext>
              </a:extLst>
            </p:cNvPr>
            <p:cNvSpPr>
              <a:spLocks noEditPoints="1"/>
            </p:cNvSpPr>
            <p:nvPr/>
          </p:nvSpPr>
          <p:spPr bwMode="auto">
            <a:xfrm>
              <a:off x="12793663" y="9053513"/>
              <a:ext cx="100013" cy="100012"/>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56 h 184"/>
                <a:gd name="T12" fmla="*/ 56 w 184"/>
                <a:gd name="T13" fmla="*/ 92 h 184"/>
                <a:gd name="T14" fmla="*/ 92 w 184"/>
                <a:gd name="T15" fmla="*/ 128 h 184"/>
                <a:gd name="T16" fmla="*/ 128 w 184"/>
                <a:gd name="T17" fmla="*/ 92 h 184"/>
                <a:gd name="T18" fmla="*/ 92 w 184"/>
                <a:gd name="T19" fmla="*/ 5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1" y="184"/>
                    <a:pt x="0" y="143"/>
                    <a:pt x="0" y="92"/>
                  </a:cubicBezTo>
                  <a:cubicBezTo>
                    <a:pt x="0" y="41"/>
                    <a:pt x="41" y="0"/>
                    <a:pt x="92" y="0"/>
                  </a:cubicBezTo>
                  <a:cubicBezTo>
                    <a:pt x="143" y="0"/>
                    <a:pt x="184" y="41"/>
                    <a:pt x="184" y="92"/>
                  </a:cubicBezTo>
                  <a:cubicBezTo>
                    <a:pt x="184" y="143"/>
                    <a:pt x="143" y="184"/>
                    <a:pt x="92" y="184"/>
                  </a:cubicBezTo>
                  <a:close/>
                  <a:moveTo>
                    <a:pt x="92" y="56"/>
                  </a:moveTo>
                  <a:cubicBezTo>
                    <a:pt x="72" y="56"/>
                    <a:pt x="56" y="72"/>
                    <a:pt x="56" y="92"/>
                  </a:cubicBezTo>
                  <a:cubicBezTo>
                    <a:pt x="56" y="112"/>
                    <a:pt x="72" y="128"/>
                    <a:pt x="92" y="128"/>
                  </a:cubicBezTo>
                  <a:cubicBezTo>
                    <a:pt x="112" y="128"/>
                    <a:pt x="128" y="112"/>
                    <a:pt x="128" y="92"/>
                  </a:cubicBezTo>
                  <a:cubicBezTo>
                    <a:pt x="128" y="72"/>
                    <a:pt x="112" y="56"/>
                    <a:pt x="9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7" name="Freeform 73">
              <a:extLst>
                <a:ext uri="{FF2B5EF4-FFF2-40B4-BE49-F238E27FC236}">
                  <a16:creationId xmlns:a16="http://schemas.microsoft.com/office/drawing/2014/main" id="{0E770B26-1B58-AC4C-BFBB-3091FC676D4E}"/>
                </a:ext>
              </a:extLst>
            </p:cNvPr>
            <p:cNvSpPr>
              <a:spLocks noEditPoints="1"/>
            </p:cNvSpPr>
            <p:nvPr/>
          </p:nvSpPr>
          <p:spPr bwMode="auto">
            <a:xfrm>
              <a:off x="12863513" y="8915400"/>
              <a:ext cx="100013" cy="100012"/>
            </a:xfrm>
            <a:custGeom>
              <a:avLst/>
              <a:gdLst>
                <a:gd name="T0" fmla="*/ 92 w 184"/>
                <a:gd name="T1" fmla="*/ 184 h 184"/>
                <a:gd name="T2" fmla="*/ 0 w 184"/>
                <a:gd name="T3" fmla="*/ 92 h 184"/>
                <a:gd name="T4" fmla="*/ 92 w 184"/>
                <a:gd name="T5" fmla="*/ 0 h 184"/>
                <a:gd name="T6" fmla="*/ 184 w 184"/>
                <a:gd name="T7" fmla="*/ 92 h 184"/>
                <a:gd name="T8" fmla="*/ 92 w 184"/>
                <a:gd name="T9" fmla="*/ 184 h 184"/>
                <a:gd name="T10" fmla="*/ 92 w 184"/>
                <a:gd name="T11" fmla="*/ 56 h 184"/>
                <a:gd name="T12" fmla="*/ 56 w 184"/>
                <a:gd name="T13" fmla="*/ 92 h 184"/>
                <a:gd name="T14" fmla="*/ 92 w 184"/>
                <a:gd name="T15" fmla="*/ 128 h 184"/>
                <a:gd name="T16" fmla="*/ 128 w 184"/>
                <a:gd name="T17" fmla="*/ 92 h 184"/>
                <a:gd name="T18" fmla="*/ 92 w 184"/>
                <a:gd name="T19" fmla="*/ 5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184"/>
                  </a:moveTo>
                  <a:cubicBezTo>
                    <a:pt x="41" y="184"/>
                    <a:pt x="0" y="143"/>
                    <a:pt x="0" y="92"/>
                  </a:cubicBezTo>
                  <a:cubicBezTo>
                    <a:pt x="0" y="41"/>
                    <a:pt x="41" y="0"/>
                    <a:pt x="92" y="0"/>
                  </a:cubicBezTo>
                  <a:cubicBezTo>
                    <a:pt x="143" y="0"/>
                    <a:pt x="184" y="41"/>
                    <a:pt x="184" y="92"/>
                  </a:cubicBezTo>
                  <a:cubicBezTo>
                    <a:pt x="184" y="143"/>
                    <a:pt x="143" y="184"/>
                    <a:pt x="92" y="184"/>
                  </a:cubicBezTo>
                  <a:close/>
                  <a:moveTo>
                    <a:pt x="92" y="56"/>
                  </a:moveTo>
                  <a:cubicBezTo>
                    <a:pt x="72" y="56"/>
                    <a:pt x="56" y="72"/>
                    <a:pt x="56" y="92"/>
                  </a:cubicBezTo>
                  <a:cubicBezTo>
                    <a:pt x="56" y="112"/>
                    <a:pt x="72" y="128"/>
                    <a:pt x="92" y="128"/>
                  </a:cubicBezTo>
                  <a:cubicBezTo>
                    <a:pt x="112" y="128"/>
                    <a:pt x="128" y="112"/>
                    <a:pt x="128" y="92"/>
                  </a:cubicBezTo>
                  <a:cubicBezTo>
                    <a:pt x="128" y="72"/>
                    <a:pt x="112" y="56"/>
                    <a:pt x="9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8" name="Freeform 74">
              <a:extLst>
                <a:ext uri="{FF2B5EF4-FFF2-40B4-BE49-F238E27FC236}">
                  <a16:creationId xmlns:a16="http://schemas.microsoft.com/office/drawing/2014/main" id="{F179FDDB-A1F5-2440-9567-EB39FC9620BE}"/>
                </a:ext>
              </a:extLst>
            </p:cNvPr>
            <p:cNvSpPr>
              <a:spLocks/>
            </p:cNvSpPr>
            <p:nvPr/>
          </p:nvSpPr>
          <p:spPr bwMode="auto">
            <a:xfrm>
              <a:off x="12206288" y="9053513"/>
              <a:ext cx="30163" cy="100012"/>
            </a:xfrm>
            <a:custGeom>
              <a:avLst/>
              <a:gdLst>
                <a:gd name="T0" fmla="*/ 28 w 56"/>
                <a:gd name="T1" fmla="*/ 184 h 184"/>
                <a:gd name="T2" fmla="*/ 0 w 56"/>
                <a:gd name="T3" fmla="*/ 156 h 184"/>
                <a:gd name="T4" fmla="*/ 0 w 56"/>
                <a:gd name="T5" fmla="*/ 28 h 184"/>
                <a:gd name="T6" fmla="*/ 28 w 56"/>
                <a:gd name="T7" fmla="*/ 0 h 184"/>
                <a:gd name="T8" fmla="*/ 56 w 56"/>
                <a:gd name="T9" fmla="*/ 28 h 184"/>
                <a:gd name="T10" fmla="*/ 56 w 56"/>
                <a:gd name="T11" fmla="*/ 156 h 184"/>
                <a:gd name="T12" fmla="*/ 28 w 56"/>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56" h="184">
                  <a:moveTo>
                    <a:pt x="28" y="184"/>
                  </a:moveTo>
                  <a:cubicBezTo>
                    <a:pt x="13" y="184"/>
                    <a:pt x="0" y="171"/>
                    <a:pt x="0" y="156"/>
                  </a:cubicBezTo>
                  <a:cubicBezTo>
                    <a:pt x="0" y="28"/>
                    <a:pt x="0" y="28"/>
                    <a:pt x="0" y="28"/>
                  </a:cubicBezTo>
                  <a:cubicBezTo>
                    <a:pt x="0" y="13"/>
                    <a:pt x="13" y="0"/>
                    <a:pt x="28" y="0"/>
                  </a:cubicBezTo>
                  <a:cubicBezTo>
                    <a:pt x="43" y="0"/>
                    <a:pt x="56" y="13"/>
                    <a:pt x="56" y="28"/>
                  </a:cubicBezTo>
                  <a:cubicBezTo>
                    <a:pt x="56" y="156"/>
                    <a:pt x="56" y="156"/>
                    <a:pt x="56" y="156"/>
                  </a:cubicBezTo>
                  <a:cubicBezTo>
                    <a:pt x="56" y="171"/>
                    <a:pt x="43" y="184"/>
                    <a:pt x="28"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29" name="Freeform 75">
              <a:extLst>
                <a:ext uri="{FF2B5EF4-FFF2-40B4-BE49-F238E27FC236}">
                  <a16:creationId xmlns:a16="http://schemas.microsoft.com/office/drawing/2014/main" id="{9F481A1B-1171-8D4A-99DB-B5EE0417DC09}"/>
                </a:ext>
              </a:extLst>
            </p:cNvPr>
            <p:cNvSpPr>
              <a:spLocks/>
            </p:cNvSpPr>
            <p:nvPr/>
          </p:nvSpPr>
          <p:spPr bwMode="auto">
            <a:xfrm>
              <a:off x="12414250" y="9053513"/>
              <a:ext cx="30163" cy="100012"/>
            </a:xfrm>
            <a:custGeom>
              <a:avLst/>
              <a:gdLst>
                <a:gd name="T0" fmla="*/ 28 w 56"/>
                <a:gd name="T1" fmla="*/ 184 h 184"/>
                <a:gd name="T2" fmla="*/ 0 w 56"/>
                <a:gd name="T3" fmla="*/ 156 h 184"/>
                <a:gd name="T4" fmla="*/ 0 w 56"/>
                <a:gd name="T5" fmla="*/ 28 h 184"/>
                <a:gd name="T6" fmla="*/ 28 w 56"/>
                <a:gd name="T7" fmla="*/ 0 h 184"/>
                <a:gd name="T8" fmla="*/ 56 w 56"/>
                <a:gd name="T9" fmla="*/ 28 h 184"/>
                <a:gd name="T10" fmla="*/ 56 w 56"/>
                <a:gd name="T11" fmla="*/ 156 h 184"/>
                <a:gd name="T12" fmla="*/ 28 w 56"/>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56" h="184">
                  <a:moveTo>
                    <a:pt x="28" y="184"/>
                  </a:moveTo>
                  <a:cubicBezTo>
                    <a:pt x="13" y="184"/>
                    <a:pt x="0" y="171"/>
                    <a:pt x="0" y="156"/>
                  </a:cubicBezTo>
                  <a:cubicBezTo>
                    <a:pt x="0" y="28"/>
                    <a:pt x="0" y="28"/>
                    <a:pt x="0" y="28"/>
                  </a:cubicBezTo>
                  <a:cubicBezTo>
                    <a:pt x="0" y="13"/>
                    <a:pt x="13" y="0"/>
                    <a:pt x="28" y="0"/>
                  </a:cubicBezTo>
                  <a:cubicBezTo>
                    <a:pt x="43" y="0"/>
                    <a:pt x="56" y="13"/>
                    <a:pt x="56" y="28"/>
                  </a:cubicBezTo>
                  <a:cubicBezTo>
                    <a:pt x="56" y="156"/>
                    <a:pt x="56" y="156"/>
                    <a:pt x="56" y="156"/>
                  </a:cubicBezTo>
                  <a:cubicBezTo>
                    <a:pt x="56" y="171"/>
                    <a:pt x="43" y="184"/>
                    <a:pt x="28"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30" name="Freeform 76">
              <a:extLst>
                <a:ext uri="{FF2B5EF4-FFF2-40B4-BE49-F238E27FC236}">
                  <a16:creationId xmlns:a16="http://schemas.microsoft.com/office/drawing/2014/main" id="{FFEB2B8C-3C84-054A-95DB-6370D15C92C0}"/>
                </a:ext>
              </a:extLst>
            </p:cNvPr>
            <p:cNvSpPr>
              <a:spLocks/>
            </p:cNvSpPr>
            <p:nvPr/>
          </p:nvSpPr>
          <p:spPr bwMode="auto">
            <a:xfrm>
              <a:off x="12206288" y="8915400"/>
              <a:ext cx="30163" cy="100012"/>
            </a:xfrm>
            <a:custGeom>
              <a:avLst/>
              <a:gdLst>
                <a:gd name="T0" fmla="*/ 28 w 56"/>
                <a:gd name="T1" fmla="*/ 184 h 184"/>
                <a:gd name="T2" fmla="*/ 0 w 56"/>
                <a:gd name="T3" fmla="*/ 156 h 184"/>
                <a:gd name="T4" fmla="*/ 0 w 56"/>
                <a:gd name="T5" fmla="*/ 28 h 184"/>
                <a:gd name="T6" fmla="*/ 28 w 56"/>
                <a:gd name="T7" fmla="*/ 0 h 184"/>
                <a:gd name="T8" fmla="*/ 56 w 56"/>
                <a:gd name="T9" fmla="*/ 28 h 184"/>
                <a:gd name="T10" fmla="*/ 56 w 56"/>
                <a:gd name="T11" fmla="*/ 156 h 184"/>
                <a:gd name="T12" fmla="*/ 28 w 56"/>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56" h="184">
                  <a:moveTo>
                    <a:pt x="28" y="184"/>
                  </a:moveTo>
                  <a:cubicBezTo>
                    <a:pt x="13" y="184"/>
                    <a:pt x="0" y="171"/>
                    <a:pt x="0" y="156"/>
                  </a:cubicBezTo>
                  <a:cubicBezTo>
                    <a:pt x="0" y="28"/>
                    <a:pt x="0" y="28"/>
                    <a:pt x="0" y="28"/>
                  </a:cubicBezTo>
                  <a:cubicBezTo>
                    <a:pt x="0" y="13"/>
                    <a:pt x="13" y="0"/>
                    <a:pt x="28" y="0"/>
                  </a:cubicBezTo>
                  <a:cubicBezTo>
                    <a:pt x="43" y="0"/>
                    <a:pt x="56" y="13"/>
                    <a:pt x="56" y="28"/>
                  </a:cubicBezTo>
                  <a:cubicBezTo>
                    <a:pt x="56" y="156"/>
                    <a:pt x="56" y="156"/>
                    <a:pt x="56" y="156"/>
                  </a:cubicBezTo>
                  <a:cubicBezTo>
                    <a:pt x="56" y="171"/>
                    <a:pt x="43" y="184"/>
                    <a:pt x="28"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31" name="Freeform 77">
              <a:extLst>
                <a:ext uri="{FF2B5EF4-FFF2-40B4-BE49-F238E27FC236}">
                  <a16:creationId xmlns:a16="http://schemas.microsoft.com/office/drawing/2014/main" id="{2DF9DE4E-1EDC-604D-B651-27D22D340B0F}"/>
                </a:ext>
              </a:extLst>
            </p:cNvPr>
            <p:cNvSpPr>
              <a:spLocks/>
            </p:cNvSpPr>
            <p:nvPr/>
          </p:nvSpPr>
          <p:spPr bwMode="auto">
            <a:xfrm>
              <a:off x="12276138" y="8915400"/>
              <a:ext cx="30163" cy="100012"/>
            </a:xfrm>
            <a:custGeom>
              <a:avLst/>
              <a:gdLst>
                <a:gd name="T0" fmla="*/ 28 w 56"/>
                <a:gd name="T1" fmla="*/ 184 h 184"/>
                <a:gd name="T2" fmla="*/ 0 w 56"/>
                <a:gd name="T3" fmla="*/ 156 h 184"/>
                <a:gd name="T4" fmla="*/ 0 w 56"/>
                <a:gd name="T5" fmla="*/ 28 h 184"/>
                <a:gd name="T6" fmla="*/ 28 w 56"/>
                <a:gd name="T7" fmla="*/ 0 h 184"/>
                <a:gd name="T8" fmla="*/ 56 w 56"/>
                <a:gd name="T9" fmla="*/ 28 h 184"/>
                <a:gd name="T10" fmla="*/ 56 w 56"/>
                <a:gd name="T11" fmla="*/ 156 h 184"/>
                <a:gd name="T12" fmla="*/ 28 w 56"/>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56" h="184">
                  <a:moveTo>
                    <a:pt x="28" y="184"/>
                  </a:moveTo>
                  <a:cubicBezTo>
                    <a:pt x="13" y="184"/>
                    <a:pt x="0" y="171"/>
                    <a:pt x="0" y="156"/>
                  </a:cubicBezTo>
                  <a:cubicBezTo>
                    <a:pt x="0" y="28"/>
                    <a:pt x="0" y="28"/>
                    <a:pt x="0" y="28"/>
                  </a:cubicBezTo>
                  <a:cubicBezTo>
                    <a:pt x="0" y="13"/>
                    <a:pt x="13" y="0"/>
                    <a:pt x="28" y="0"/>
                  </a:cubicBezTo>
                  <a:cubicBezTo>
                    <a:pt x="43" y="0"/>
                    <a:pt x="56" y="13"/>
                    <a:pt x="56" y="28"/>
                  </a:cubicBezTo>
                  <a:cubicBezTo>
                    <a:pt x="56" y="156"/>
                    <a:pt x="56" y="156"/>
                    <a:pt x="56" y="156"/>
                  </a:cubicBezTo>
                  <a:cubicBezTo>
                    <a:pt x="56" y="171"/>
                    <a:pt x="43" y="184"/>
                    <a:pt x="28"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32" name="Freeform 78">
              <a:extLst>
                <a:ext uri="{FF2B5EF4-FFF2-40B4-BE49-F238E27FC236}">
                  <a16:creationId xmlns:a16="http://schemas.microsoft.com/office/drawing/2014/main" id="{7B0BC717-E76D-204B-9EDD-6C9AD03C9B43}"/>
                </a:ext>
              </a:extLst>
            </p:cNvPr>
            <p:cNvSpPr>
              <a:spLocks/>
            </p:cNvSpPr>
            <p:nvPr/>
          </p:nvSpPr>
          <p:spPr bwMode="auto">
            <a:xfrm>
              <a:off x="12931775" y="9053513"/>
              <a:ext cx="31750" cy="100012"/>
            </a:xfrm>
            <a:custGeom>
              <a:avLst/>
              <a:gdLst>
                <a:gd name="T0" fmla="*/ 28 w 56"/>
                <a:gd name="T1" fmla="*/ 184 h 184"/>
                <a:gd name="T2" fmla="*/ 0 w 56"/>
                <a:gd name="T3" fmla="*/ 156 h 184"/>
                <a:gd name="T4" fmla="*/ 0 w 56"/>
                <a:gd name="T5" fmla="*/ 28 h 184"/>
                <a:gd name="T6" fmla="*/ 28 w 56"/>
                <a:gd name="T7" fmla="*/ 0 h 184"/>
                <a:gd name="T8" fmla="*/ 56 w 56"/>
                <a:gd name="T9" fmla="*/ 28 h 184"/>
                <a:gd name="T10" fmla="*/ 56 w 56"/>
                <a:gd name="T11" fmla="*/ 156 h 184"/>
                <a:gd name="T12" fmla="*/ 28 w 56"/>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56" h="184">
                  <a:moveTo>
                    <a:pt x="28" y="184"/>
                  </a:moveTo>
                  <a:cubicBezTo>
                    <a:pt x="13" y="184"/>
                    <a:pt x="0" y="171"/>
                    <a:pt x="0" y="156"/>
                  </a:cubicBezTo>
                  <a:cubicBezTo>
                    <a:pt x="0" y="28"/>
                    <a:pt x="0" y="28"/>
                    <a:pt x="0" y="28"/>
                  </a:cubicBezTo>
                  <a:cubicBezTo>
                    <a:pt x="0" y="13"/>
                    <a:pt x="13" y="0"/>
                    <a:pt x="28" y="0"/>
                  </a:cubicBezTo>
                  <a:cubicBezTo>
                    <a:pt x="43" y="0"/>
                    <a:pt x="56" y="13"/>
                    <a:pt x="56" y="28"/>
                  </a:cubicBezTo>
                  <a:cubicBezTo>
                    <a:pt x="56" y="156"/>
                    <a:pt x="56" y="156"/>
                    <a:pt x="56" y="156"/>
                  </a:cubicBezTo>
                  <a:cubicBezTo>
                    <a:pt x="56" y="171"/>
                    <a:pt x="43" y="184"/>
                    <a:pt x="28"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33" name="Freeform 79">
              <a:extLst>
                <a:ext uri="{FF2B5EF4-FFF2-40B4-BE49-F238E27FC236}">
                  <a16:creationId xmlns:a16="http://schemas.microsoft.com/office/drawing/2014/main" id="{0175EA8F-AE00-E24A-B0FA-92FAC26BF5B2}"/>
                </a:ext>
              </a:extLst>
            </p:cNvPr>
            <p:cNvSpPr>
              <a:spLocks/>
            </p:cNvSpPr>
            <p:nvPr/>
          </p:nvSpPr>
          <p:spPr bwMode="auto">
            <a:xfrm>
              <a:off x="13001625" y="9053513"/>
              <a:ext cx="30163" cy="100012"/>
            </a:xfrm>
            <a:custGeom>
              <a:avLst/>
              <a:gdLst>
                <a:gd name="T0" fmla="*/ 28 w 56"/>
                <a:gd name="T1" fmla="*/ 184 h 184"/>
                <a:gd name="T2" fmla="*/ 0 w 56"/>
                <a:gd name="T3" fmla="*/ 156 h 184"/>
                <a:gd name="T4" fmla="*/ 0 w 56"/>
                <a:gd name="T5" fmla="*/ 28 h 184"/>
                <a:gd name="T6" fmla="*/ 28 w 56"/>
                <a:gd name="T7" fmla="*/ 0 h 184"/>
                <a:gd name="T8" fmla="*/ 56 w 56"/>
                <a:gd name="T9" fmla="*/ 28 h 184"/>
                <a:gd name="T10" fmla="*/ 56 w 56"/>
                <a:gd name="T11" fmla="*/ 156 h 184"/>
                <a:gd name="T12" fmla="*/ 28 w 56"/>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56" h="184">
                  <a:moveTo>
                    <a:pt x="28" y="184"/>
                  </a:moveTo>
                  <a:cubicBezTo>
                    <a:pt x="13" y="184"/>
                    <a:pt x="0" y="171"/>
                    <a:pt x="0" y="156"/>
                  </a:cubicBezTo>
                  <a:cubicBezTo>
                    <a:pt x="0" y="28"/>
                    <a:pt x="0" y="28"/>
                    <a:pt x="0" y="28"/>
                  </a:cubicBezTo>
                  <a:cubicBezTo>
                    <a:pt x="0" y="13"/>
                    <a:pt x="13" y="0"/>
                    <a:pt x="28" y="0"/>
                  </a:cubicBezTo>
                  <a:cubicBezTo>
                    <a:pt x="43" y="0"/>
                    <a:pt x="56" y="13"/>
                    <a:pt x="56" y="28"/>
                  </a:cubicBezTo>
                  <a:cubicBezTo>
                    <a:pt x="56" y="156"/>
                    <a:pt x="56" y="156"/>
                    <a:pt x="56" y="156"/>
                  </a:cubicBezTo>
                  <a:cubicBezTo>
                    <a:pt x="56" y="171"/>
                    <a:pt x="43" y="184"/>
                    <a:pt x="28"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834" name="Freeform 80">
              <a:extLst>
                <a:ext uri="{FF2B5EF4-FFF2-40B4-BE49-F238E27FC236}">
                  <a16:creationId xmlns:a16="http://schemas.microsoft.com/office/drawing/2014/main" id="{157839D5-C53B-7742-8E2C-1943721B251B}"/>
                </a:ext>
              </a:extLst>
            </p:cNvPr>
            <p:cNvSpPr>
              <a:spLocks/>
            </p:cNvSpPr>
            <p:nvPr/>
          </p:nvSpPr>
          <p:spPr bwMode="auto">
            <a:xfrm>
              <a:off x="13001625" y="8915400"/>
              <a:ext cx="30163" cy="100012"/>
            </a:xfrm>
            <a:custGeom>
              <a:avLst/>
              <a:gdLst>
                <a:gd name="T0" fmla="*/ 28 w 56"/>
                <a:gd name="T1" fmla="*/ 184 h 184"/>
                <a:gd name="T2" fmla="*/ 0 w 56"/>
                <a:gd name="T3" fmla="*/ 156 h 184"/>
                <a:gd name="T4" fmla="*/ 0 w 56"/>
                <a:gd name="T5" fmla="*/ 28 h 184"/>
                <a:gd name="T6" fmla="*/ 28 w 56"/>
                <a:gd name="T7" fmla="*/ 0 h 184"/>
                <a:gd name="T8" fmla="*/ 56 w 56"/>
                <a:gd name="T9" fmla="*/ 28 h 184"/>
                <a:gd name="T10" fmla="*/ 56 w 56"/>
                <a:gd name="T11" fmla="*/ 156 h 184"/>
                <a:gd name="T12" fmla="*/ 28 w 56"/>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56" h="184">
                  <a:moveTo>
                    <a:pt x="28" y="184"/>
                  </a:moveTo>
                  <a:cubicBezTo>
                    <a:pt x="13" y="184"/>
                    <a:pt x="0" y="171"/>
                    <a:pt x="0" y="156"/>
                  </a:cubicBezTo>
                  <a:cubicBezTo>
                    <a:pt x="0" y="28"/>
                    <a:pt x="0" y="28"/>
                    <a:pt x="0" y="28"/>
                  </a:cubicBezTo>
                  <a:cubicBezTo>
                    <a:pt x="0" y="13"/>
                    <a:pt x="13" y="0"/>
                    <a:pt x="28" y="0"/>
                  </a:cubicBezTo>
                  <a:cubicBezTo>
                    <a:pt x="43" y="0"/>
                    <a:pt x="56" y="13"/>
                    <a:pt x="56" y="28"/>
                  </a:cubicBezTo>
                  <a:cubicBezTo>
                    <a:pt x="56" y="156"/>
                    <a:pt x="56" y="156"/>
                    <a:pt x="56" y="156"/>
                  </a:cubicBezTo>
                  <a:cubicBezTo>
                    <a:pt x="56" y="171"/>
                    <a:pt x="43" y="184"/>
                    <a:pt x="28"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72934"/>
                </a:solidFill>
                <a:effectLst/>
                <a:uLnTx/>
                <a:uFillTx/>
                <a:latin typeface="Arial" panose="020B0604020202020204"/>
                <a:ea typeface="+mn-ea"/>
                <a:cs typeface="+mn-cs"/>
              </a:endParaRPr>
            </a:p>
          </p:txBody>
        </p:sp>
      </p:grpSp>
      <p:sp>
        <p:nvSpPr>
          <p:cNvPr id="835" name="Freeform 834">
            <a:extLst>
              <a:ext uri="{FF2B5EF4-FFF2-40B4-BE49-F238E27FC236}">
                <a16:creationId xmlns:a16="http://schemas.microsoft.com/office/drawing/2014/main" id="{7814364A-5A1A-2B4E-9908-E4127CC5F85E}"/>
              </a:ext>
            </a:extLst>
          </p:cNvPr>
          <p:cNvSpPr/>
          <p:nvPr/>
        </p:nvSpPr>
        <p:spPr>
          <a:xfrm>
            <a:off x="7674834" y="3385366"/>
            <a:ext cx="45719" cy="729236"/>
          </a:xfrm>
          <a:custGeom>
            <a:avLst/>
            <a:gdLst>
              <a:gd name="connsiteX0" fmla="*/ 0 w 0"/>
              <a:gd name="connsiteY0" fmla="*/ 1550505 h 1550505"/>
              <a:gd name="connsiteX1" fmla="*/ 0 w 0"/>
              <a:gd name="connsiteY1" fmla="*/ 0 h 1550505"/>
            </a:gdLst>
            <a:ahLst/>
            <a:cxnLst>
              <a:cxn ang="0">
                <a:pos x="connsiteX0" y="connsiteY0"/>
              </a:cxn>
              <a:cxn ang="0">
                <a:pos x="connsiteX1" y="connsiteY1"/>
              </a:cxn>
            </a:cxnLst>
            <a:rect l="l" t="t" r="r" b="b"/>
            <a:pathLst>
              <a:path h="1550505">
                <a:moveTo>
                  <a:pt x="0" y="1550505"/>
                </a:moveTo>
                <a:lnTo>
                  <a:pt x="0" y="0"/>
                </a:lnTo>
              </a:path>
            </a:pathLst>
          </a:custGeom>
          <a:noFill/>
          <a:ln w="12700">
            <a:solidFill>
              <a:schemeClr val="accent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36" name="TextBox 835">
            <a:extLst>
              <a:ext uri="{FF2B5EF4-FFF2-40B4-BE49-F238E27FC236}">
                <a16:creationId xmlns:a16="http://schemas.microsoft.com/office/drawing/2014/main" id="{7EDAAE68-B6F0-3144-B435-6A9B9DC5CB52}"/>
              </a:ext>
            </a:extLst>
          </p:cNvPr>
          <p:cNvSpPr txBox="1"/>
          <p:nvPr/>
        </p:nvSpPr>
        <p:spPr>
          <a:xfrm>
            <a:off x="5909658" y="669578"/>
            <a:ext cx="1150391" cy="423770"/>
          </a:xfrm>
          <a:prstGeom prst="rect">
            <a:avLst/>
          </a:prstGeom>
        </p:spPr>
        <p:txBody>
          <a:bodyPr wrap="square" lIns="76200" tIns="38100" rIns="76200" bIns="38100" rtlCol="0">
            <a:sp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Drone Inspection</a:t>
            </a:r>
          </a:p>
        </p:txBody>
      </p:sp>
      <p:sp>
        <p:nvSpPr>
          <p:cNvPr id="865" name="Rectangle 864">
            <a:extLst>
              <a:ext uri="{FF2B5EF4-FFF2-40B4-BE49-F238E27FC236}">
                <a16:creationId xmlns:a16="http://schemas.microsoft.com/office/drawing/2014/main" id="{F9B63E29-2E05-1E4C-97F6-C49F6DBF869C}"/>
              </a:ext>
            </a:extLst>
          </p:cNvPr>
          <p:cNvSpPr/>
          <p:nvPr/>
        </p:nvSpPr>
        <p:spPr>
          <a:xfrm>
            <a:off x="182696" y="3265254"/>
            <a:ext cx="2654729" cy="707886"/>
          </a:xfrm>
          <a:prstGeom prst="rect">
            <a:avLst/>
          </a:prstGeom>
        </p:spPr>
        <p:txBody>
          <a:bodyPr wrap="square"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0064FF"/>
                </a:solidFill>
                <a:effectLst/>
                <a:uLnTx/>
                <a:uFillTx/>
                <a:latin typeface="IBM Plex Sans"/>
                <a:ea typeface="+mn-ea"/>
                <a:cs typeface="+mn-cs"/>
              </a:rPr>
              <a:t>Up to </a:t>
            </a:r>
            <a:r>
              <a:rPr kumimoji="0" lang="uk-UA" sz="2600" b="1" i="0" u="none" strike="noStrike" kern="1200" cap="none" spc="0" normalizeH="0" baseline="0" noProof="0" dirty="0">
                <a:ln>
                  <a:noFill/>
                </a:ln>
                <a:solidFill>
                  <a:srgbClr val="0064FF"/>
                </a:solidFill>
                <a:effectLst/>
                <a:uLnTx/>
                <a:uFillTx/>
                <a:latin typeface="IBM Plex Sans"/>
                <a:ea typeface="+mn-ea"/>
                <a:cs typeface="+mn-cs"/>
              </a:rPr>
              <a:t>1</a:t>
            </a:r>
            <a:r>
              <a:rPr lang="en-US" sz="2600" b="1" dirty="0">
                <a:solidFill>
                  <a:srgbClr val="0064FF"/>
                </a:solidFill>
                <a:latin typeface="IBM Plex Sans"/>
              </a:rPr>
              <a:t>5</a:t>
            </a:r>
            <a:r>
              <a:rPr kumimoji="0" lang="en-US" sz="2600" b="1" i="0" u="none" strike="noStrike" kern="1200" cap="none" spc="0" normalizeH="0" baseline="0" noProof="0" dirty="0">
                <a:ln>
                  <a:noFill/>
                </a:ln>
                <a:solidFill>
                  <a:srgbClr val="0064FF"/>
                </a:solidFill>
                <a:effectLst/>
                <a:uLnTx/>
                <a:uFillTx/>
                <a:latin typeface="IBM Plex Sans"/>
                <a:ea typeface="+mn-ea"/>
                <a:cs typeface="+mn-cs"/>
              </a:rPr>
              <a:t>% </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a:ea typeface="+mn-ea"/>
                <a:cs typeface="+mn-cs"/>
              </a:rPr>
              <a:t>Increased Asset Life</a:t>
            </a:r>
          </a:p>
        </p:txBody>
      </p:sp>
    </p:spTree>
    <p:extLst>
      <p:ext uri="{BB962C8B-B14F-4D97-AF65-F5344CB8AC3E}">
        <p14:creationId xmlns:p14="http://schemas.microsoft.com/office/powerpoint/2010/main" val="237404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334322" y="203183"/>
            <a:ext cx="4449044" cy="519631"/>
          </a:xfrm>
          <a:prstGeom prst="rect">
            <a:avLst/>
          </a:prstGeom>
          <a:noFill/>
          <a:ln>
            <a:noFill/>
            <a:prstDash/>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lvl1pPr algn="ctr" fontAlgn="base">
              <a:lnSpc>
                <a:spcPct val="100000"/>
              </a:lnSpc>
              <a:spcBef>
                <a:spcPct val="40000"/>
              </a:spcBef>
              <a:spcAft>
                <a:spcPct val="0"/>
              </a:spcAft>
              <a:buNone/>
              <a:defRPr sz="2000" b="1">
                <a:solidFill>
                  <a:schemeClr val="bg1"/>
                </a:solidFill>
                <a:latin typeface="IBM Plex Sans" panose="020B0503050203000203" pitchFamily="34" charset="0"/>
                <a:cs typeface="Arial" panose="020B0604020202020204" pitchFamily="34" charset="0"/>
              </a:defRPr>
            </a:lvl1pPr>
          </a:lstStyle>
          <a:p>
            <a:pPr algn="l"/>
            <a:r>
              <a:rPr lang="en-US" dirty="0"/>
              <a:t>MAS Architecture</a:t>
            </a:r>
          </a:p>
        </p:txBody>
      </p:sp>
      <p:pic>
        <p:nvPicPr>
          <p:cNvPr id="2" name="Picture 2" descr="image">
            <a:extLst>
              <a:ext uri="{FF2B5EF4-FFF2-40B4-BE49-F238E27FC236}">
                <a16:creationId xmlns:a16="http://schemas.microsoft.com/office/drawing/2014/main" id="{0D9F405B-C898-8026-148F-9E93A483F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58" y="722814"/>
            <a:ext cx="6898582" cy="4197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524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BC7FA2-AFF6-6A46-B939-1709AF84C3F9}"/>
              </a:ext>
            </a:extLst>
          </p:cNvPr>
          <p:cNvSpPr>
            <a:spLocks noGrp="1"/>
          </p:cNvSpPr>
          <p:nvPr>
            <p:ph idx="1"/>
          </p:nvPr>
        </p:nvSpPr>
        <p:spPr/>
        <p:txBody>
          <a:bodyPr/>
          <a:lstStyle/>
          <a:p>
            <a:pPr marL="285750" indent="-285750">
              <a:buFont typeface="Arial" panose="020B0604020202020204" pitchFamily="34" charset="0"/>
              <a:buChar char="•"/>
            </a:pPr>
            <a:r>
              <a:rPr lang="en-US" dirty="0"/>
              <a:t>Industry need and trends </a:t>
            </a:r>
          </a:p>
          <a:p>
            <a:pPr marL="285750" indent="-285750">
              <a:buFont typeface="Arial" panose="020B0604020202020204" pitchFamily="34" charset="0"/>
              <a:buChar char="•"/>
            </a:pPr>
            <a:r>
              <a:rPr lang="en-US" dirty="0"/>
              <a:t>Introducing the Maximo Application Suite </a:t>
            </a:r>
          </a:p>
          <a:p>
            <a:pPr marL="285750" indent="-285750">
              <a:buFont typeface="Arial" panose="020B0604020202020204" pitchFamily="34" charset="0"/>
              <a:buChar char="•"/>
            </a:pPr>
            <a:r>
              <a:rPr lang="en-US" dirty="0"/>
              <a:t>Value Proposition </a:t>
            </a:r>
            <a:r>
              <a:rPr kumimoji="0" lang="en-AU" sz="1400" i="0" u="none" strike="noStrike" kern="1200" cap="none" spc="0" normalizeH="0" baseline="0" noProof="0" dirty="0">
                <a:ln>
                  <a:noFill/>
                </a:ln>
                <a:effectLst/>
                <a:uLnTx/>
                <a:uFillTx/>
                <a:latin typeface="IBM Plex Sans"/>
                <a:ea typeface="+mn-ea"/>
                <a:cs typeface="Arial"/>
              </a:rPr>
              <a:t>– IBM Maximo Application Suite (MAS) Overview and Deployment Options</a:t>
            </a:r>
            <a:endParaRPr lang="en-US" dirty="0"/>
          </a:p>
          <a:p>
            <a:pPr marL="285750" indent="-285750">
              <a:buFont typeface="Arial" panose="020B0604020202020204" pitchFamily="34" charset="0"/>
              <a:buChar char="•"/>
            </a:pPr>
            <a:r>
              <a:rPr lang="en-US" dirty="0"/>
              <a:t>How to Solution MAS </a:t>
            </a:r>
            <a:r>
              <a:rPr kumimoji="0" lang="en-AU" sz="1400" i="0" u="none" strike="noStrike" kern="1200" cap="none" spc="0" normalizeH="0" baseline="0" noProof="0" dirty="0">
                <a:ln>
                  <a:noFill/>
                </a:ln>
                <a:effectLst/>
                <a:uLnTx/>
                <a:uFillTx/>
                <a:latin typeface="IBM Plex Sans"/>
                <a:ea typeface="+mn-ea"/>
                <a:cs typeface="Arial"/>
              </a:rPr>
              <a:t>– Details of various aspects to consider when solutioning MAS</a:t>
            </a:r>
            <a:endParaRPr lang="en-US" dirty="0"/>
          </a:p>
          <a:p>
            <a:pPr marL="285750" indent="-285750">
              <a:buFont typeface="Arial" panose="020B0604020202020204" pitchFamily="34" charset="0"/>
              <a:buChar char="•"/>
            </a:pPr>
            <a:r>
              <a:rPr lang="en-US" b="1" dirty="0"/>
              <a:t>Suite commercial aspects</a:t>
            </a:r>
            <a:endParaRPr lang="en-US" b="1" dirty="0">
              <a:solidFill>
                <a:schemeClr val="accent1"/>
              </a:solidFill>
            </a:endParaRPr>
          </a:p>
          <a:p>
            <a:pPr marL="285750" indent="-285750">
              <a:buFont typeface="Arial" panose="020B0604020202020204" pitchFamily="34" charset="0"/>
              <a:buChar char="•"/>
            </a:pPr>
            <a:r>
              <a:rPr lang="en-US" dirty="0"/>
              <a:t>Demo: MAS Setup -- Watch it in action </a:t>
            </a:r>
          </a:p>
        </p:txBody>
      </p:sp>
      <p:sp>
        <p:nvSpPr>
          <p:cNvPr id="3" name="Title 2">
            <a:extLst>
              <a:ext uri="{FF2B5EF4-FFF2-40B4-BE49-F238E27FC236}">
                <a16:creationId xmlns:a16="http://schemas.microsoft.com/office/drawing/2014/main" id="{E83F21D9-9246-8541-948B-A9A5981D7EF7}"/>
              </a:ext>
            </a:extLst>
          </p:cNvPr>
          <p:cNvSpPr>
            <a:spLocks noGrp="1"/>
          </p:cNvSpPr>
          <p:nvPr>
            <p:ph type="title"/>
          </p:nvPr>
        </p:nvSpPr>
        <p:spPr>
          <a:xfrm>
            <a:off x="228601" y="173736"/>
            <a:ext cx="6825342" cy="914400"/>
          </a:xfrm>
        </p:spPr>
        <p:txBody>
          <a:bodyPr/>
          <a:lstStyle/>
          <a:p>
            <a:r>
              <a:rPr lang="en-US" dirty="0"/>
              <a:t>Outline</a:t>
            </a:r>
          </a:p>
        </p:txBody>
      </p:sp>
      <p:sp>
        <p:nvSpPr>
          <p:cNvPr id="4" name="Footer Placeholder 3">
            <a:extLst>
              <a:ext uri="{FF2B5EF4-FFF2-40B4-BE49-F238E27FC236}">
                <a16:creationId xmlns:a16="http://schemas.microsoft.com/office/drawing/2014/main" id="{DE113099-423F-AB41-BB88-0F9FCD823031}"/>
              </a:ext>
            </a:extLst>
          </p:cNvPr>
          <p:cNvSpPr>
            <a:spLocks noGrp="1"/>
          </p:cNvSpPr>
          <p:nvPr>
            <p:ph type="ftr" sz="quarter" idx="3"/>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4109492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DC633-C7CB-7342-9F36-7A8782060FD0}"/>
              </a:ext>
            </a:extLst>
          </p:cNvPr>
          <p:cNvSpPr>
            <a:spLocks noGrp="1"/>
          </p:cNvSpPr>
          <p:nvPr>
            <p:ph type="title"/>
          </p:nvPr>
        </p:nvSpPr>
        <p:spPr>
          <a:xfrm>
            <a:off x="264318" y="320338"/>
            <a:ext cx="8593079" cy="434918"/>
          </a:xfrm>
        </p:spPr>
        <p:txBody>
          <a:bodyPr vert="horz" lIns="0" tIns="0" rIns="0" bIns="0" rtlCol="0" anchor="t" anchorCtr="0">
            <a:noAutofit/>
          </a:bodyPr>
          <a:lstStyle/>
          <a:p>
            <a:r>
              <a:rPr lang="en-US" sz="1800" b="1" dirty="0"/>
              <a:t>MAS License model – User has access to use all products in the level</a:t>
            </a:r>
          </a:p>
        </p:txBody>
      </p:sp>
      <p:sp>
        <p:nvSpPr>
          <p:cNvPr id="5" name="Rectangle 4">
            <a:extLst>
              <a:ext uri="{FF2B5EF4-FFF2-40B4-BE49-F238E27FC236}">
                <a16:creationId xmlns:a16="http://schemas.microsoft.com/office/drawing/2014/main" id="{6ACE79CA-6FA0-AB4F-9F75-3D036F0030B3}"/>
              </a:ext>
            </a:extLst>
          </p:cNvPr>
          <p:cNvSpPr/>
          <p:nvPr/>
        </p:nvSpPr>
        <p:spPr>
          <a:xfrm>
            <a:off x="852904" y="926924"/>
            <a:ext cx="6715217" cy="797148"/>
          </a:xfrm>
          <a:prstGeom prst="rect">
            <a:avLst/>
          </a:prstGeom>
          <a:noFill/>
        </p:spPr>
        <p:txBody>
          <a:bodyPr wrap="square" lIns="0" tIns="0" rIns="0" bIns="0" rtlCol="0" anchor="ctr">
            <a:noAutofit/>
          </a:bodyPr>
          <a:lstStyle/>
          <a:p>
            <a:pPr algn="ctr" defTabSz="685756" fontAlgn="base">
              <a:spcBef>
                <a:spcPct val="40000"/>
              </a:spcBef>
              <a:spcAft>
                <a:spcPct val="0"/>
              </a:spcAft>
              <a:defRPr/>
            </a:pPr>
            <a:endParaRPr lang="en-US" sz="1050" b="1" dirty="0">
              <a:solidFill>
                <a:srgbClr val="172934"/>
              </a:solidFill>
              <a:latin typeface="Arial" panose="020B0604020202020204"/>
              <a:cs typeface="Arial" panose="020B0604020202020204" pitchFamily="34" charset="0"/>
            </a:endParaRPr>
          </a:p>
          <a:p>
            <a:pPr algn="ctr" defTabSz="685756" fontAlgn="base">
              <a:spcBef>
                <a:spcPct val="40000"/>
              </a:spcBef>
              <a:spcAft>
                <a:spcPct val="0"/>
              </a:spcAft>
              <a:defRPr/>
            </a:pPr>
            <a:endParaRPr lang="en-CA" sz="1200" b="1" dirty="0">
              <a:solidFill>
                <a:srgbClr val="FFFFFF"/>
              </a:solidFill>
              <a:latin typeface="Arial"/>
              <a:cs typeface="Arial"/>
            </a:endParaRPr>
          </a:p>
        </p:txBody>
      </p:sp>
      <p:sp>
        <p:nvSpPr>
          <p:cNvPr id="6" name="Rectangle 5">
            <a:extLst>
              <a:ext uri="{FF2B5EF4-FFF2-40B4-BE49-F238E27FC236}">
                <a16:creationId xmlns:a16="http://schemas.microsoft.com/office/drawing/2014/main" id="{FEDFDCFA-29A0-9942-B5F6-9397E43B957D}"/>
              </a:ext>
            </a:extLst>
          </p:cNvPr>
          <p:cNvSpPr/>
          <p:nvPr/>
        </p:nvSpPr>
        <p:spPr>
          <a:xfrm>
            <a:off x="792805" y="1798204"/>
            <a:ext cx="6775315" cy="797318"/>
          </a:xfrm>
          <a:prstGeom prst="rect">
            <a:avLst/>
          </a:prstGeom>
          <a:noFill/>
        </p:spPr>
        <p:txBody>
          <a:bodyPr wrap="square" lIns="0" tIns="0" rIns="0" bIns="0" rtlCol="0" anchor="ctr">
            <a:noAutofit/>
          </a:bodyPr>
          <a:lstStyle/>
          <a:p>
            <a:pPr algn="ctr" defTabSz="685756" fontAlgn="base">
              <a:spcBef>
                <a:spcPct val="40000"/>
              </a:spcBef>
              <a:spcAft>
                <a:spcPct val="0"/>
              </a:spcAft>
              <a:defRPr/>
            </a:pPr>
            <a:endParaRPr lang="en-CA" sz="1200" b="1" err="1">
              <a:solidFill>
                <a:srgbClr val="FFFFFF"/>
              </a:solidFill>
              <a:latin typeface="Arial"/>
              <a:cs typeface="Arial"/>
            </a:endParaRPr>
          </a:p>
        </p:txBody>
      </p:sp>
      <p:sp>
        <p:nvSpPr>
          <p:cNvPr id="7" name="Rectangle 6">
            <a:extLst>
              <a:ext uri="{FF2B5EF4-FFF2-40B4-BE49-F238E27FC236}">
                <a16:creationId xmlns:a16="http://schemas.microsoft.com/office/drawing/2014/main" id="{800424A0-EACC-1F41-B26E-2DB177D9018C}"/>
              </a:ext>
            </a:extLst>
          </p:cNvPr>
          <p:cNvSpPr/>
          <p:nvPr/>
        </p:nvSpPr>
        <p:spPr>
          <a:xfrm>
            <a:off x="792805" y="2676428"/>
            <a:ext cx="6775315" cy="797148"/>
          </a:xfrm>
          <a:prstGeom prst="rect">
            <a:avLst/>
          </a:prstGeom>
          <a:noFill/>
        </p:spPr>
        <p:txBody>
          <a:bodyPr wrap="square" lIns="0" tIns="0" rIns="0" bIns="0" rtlCol="0" anchor="ctr">
            <a:noAutofit/>
          </a:bodyPr>
          <a:lstStyle/>
          <a:p>
            <a:pPr algn="ctr" defTabSz="685756" fontAlgn="base">
              <a:spcBef>
                <a:spcPct val="40000"/>
              </a:spcBef>
              <a:spcAft>
                <a:spcPct val="0"/>
              </a:spcAft>
              <a:defRPr/>
            </a:pPr>
            <a:endParaRPr lang="en-CA" sz="1200" b="1" dirty="0">
              <a:solidFill>
                <a:srgbClr val="FFFFFF"/>
              </a:solidFill>
              <a:latin typeface="Arial"/>
              <a:cs typeface="Arial"/>
            </a:endParaRPr>
          </a:p>
        </p:txBody>
      </p:sp>
      <p:sp>
        <p:nvSpPr>
          <p:cNvPr id="8" name="Rectangle 7">
            <a:extLst>
              <a:ext uri="{FF2B5EF4-FFF2-40B4-BE49-F238E27FC236}">
                <a16:creationId xmlns:a16="http://schemas.microsoft.com/office/drawing/2014/main" id="{7001B388-A43A-8D41-914A-CE4B3683DE62}"/>
              </a:ext>
            </a:extLst>
          </p:cNvPr>
          <p:cNvSpPr/>
          <p:nvPr/>
        </p:nvSpPr>
        <p:spPr>
          <a:xfrm>
            <a:off x="792805" y="3569723"/>
            <a:ext cx="6775315" cy="795528"/>
          </a:xfrm>
          <a:prstGeom prst="rect">
            <a:avLst/>
          </a:prstGeom>
          <a:noFill/>
        </p:spPr>
        <p:txBody>
          <a:bodyPr wrap="square" lIns="0" tIns="0" rIns="0" bIns="0" rtlCol="0" anchor="ctr">
            <a:noAutofit/>
          </a:bodyPr>
          <a:lstStyle/>
          <a:p>
            <a:pPr algn="ctr" defTabSz="685756" fontAlgn="base">
              <a:spcBef>
                <a:spcPct val="40000"/>
              </a:spcBef>
              <a:spcAft>
                <a:spcPct val="0"/>
              </a:spcAft>
              <a:defRPr/>
            </a:pPr>
            <a:endParaRPr lang="en-CA" sz="1200" b="1" err="1">
              <a:solidFill>
                <a:srgbClr val="FFFFFF"/>
              </a:solidFill>
              <a:latin typeface="Arial"/>
              <a:cs typeface="Arial"/>
            </a:endParaRPr>
          </a:p>
        </p:txBody>
      </p:sp>
      <p:sp>
        <p:nvSpPr>
          <p:cNvPr id="9" name="Text Box 3">
            <a:extLst>
              <a:ext uri="{FF2B5EF4-FFF2-40B4-BE49-F238E27FC236}">
                <a16:creationId xmlns:a16="http://schemas.microsoft.com/office/drawing/2014/main" id="{FC047AAB-6EAF-8541-9AF9-C3D77137ADE9}"/>
              </a:ext>
            </a:extLst>
          </p:cNvPr>
          <p:cNvSpPr txBox="1">
            <a:spLocks noChangeArrowheads="1"/>
          </p:cNvSpPr>
          <p:nvPr/>
        </p:nvSpPr>
        <p:spPr bwMode="auto">
          <a:xfrm>
            <a:off x="774517" y="2687218"/>
            <a:ext cx="3752201" cy="276999"/>
          </a:xfrm>
          <a:prstGeom prst="rect">
            <a:avLst/>
          </a:prstGeom>
          <a:noFill/>
          <a:ln w="9525">
            <a:noFill/>
            <a:miter lim="800000"/>
            <a:headEnd/>
            <a:tailEnd/>
          </a:ln>
        </p:spPr>
        <p:txBody>
          <a:bodyPr wrap="square">
            <a:spAutoFit/>
          </a:bodyPr>
          <a:lstStyle/>
          <a:p>
            <a:pPr defTabSz="457148" fontAlgn="base">
              <a:spcBef>
                <a:spcPct val="40000"/>
              </a:spcBef>
              <a:spcAft>
                <a:spcPct val="0"/>
              </a:spcAft>
              <a:defRPr/>
            </a:pPr>
            <a:r>
              <a:rPr lang="en-US" sz="1200" b="1" dirty="0">
                <a:latin typeface="IBM Plex Sans"/>
                <a:ea typeface="ヒラギノ角ゴ ProN W3" charset="-128"/>
                <a:cs typeface="ＭＳ Ｐゴシック" charset="0"/>
              </a:rPr>
              <a:t>Limited Concurrent User –</a:t>
            </a:r>
            <a:r>
              <a:rPr lang="en-US" sz="1200" b="1" dirty="0">
                <a:solidFill>
                  <a:prstClr val="black"/>
                </a:solidFill>
                <a:latin typeface="IBM Plex Sans"/>
                <a:ea typeface="ヒラギノ角ゴ ProN W3" charset="-128"/>
                <a:cs typeface="ＭＳ Ｐゴシック" charset="0"/>
              </a:rPr>
              <a:t> </a:t>
            </a:r>
            <a:r>
              <a:rPr lang="en-US" sz="1200" b="1" dirty="0">
                <a:solidFill>
                  <a:srgbClr val="009C98"/>
                </a:solidFill>
                <a:latin typeface="IBM Plex Sans"/>
                <a:ea typeface="ヒラギノ角ゴ ProN W3" charset="-128"/>
                <a:cs typeface="ＭＳ Ｐゴシック" charset="0"/>
              </a:rPr>
              <a:t>5 AppPoints</a:t>
            </a:r>
          </a:p>
        </p:txBody>
      </p:sp>
      <p:sp>
        <p:nvSpPr>
          <p:cNvPr id="10" name="Text Box 12">
            <a:extLst>
              <a:ext uri="{FF2B5EF4-FFF2-40B4-BE49-F238E27FC236}">
                <a16:creationId xmlns:a16="http://schemas.microsoft.com/office/drawing/2014/main" id="{67BBDE46-C091-1548-8266-CFAEA25FF9FF}"/>
              </a:ext>
            </a:extLst>
          </p:cNvPr>
          <p:cNvSpPr txBox="1">
            <a:spLocks noChangeArrowheads="1"/>
          </p:cNvSpPr>
          <p:nvPr/>
        </p:nvSpPr>
        <p:spPr bwMode="auto">
          <a:xfrm>
            <a:off x="787582" y="3563617"/>
            <a:ext cx="3473142" cy="276999"/>
          </a:xfrm>
          <a:prstGeom prst="rect">
            <a:avLst/>
          </a:prstGeom>
          <a:noFill/>
          <a:ln w="9525">
            <a:noFill/>
            <a:miter lim="800000"/>
            <a:headEnd/>
            <a:tailEnd/>
          </a:ln>
        </p:spPr>
        <p:txBody>
          <a:bodyPr wrap="square">
            <a:spAutoFit/>
          </a:bodyPr>
          <a:lstStyle/>
          <a:p>
            <a:pPr defTabSz="457148" fontAlgn="base">
              <a:spcBef>
                <a:spcPct val="40000"/>
              </a:spcBef>
              <a:spcAft>
                <a:spcPct val="0"/>
              </a:spcAft>
              <a:defRPr/>
            </a:pPr>
            <a:r>
              <a:rPr lang="en-US" sz="1200" b="1" dirty="0">
                <a:latin typeface="IBM Plex Sans"/>
                <a:ea typeface="ヒラギノ角ゴ ProN W3" charset="-128"/>
                <a:cs typeface="ＭＳ Ｐゴシック" charset="0"/>
              </a:rPr>
              <a:t>Install – 1 AppPoint</a:t>
            </a:r>
            <a:r>
              <a:rPr lang="en-US" sz="1200" b="1" dirty="0">
                <a:solidFill>
                  <a:schemeClr val="bg2"/>
                </a:solidFill>
                <a:latin typeface="IBM Plex Sans"/>
                <a:ea typeface="ヒラギノ角ゴ ProN W3" charset="-128"/>
                <a:cs typeface="ＭＳ Ｐゴシック" charset="0"/>
              </a:rPr>
              <a:t> </a:t>
            </a:r>
            <a:r>
              <a:rPr lang="en-US" sz="1200" b="1" dirty="0">
                <a:solidFill>
                  <a:srgbClr val="009C98"/>
                </a:solidFill>
                <a:latin typeface="IBM Plex Sans"/>
                <a:ea typeface="ヒラギノ角ゴ ProN W3" charset="-128"/>
                <a:cs typeface="ＭＳ Ｐゴシック" charset="0"/>
              </a:rPr>
              <a:t>(x multiplier) </a:t>
            </a:r>
          </a:p>
        </p:txBody>
      </p:sp>
      <p:sp>
        <p:nvSpPr>
          <p:cNvPr id="11" name="Text Box 3">
            <a:extLst>
              <a:ext uri="{FF2B5EF4-FFF2-40B4-BE49-F238E27FC236}">
                <a16:creationId xmlns:a16="http://schemas.microsoft.com/office/drawing/2014/main" id="{9E091392-9438-F246-BEA7-ED2F358B12B7}"/>
              </a:ext>
            </a:extLst>
          </p:cNvPr>
          <p:cNvSpPr txBox="1">
            <a:spLocks noChangeArrowheads="1"/>
          </p:cNvSpPr>
          <p:nvPr/>
        </p:nvSpPr>
        <p:spPr bwMode="auto">
          <a:xfrm>
            <a:off x="792804" y="919401"/>
            <a:ext cx="4251962" cy="276999"/>
          </a:xfrm>
          <a:prstGeom prst="rect">
            <a:avLst/>
          </a:prstGeom>
          <a:noFill/>
          <a:ln w="9525">
            <a:noFill/>
            <a:miter lim="800000"/>
            <a:headEnd/>
            <a:tailEnd/>
          </a:ln>
        </p:spPr>
        <p:txBody>
          <a:bodyPr wrap="square">
            <a:spAutoFit/>
          </a:bodyPr>
          <a:lstStyle/>
          <a:p>
            <a:pPr defTabSz="457148" fontAlgn="base">
              <a:spcBef>
                <a:spcPct val="40000"/>
              </a:spcBef>
              <a:spcAft>
                <a:spcPct val="0"/>
              </a:spcAft>
              <a:defRPr/>
            </a:pPr>
            <a:r>
              <a:rPr lang="en-US" sz="1200" b="1" dirty="0">
                <a:latin typeface="IBM Plex Sans"/>
                <a:ea typeface="ヒラギノ角ゴ ProN W3" charset="-128"/>
                <a:cs typeface="ＭＳ Ｐゴシック" charset="0"/>
              </a:rPr>
              <a:t>Premium Concurrent User –</a:t>
            </a:r>
            <a:r>
              <a:rPr lang="en-US" sz="1200" b="1" dirty="0">
                <a:solidFill>
                  <a:prstClr val="black"/>
                </a:solidFill>
                <a:latin typeface="IBM Plex Sans"/>
                <a:ea typeface="ヒラギノ角ゴ ProN W3" charset="-128"/>
                <a:cs typeface="ＭＳ Ｐゴシック" charset="0"/>
              </a:rPr>
              <a:t> </a:t>
            </a:r>
            <a:r>
              <a:rPr lang="en-US" sz="1200" b="1" dirty="0">
                <a:solidFill>
                  <a:srgbClr val="009C98"/>
                </a:solidFill>
                <a:latin typeface="IBM Plex Sans"/>
                <a:ea typeface="ヒラギノ角ゴ ProN W3" charset="-128"/>
                <a:cs typeface="ＭＳ Ｐゴシック" charset="0"/>
              </a:rPr>
              <a:t>15 AppPoints</a:t>
            </a:r>
          </a:p>
        </p:txBody>
      </p:sp>
      <p:sp>
        <p:nvSpPr>
          <p:cNvPr id="12" name="Text Box 12">
            <a:extLst>
              <a:ext uri="{FF2B5EF4-FFF2-40B4-BE49-F238E27FC236}">
                <a16:creationId xmlns:a16="http://schemas.microsoft.com/office/drawing/2014/main" id="{AB6261E4-8B7F-9F49-A9DB-7B8A6E91903C}"/>
              </a:ext>
            </a:extLst>
          </p:cNvPr>
          <p:cNvSpPr txBox="1">
            <a:spLocks noChangeArrowheads="1"/>
          </p:cNvSpPr>
          <p:nvPr/>
        </p:nvSpPr>
        <p:spPr bwMode="auto">
          <a:xfrm>
            <a:off x="792804" y="1798205"/>
            <a:ext cx="3264408" cy="276999"/>
          </a:xfrm>
          <a:prstGeom prst="rect">
            <a:avLst/>
          </a:prstGeom>
          <a:noFill/>
          <a:ln w="9525">
            <a:noFill/>
            <a:miter lim="800000"/>
            <a:headEnd/>
            <a:tailEnd/>
          </a:ln>
        </p:spPr>
        <p:txBody>
          <a:bodyPr wrap="square">
            <a:spAutoFit/>
          </a:bodyPr>
          <a:lstStyle/>
          <a:p>
            <a:pPr defTabSz="457148" fontAlgn="base">
              <a:spcBef>
                <a:spcPct val="40000"/>
              </a:spcBef>
              <a:spcAft>
                <a:spcPct val="0"/>
              </a:spcAft>
              <a:defRPr/>
            </a:pPr>
            <a:r>
              <a:rPr lang="en-US" sz="1200" b="1" dirty="0">
                <a:latin typeface="IBM Plex Sans"/>
                <a:ea typeface="ヒラギノ角ゴ ProN W3" charset="-128"/>
                <a:cs typeface="ＭＳ Ｐゴシック" charset="0"/>
              </a:rPr>
              <a:t>Base Concurrent User –</a:t>
            </a:r>
            <a:r>
              <a:rPr lang="en-US" sz="1200" b="1" dirty="0">
                <a:solidFill>
                  <a:srgbClr val="172934"/>
                </a:solidFill>
                <a:latin typeface="IBM Plex Sans"/>
                <a:ea typeface="ヒラギノ角ゴ ProN W3" charset="-128"/>
                <a:cs typeface="ＭＳ Ｐゴシック" charset="0"/>
              </a:rPr>
              <a:t> </a:t>
            </a:r>
            <a:r>
              <a:rPr lang="en-US" sz="1200" b="1" dirty="0">
                <a:solidFill>
                  <a:srgbClr val="009C98"/>
                </a:solidFill>
                <a:latin typeface="IBM Plex Sans"/>
                <a:ea typeface="ヒラギノ角ゴ ProN W3" charset="-128"/>
                <a:cs typeface="ＭＳ Ｐゴシック" charset="0"/>
              </a:rPr>
              <a:t>10 AppPoints</a:t>
            </a:r>
          </a:p>
        </p:txBody>
      </p:sp>
      <p:sp>
        <p:nvSpPr>
          <p:cNvPr id="13" name="Rectangle 12">
            <a:extLst>
              <a:ext uri="{FF2B5EF4-FFF2-40B4-BE49-F238E27FC236}">
                <a16:creationId xmlns:a16="http://schemas.microsoft.com/office/drawing/2014/main" id="{4FDCFAA5-3FAA-424F-A4BA-027E6CD6941E}"/>
              </a:ext>
            </a:extLst>
          </p:cNvPr>
          <p:cNvSpPr/>
          <p:nvPr/>
        </p:nvSpPr>
        <p:spPr>
          <a:xfrm>
            <a:off x="880264" y="1179396"/>
            <a:ext cx="2103120" cy="457200"/>
          </a:xfrm>
          <a:prstGeom prst="rect">
            <a:avLst/>
          </a:prstGeom>
          <a:solidFill>
            <a:srgbClr val="0D61FF"/>
          </a:solidFill>
        </p:spPr>
        <p:txBody>
          <a:bodyPr wrap="square" lIns="45720" tIns="0" rIns="45720" bIns="0" anchor="t" anchorCtr="0">
            <a:noAutofit/>
          </a:bodyPr>
          <a:lstStyle/>
          <a:p>
            <a:pPr algn="ctr" defTabSz="685756" fontAlgn="base">
              <a:spcBef>
                <a:spcPct val="40000"/>
              </a:spcBef>
              <a:spcAft>
                <a:spcPts val="400"/>
              </a:spcAft>
              <a:defRPr/>
            </a:pPr>
            <a:r>
              <a:rPr lang="en-US" sz="900" b="1" dirty="0">
                <a:solidFill>
                  <a:srgbClr val="FFFFFF"/>
                </a:solidFill>
                <a:latin typeface="IBM Plex Sans"/>
                <a:cs typeface="Arial" panose="020B0604020202020204" pitchFamily="34" charset="0"/>
              </a:rPr>
              <a:t>Manage Industry </a:t>
            </a:r>
            <a:r>
              <a:rPr lang="en-US" sz="800" b="1" dirty="0">
                <a:solidFill>
                  <a:srgbClr val="FFFFFF"/>
                </a:solidFill>
                <a:latin typeface="IBM Plex Sans"/>
                <a:cs typeface="Arial" panose="020B0604020202020204" pitchFamily="34" charset="0"/>
              </a:rPr>
              <a:t> </a:t>
            </a:r>
            <a:r>
              <a:rPr lang="en-US" sz="900" b="1" dirty="0">
                <a:solidFill>
                  <a:srgbClr val="FFFFFF"/>
                </a:solidFill>
                <a:latin typeface="IBM Plex Sans"/>
                <a:cs typeface="Arial" panose="020B0604020202020204" pitchFamily="34" charset="0"/>
              </a:rPr>
              <a:t>Solutions</a:t>
            </a:r>
          </a:p>
        </p:txBody>
      </p:sp>
      <p:sp>
        <p:nvSpPr>
          <p:cNvPr id="14" name="Rectangle 13">
            <a:extLst>
              <a:ext uri="{FF2B5EF4-FFF2-40B4-BE49-F238E27FC236}">
                <a16:creationId xmlns:a16="http://schemas.microsoft.com/office/drawing/2014/main" id="{85BC660C-A40C-B341-BAFF-8E78E2940FE3}"/>
              </a:ext>
            </a:extLst>
          </p:cNvPr>
          <p:cNvSpPr/>
          <p:nvPr/>
        </p:nvSpPr>
        <p:spPr>
          <a:xfrm>
            <a:off x="5196302" y="2062812"/>
            <a:ext cx="2103120" cy="457200"/>
          </a:xfrm>
          <a:prstGeom prst="rect">
            <a:avLst/>
          </a:prstGeom>
          <a:solidFill>
            <a:srgbClr val="0D61FF"/>
          </a:solidFill>
          <a:ln>
            <a:noFill/>
          </a:ln>
        </p:spPr>
        <p:txBody>
          <a:bodyPr wrap="square" lIns="45720" tIns="0" rIns="45720" bIns="0" anchor="ctr" anchorCtr="0">
            <a:noAutofit/>
          </a:bodyPr>
          <a:lstStyle/>
          <a:p>
            <a:pPr algn="ctr" defTabSz="685756" fontAlgn="base">
              <a:spcBef>
                <a:spcPct val="40000"/>
              </a:spcBef>
              <a:spcAft>
                <a:spcPct val="0"/>
              </a:spcAft>
              <a:defRPr/>
            </a:pPr>
            <a:r>
              <a:rPr lang="en-US" sz="900" b="1" dirty="0">
                <a:solidFill>
                  <a:srgbClr val="FFFFFF"/>
                </a:solidFill>
                <a:latin typeface="IBM Plex Sans"/>
                <a:cs typeface="Arial" panose="020B0604020202020204" pitchFamily="34" charset="0"/>
              </a:rPr>
              <a:t>Health</a:t>
            </a:r>
          </a:p>
        </p:txBody>
      </p:sp>
      <p:sp>
        <p:nvSpPr>
          <p:cNvPr id="15" name="Rectangle 14">
            <a:extLst>
              <a:ext uri="{FF2B5EF4-FFF2-40B4-BE49-F238E27FC236}">
                <a16:creationId xmlns:a16="http://schemas.microsoft.com/office/drawing/2014/main" id="{E1429378-4804-134A-AB32-4ABFE09239E1}"/>
              </a:ext>
            </a:extLst>
          </p:cNvPr>
          <p:cNvSpPr/>
          <p:nvPr/>
        </p:nvSpPr>
        <p:spPr>
          <a:xfrm>
            <a:off x="3040895" y="2921864"/>
            <a:ext cx="2103120" cy="457200"/>
          </a:xfrm>
          <a:prstGeom prst="rect">
            <a:avLst/>
          </a:prstGeom>
          <a:solidFill>
            <a:srgbClr val="0D61FF"/>
          </a:solidFill>
        </p:spPr>
        <p:txBody>
          <a:bodyPr wrap="square" lIns="45720" tIns="0" rIns="45720" bIns="0" anchor="ctr" anchorCtr="0">
            <a:noAutofit/>
          </a:bodyPr>
          <a:lstStyle/>
          <a:p>
            <a:pPr algn="ctr" defTabSz="685756" fontAlgn="base">
              <a:spcBef>
                <a:spcPct val="40000"/>
              </a:spcBef>
              <a:spcAft>
                <a:spcPct val="0"/>
              </a:spcAft>
              <a:defRPr/>
            </a:pPr>
            <a:r>
              <a:rPr lang="en-US" sz="900" b="1" dirty="0">
                <a:solidFill>
                  <a:srgbClr val="FFFFFF"/>
                </a:solidFill>
                <a:latin typeface="IBM Plex Sans"/>
                <a:cs typeface="Arial" panose="020B0604020202020204" pitchFamily="34" charset="0"/>
              </a:rPr>
              <a:t>Manage Mobile user</a:t>
            </a:r>
          </a:p>
          <a:p>
            <a:pPr algn="ctr" defTabSz="685756" fontAlgn="base">
              <a:spcBef>
                <a:spcPct val="40000"/>
              </a:spcBef>
              <a:spcAft>
                <a:spcPct val="0"/>
              </a:spcAft>
              <a:defRPr/>
            </a:pPr>
            <a:r>
              <a:rPr lang="en-US" sz="900" b="1" dirty="0">
                <a:solidFill>
                  <a:srgbClr val="FFFFFF"/>
                </a:solidFill>
                <a:latin typeface="IBM Plex Sans"/>
                <a:cs typeface="Arial" panose="020B0604020202020204" pitchFamily="34" charset="0"/>
              </a:rPr>
              <a:t>(</a:t>
            </a:r>
            <a:r>
              <a:rPr lang="en-US" sz="800" b="1" dirty="0">
                <a:solidFill>
                  <a:srgbClr val="FFFFFF"/>
                </a:solidFill>
                <a:latin typeface="IBM Plex Sans"/>
                <a:cs typeface="Arial" panose="020B0604020202020204" pitchFamily="34" charset="0"/>
              </a:rPr>
              <a:t>Anywhere/3</a:t>
            </a:r>
            <a:r>
              <a:rPr lang="en-US" sz="800" b="1" baseline="30000" dirty="0">
                <a:solidFill>
                  <a:srgbClr val="FFFFFF"/>
                </a:solidFill>
                <a:latin typeface="IBM Plex Sans"/>
                <a:cs typeface="Arial" panose="020B0604020202020204" pitchFamily="34" charset="0"/>
              </a:rPr>
              <a:t>rd</a:t>
            </a:r>
            <a:r>
              <a:rPr lang="en-US" sz="800" b="1" dirty="0">
                <a:solidFill>
                  <a:srgbClr val="FFFFFF"/>
                </a:solidFill>
                <a:latin typeface="IBM Plex Sans"/>
                <a:cs typeface="Arial" panose="020B0604020202020204" pitchFamily="34" charset="0"/>
              </a:rPr>
              <a:t> party)</a:t>
            </a:r>
          </a:p>
        </p:txBody>
      </p:sp>
      <p:sp>
        <p:nvSpPr>
          <p:cNvPr id="16" name="Rectangle 15">
            <a:extLst>
              <a:ext uri="{FF2B5EF4-FFF2-40B4-BE49-F238E27FC236}">
                <a16:creationId xmlns:a16="http://schemas.microsoft.com/office/drawing/2014/main" id="{05227F2F-DFDB-DE43-9E3D-FAB531FBB66B}"/>
              </a:ext>
            </a:extLst>
          </p:cNvPr>
          <p:cNvSpPr/>
          <p:nvPr/>
        </p:nvSpPr>
        <p:spPr>
          <a:xfrm>
            <a:off x="3040895" y="3822018"/>
            <a:ext cx="2103120" cy="457200"/>
          </a:xfrm>
          <a:prstGeom prst="rect">
            <a:avLst/>
          </a:prstGeom>
          <a:solidFill>
            <a:srgbClr val="0D61FF"/>
          </a:solidFill>
        </p:spPr>
        <p:txBody>
          <a:bodyPr wrap="square" lIns="45720" tIns="0" rIns="45720" bIns="0" anchor="ctr" anchorCtr="0">
            <a:noAutofit/>
          </a:bodyPr>
          <a:lstStyle/>
          <a:p>
            <a:pPr algn="ctr" defTabSz="685756" fontAlgn="base">
              <a:spcBef>
                <a:spcPct val="40000"/>
              </a:spcBef>
              <a:spcAft>
                <a:spcPct val="0"/>
              </a:spcAft>
              <a:defRPr/>
            </a:pPr>
            <a:r>
              <a:rPr lang="en-US" sz="900" b="1" dirty="0">
                <a:solidFill>
                  <a:srgbClr val="FFFFFF"/>
                </a:solidFill>
                <a:latin typeface="IBM Plex Sans"/>
                <a:cs typeface="Arial" panose="020B0604020202020204" pitchFamily="34" charset="0"/>
              </a:rPr>
              <a:t>Manage</a:t>
            </a:r>
          </a:p>
          <a:p>
            <a:pPr algn="ctr" defTabSz="685756" fontAlgn="base">
              <a:spcBef>
                <a:spcPct val="40000"/>
              </a:spcBef>
              <a:spcAft>
                <a:spcPct val="0"/>
              </a:spcAft>
              <a:defRPr/>
            </a:pPr>
            <a:r>
              <a:rPr lang="en-US" sz="800" b="1" dirty="0">
                <a:solidFill>
                  <a:srgbClr val="FFFFFF"/>
                </a:solidFill>
                <a:latin typeface="IBM Plex Sans"/>
                <a:cs typeface="Arial" panose="020B0604020202020204" pitchFamily="34" charset="0"/>
              </a:rPr>
              <a:t>Spatial  (x20) </a:t>
            </a:r>
          </a:p>
        </p:txBody>
      </p:sp>
      <p:sp>
        <p:nvSpPr>
          <p:cNvPr id="17" name="Rectangle 16">
            <a:extLst>
              <a:ext uri="{FF2B5EF4-FFF2-40B4-BE49-F238E27FC236}">
                <a16:creationId xmlns:a16="http://schemas.microsoft.com/office/drawing/2014/main" id="{1A1F2096-CB9E-FB42-8A90-DA17FFD3292C}"/>
              </a:ext>
            </a:extLst>
          </p:cNvPr>
          <p:cNvSpPr/>
          <p:nvPr/>
        </p:nvSpPr>
        <p:spPr>
          <a:xfrm>
            <a:off x="880264" y="3822018"/>
            <a:ext cx="2103120" cy="457200"/>
          </a:xfrm>
          <a:prstGeom prst="rect">
            <a:avLst/>
          </a:prstGeom>
          <a:solidFill>
            <a:srgbClr val="0D61FF"/>
          </a:solidFill>
        </p:spPr>
        <p:txBody>
          <a:bodyPr wrap="square" lIns="45720" tIns="0" rIns="45720" bIns="0" anchor="ctr" anchorCtr="0">
            <a:noAutofit/>
          </a:bodyPr>
          <a:lstStyle/>
          <a:p>
            <a:pPr algn="ctr" defTabSz="685756" fontAlgn="base">
              <a:spcBef>
                <a:spcPct val="40000"/>
              </a:spcBef>
              <a:spcAft>
                <a:spcPts val="400"/>
              </a:spcAft>
              <a:defRPr/>
            </a:pPr>
            <a:r>
              <a:rPr lang="en-US" sz="900" b="1" dirty="0">
                <a:solidFill>
                  <a:srgbClr val="FFFFFF"/>
                </a:solidFill>
                <a:latin typeface="IBM Plex Sans"/>
                <a:cs typeface="Arial" panose="020B0604020202020204" pitchFamily="34" charset="0"/>
              </a:rPr>
              <a:t>Manage</a:t>
            </a:r>
            <a:br>
              <a:rPr lang="en-US" sz="900" b="1" dirty="0">
                <a:solidFill>
                  <a:srgbClr val="FFFFFF"/>
                </a:solidFill>
                <a:latin typeface="IBM Plex Sans"/>
                <a:cs typeface="Arial" panose="020B0604020202020204" pitchFamily="34" charset="0"/>
              </a:rPr>
            </a:br>
            <a:r>
              <a:rPr lang="en-US" sz="800" b="1" dirty="0">
                <a:solidFill>
                  <a:srgbClr val="FFFFFF"/>
                </a:solidFill>
                <a:latin typeface="IBM Plex Sans"/>
                <a:cs typeface="Arial" panose="020B0604020202020204" pitchFamily="34" charset="0"/>
              </a:rPr>
              <a:t>ERP Adapter for SAP/Oracle (x80)</a:t>
            </a:r>
          </a:p>
        </p:txBody>
      </p:sp>
      <p:sp>
        <p:nvSpPr>
          <p:cNvPr id="18" name="Rectangle 17">
            <a:extLst>
              <a:ext uri="{FF2B5EF4-FFF2-40B4-BE49-F238E27FC236}">
                <a16:creationId xmlns:a16="http://schemas.microsoft.com/office/drawing/2014/main" id="{EA3D6100-880B-5940-918E-2D5451C94451}"/>
              </a:ext>
            </a:extLst>
          </p:cNvPr>
          <p:cNvSpPr/>
          <p:nvPr/>
        </p:nvSpPr>
        <p:spPr>
          <a:xfrm>
            <a:off x="880264" y="2928630"/>
            <a:ext cx="2103120" cy="457200"/>
          </a:xfrm>
          <a:prstGeom prst="rect">
            <a:avLst/>
          </a:prstGeom>
          <a:solidFill>
            <a:srgbClr val="0D61FF"/>
          </a:solidFill>
        </p:spPr>
        <p:txBody>
          <a:bodyPr wrap="square" lIns="45720" tIns="0" rIns="45720" bIns="0" anchor="ctr" anchorCtr="0">
            <a:noAutofit/>
          </a:bodyPr>
          <a:lstStyle/>
          <a:p>
            <a:pPr algn="ctr" defTabSz="685756" fontAlgn="base">
              <a:spcBef>
                <a:spcPct val="40000"/>
              </a:spcBef>
              <a:spcAft>
                <a:spcPts val="400"/>
              </a:spcAft>
              <a:defRPr/>
            </a:pPr>
            <a:r>
              <a:rPr lang="en-US" sz="900" b="1" dirty="0">
                <a:solidFill>
                  <a:srgbClr val="FFFFFF"/>
                </a:solidFill>
                <a:latin typeface="IBM Plex Sans"/>
                <a:cs typeface="Arial" panose="020B0604020202020204" pitchFamily="34" charset="0"/>
              </a:rPr>
              <a:t>Manage/Ind. Solutions</a:t>
            </a:r>
            <a:br>
              <a:rPr lang="en-US" sz="1000" b="1" dirty="0">
                <a:solidFill>
                  <a:srgbClr val="FFFFFF"/>
                </a:solidFill>
                <a:latin typeface="IBM Plex Sans"/>
                <a:cs typeface="Arial" panose="020B0604020202020204" pitchFamily="34" charset="0"/>
              </a:rPr>
            </a:br>
            <a:r>
              <a:rPr lang="en-US" sz="800" dirty="0">
                <a:solidFill>
                  <a:srgbClr val="FFFFFF"/>
                </a:solidFill>
                <a:latin typeface="IBM Plex Sans"/>
                <a:cs typeface="Arial" panose="020B0604020202020204" pitchFamily="34" charset="0"/>
              </a:rPr>
              <a:t>(3 modules)</a:t>
            </a:r>
          </a:p>
        </p:txBody>
      </p:sp>
      <p:sp>
        <p:nvSpPr>
          <p:cNvPr id="19" name="Rectangle 18">
            <a:extLst>
              <a:ext uri="{FF2B5EF4-FFF2-40B4-BE49-F238E27FC236}">
                <a16:creationId xmlns:a16="http://schemas.microsoft.com/office/drawing/2014/main" id="{FEC0E7E0-E361-734B-B796-144CF09327E8}"/>
              </a:ext>
            </a:extLst>
          </p:cNvPr>
          <p:cNvSpPr/>
          <p:nvPr/>
        </p:nvSpPr>
        <p:spPr>
          <a:xfrm>
            <a:off x="3040895" y="1179396"/>
            <a:ext cx="2103120" cy="457200"/>
          </a:xfrm>
          <a:prstGeom prst="rect">
            <a:avLst/>
          </a:prstGeom>
          <a:solidFill>
            <a:srgbClr val="0D61FF"/>
          </a:solidFill>
          <a:ln w="38100">
            <a:noFill/>
          </a:ln>
        </p:spPr>
        <p:txBody>
          <a:bodyPr wrap="square" lIns="45720" tIns="0" rIns="45720" bIns="0" anchor="ctr" anchorCtr="0">
            <a:noAutofit/>
          </a:bodyPr>
          <a:lstStyle/>
          <a:p>
            <a:pPr algn="ctr" defTabSz="685756" fontAlgn="base">
              <a:spcBef>
                <a:spcPct val="40000"/>
              </a:spcBef>
              <a:spcAft>
                <a:spcPts val="400"/>
              </a:spcAft>
              <a:defRPr/>
            </a:pPr>
            <a:r>
              <a:rPr lang="en-US" sz="900" b="1" dirty="0">
                <a:solidFill>
                  <a:srgbClr val="FFFFFF"/>
                </a:solidFill>
                <a:latin typeface="IBM Plex Sans"/>
                <a:cs typeface="Arial" panose="020B0604020202020204" pitchFamily="34" charset="0"/>
              </a:rPr>
              <a:t>Predict</a:t>
            </a:r>
            <a:endParaRPr lang="en-US" sz="800" b="1" dirty="0">
              <a:solidFill>
                <a:srgbClr val="FFFFFF"/>
              </a:solidFill>
              <a:latin typeface="IBM Plex Sans"/>
              <a:cs typeface="Arial" panose="020B0604020202020204" pitchFamily="34" charset="0"/>
            </a:endParaRPr>
          </a:p>
        </p:txBody>
      </p:sp>
      <p:sp>
        <p:nvSpPr>
          <p:cNvPr id="20" name="Rectangle 19">
            <a:extLst>
              <a:ext uri="{FF2B5EF4-FFF2-40B4-BE49-F238E27FC236}">
                <a16:creationId xmlns:a16="http://schemas.microsoft.com/office/drawing/2014/main" id="{C721B01D-2D5B-EC4B-B420-F67686F77679}"/>
              </a:ext>
            </a:extLst>
          </p:cNvPr>
          <p:cNvSpPr/>
          <p:nvPr/>
        </p:nvSpPr>
        <p:spPr>
          <a:xfrm>
            <a:off x="5196302" y="2919005"/>
            <a:ext cx="2103120" cy="457200"/>
          </a:xfrm>
          <a:prstGeom prst="rect">
            <a:avLst/>
          </a:prstGeom>
          <a:solidFill>
            <a:srgbClr val="0D61FF"/>
          </a:solidFill>
        </p:spPr>
        <p:txBody>
          <a:bodyPr wrap="square" lIns="45720" tIns="0" rIns="45720" bIns="0" anchor="ctr" anchorCtr="0">
            <a:noAutofit/>
          </a:bodyPr>
          <a:lstStyle/>
          <a:p>
            <a:pPr algn="ctr" defTabSz="685756" fontAlgn="base">
              <a:spcBef>
                <a:spcPct val="40000"/>
              </a:spcBef>
              <a:spcAft>
                <a:spcPct val="0"/>
              </a:spcAft>
              <a:defRPr/>
            </a:pPr>
            <a:r>
              <a:rPr lang="en-US" sz="900" b="1" dirty="0">
                <a:solidFill>
                  <a:srgbClr val="FFFFFF"/>
                </a:solidFill>
                <a:latin typeface="IBM Plex Sans"/>
                <a:cs typeface="Arial" panose="020B0604020202020204" pitchFamily="34" charset="0"/>
              </a:rPr>
              <a:t>Monitor</a:t>
            </a:r>
          </a:p>
        </p:txBody>
      </p:sp>
      <p:sp>
        <p:nvSpPr>
          <p:cNvPr id="21" name="Rectangle 20">
            <a:extLst>
              <a:ext uri="{FF2B5EF4-FFF2-40B4-BE49-F238E27FC236}">
                <a16:creationId xmlns:a16="http://schemas.microsoft.com/office/drawing/2014/main" id="{B1A9EACF-8DA9-6D4B-B15C-23496A358FFC}"/>
              </a:ext>
            </a:extLst>
          </p:cNvPr>
          <p:cNvSpPr/>
          <p:nvPr/>
        </p:nvSpPr>
        <p:spPr>
          <a:xfrm>
            <a:off x="880264" y="2062812"/>
            <a:ext cx="2103120" cy="457200"/>
          </a:xfrm>
          <a:prstGeom prst="rect">
            <a:avLst/>
          </a:prstGeom>
          <a:solidFill>
            <a:srgbClr val="0D61FF"/>
          </a:solidFill>
        </p:spPr>
        <p:txBody>
          <a:bodyPr wrap="square" lIns="45720" tIns="0" rIns="45720" bIns="0" anchor="ctr" anchorCtr="0">
            <a:noAutofit/>
          </a:bodyPr>
          <a:lstStyle/>
          <a:p>
            <a:pPr algn="ctr" defTabSz="685756" fontAlgn="base">
              <a:spcBef>
                <a:spcPct val="40000"/>
              </a:spcBef>
              <a:spcAft>
                <a:spcPts val="400"/>
              </a:spcAft>
              <a:defRPr/>
            </a:pPr>
            <a:r>
              <a:rPr lang="en-US" sz="900" b="1" dirty="0">
                <a:solidFill>
                  <a:srgbClr val="FFFFFF"/>
                </a:solidFill>
                <a:latin typeface="IBM Plex Sans"/>
                <a:cs typeface="Arial" panose="020B0604020202020204" pitchFamily="34" charset="0"/>
              </a:rPr>
              <a:t>Manage </a:t>
            </a:r>
            <a:br>
              <a:rPr lang="en-US" sz="900" b="1" dirty="0">
                <a:solidFill>
                  <a:srgbClr val="FFFFFF"/>
                </a:solidFill>
                <a:latin typeface="IBM Plex Sans"/>
                <a:cs typeface="Arial" panose="020B0604020202020204" pitchFamily="34" charset="0"/>
              </a:rPr>
            </a:br>
            <a:r>
              <a:rPr lang="en-US" sz="800" dirty="0">
                <a:solidFill>
                  <a:srgbClr val="FFFFFF"/>
                </a:solidFill>
                <a:latin typeface="IBM Plex Sans"/>
                <a:cs typeface="Arial" panose="020B0604020202020204" pitchFamily="34" charset="0"/>
              </a:rPr>
              <a:t>(full access)</a:t>
            </a:r>
          </a:p>
        </p:txBody>
      </p:sp>
      <p:sp>
        <p:nvSpPr>
          <p:cNvPr id="22" name="Rectangle 21">
            <a:extLst>
              <a:ext uri="{FF2B5EF4-FFF2-40B4-BE49-F238E27FC236}">
                <a16:creationId xmlns:a16="http://schemas.microsoft.com/office/drawing/2014/main" id="{C6F8CFF8-C0A0-4348-8EC2-8F42505F622B}"/>
              </a:ext>
            </a:extLst>
          </p:cNvPr>
          <p:cNvSpPr/>
          <p:nvPr/>
        </p:nvSpPr>
        <p:spPr>
          <a:xfrm>
            <a:off x="2546997" y="2361624"/>
            <a:ext cx="411480" cy="103335"/>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525" dirty="0">
                <a:solidFill>
                  <a:srgbClr val="000000"/>
                </a:solidFill>
                <a:latin typeface="IBM Plex Sans"/>
                <a:ea typeface="MS PGothic" panose="020B0600070205080204" pitchFamily="34" charset="-128"/>
                <a:cs typeface="Arial" panose="020B0604020202020204" pitchFamily="34" charset="0"/>
              </a:rPr>
              <a:t>Calibration</a:t>
            </a:r>
          </a:p>
        </p:txBody>
      </p:sp>
      <p:sp>
        <p:nvSpPr>
          <p:cNvPr id="23" name="Rectangle 22">
            <a:extLst>
              <a:ext uri="{FF2B5EF4-FFF2-40B4-BE49-F238E27FC236}">
                <a16:creationId xmlns:a16="http://schemas.microsoft.com/office/drawing/2014/main" id="{1B7FA4F1-880E-4D43-ACB9-1CE7711B2521}"/>
              </a:ext>
            </a:extLst>
          </p:cNvPr>
          <p:cNvSpPr/>
          <p:nvPr/>
        </p:nvSpPr>
        <p:spPr>
          <a:xfrm>
            <a:off x="2546997" y="2242750"/>
            <a:ext cx="411480" cy="96705"/>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525" dirty="0">
                <a:solidFill>
                  <a:srgbClr val="000000"/>
                </a:solidFill>
                <a:latin typeface="IBM Plex Sans"/>
                <a:ea typeface="MS PGothic" panose="020B0600070205080204" pitchFamily="34" charset="-128"/>
                <a:cs typeface="Arial" panose="020B0604020202020204" pitchFamily="34" charset="0"/>
              </a:rPr>
              <a:t>Linear</a:t>
            </a:r>
          </a:p>
        </p:txBody>
      </p:sp>
      <p:sp>
        <p:nvSpPr>
          <p:cNvPr id="24" name="Rectangle 23">
            <a:extLst>
              <a:ext uri="{FF2B5EF4-FFF2-40B4-BE49-F238E27FC236}">
                <a16:creationId xmlns:a16="http://schemas.microsoft.com/office/drawing/2014/main" id="{98E7B819-EAA0-6548-A32C-F8C1B8DB3729}"/>
              </a:ext>
            </a:extLst>
          </p:cNvPr>
          <p:cNvSpPr/>
          <p:nvPr/>
        </p:nvSpPr>
        <p:spPr>
          <a:xfrm>
            <a:off x="905498" y="1372581"/>
            <a:ext cx="365760" cy="99870"/>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450" dirty="0">
                <a:solidFill>
                  <a:srgbClr val="000000"/>
                </a:solidFill>
                <a:latin typeface="IBM Plex Sans"/>
                <a:ea typeface="MS PGothic" panose="020B0600070205080204" pitchFamily="34" charset="-128"/>
                <a:cs typeface="Arial" panose="020B0604020202020204" pitchFamily="34" charset="0"/>
              </a:rPr>
              <a:t>Trans.</a:t>
            </a:r>
          </a:p>
        </p:txBody>
      </p:sp>
      <p:sp>
        <p:nvSpPr>
          <p:cNvPr id="25" name="Rectangle 24">
            <a:extLst>
              <a:ext uri="{FF2B5EF4-FFF2-40B4-BE49-F238E27FC236}">
                <a16:creationId xmlns:a16="http://schemas.microsoft.com/office/drawing/2014/main" id="{802BB129-1BCB-3945-AE56-47CC56072CC4}"/>
              </a:ext>
            </a:extLst>
          </p:cNvPr>
          <p:cNvSpPr/>
          <p:nvPr/>
        </p:nvSpPr>
        <p:spPr>
          <a:xfrm>
            <a:off x="1310816" y="1372581"/>
            <a:ext cx="365760" cy="99870"/>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450" dirty="0">
                <a:solidFill>
                  <a:srgbClr val="000000"/>
                </a:solidFill>
                <a:latin typeface="IBM Plex Sans"/>
                <a:ea typeface="MS PGothic" panose="020B0600070205080204" pitchFamily="34" charset="-128"/>
                <a:cs typeface="Arial" panose="020B0604020202020204" pitchFamily="34" charset="0"/>
              </a:rPr>
              <a:t>Nuclear</a:t>
            </a:r>
          </a:p>
        </p:txBody>
      </p:sp>
      <p:sp>
        <p:nvSpPr>
          <p:cNvPr id="26" name="Rectangle 25">
            <a:extLst>
              <a:ext uri="{FF2B5EF4-FFF2-40B4-BE49-F238E27FC236}">
                <a16:creationId xmlns:a16="http://schemas.microsoft.com/office/drawing/2014/main" id="{65619062-E8EB-1844-BA58-78A1FB292EDA}"/>
              </a:ext>
            </a:extLst>
          </p:cNvPr>
          <p:cNvSpPr/>
          <p:nvPr/>
        </p:nvSpPr>
        <p:spPr>
          <a:xfrm>
            <a:off x="1732265" y="1372581"/>
            <a:ext cx="365760" cy="99870"/>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450" dirty="0">
                <a:solidFill>
                  <a:srgbClr val="000000"/>
                </a:solidFill>
                <a:latin typeface="IBM Plex Sans"/>
                <a:ea typeface="MS PGothic" panose="020B0600070205080204" pitchFamily="34" charset="-128"/>
                <a:cs typeface="Arial" panose="020B0604020202020204" pitchFamily="34" charset="0"/>
              </a:rPr>
              <a:t>Utilities</a:t>
            </a:r>
          </a:p>
        </p:txBody>
      </p:sp>
      <p:sp>
        <p:nvSpPr>
          <p:cNvPr id="27" name="Rectangle 26">
            <a:extLst>
              <a:ext uri="{FF2B5EF4-FFF2-40B4-BE49-F238E27FC236}">
                <a16:creationId xmlns:a16="http://schemas.microsoft.com/office/drawing/2014/main" id="{5383F332-CD19-C840-BA2F-F07D516E18ED}"/>
              </a:ext>
            </a:extLst>
          </p:cNvPr>
          <p:cNvSpPr/>
          <p:nvPr/>
        </p:nvSpPr>
        <p:spPr>
          <a:xfrm>
            <a:off x="2152520" y="1372581"/>
            <a:ext cx="365760" cy="99870"/>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450" dirty="0">
                <a:solidFill>
                  <a:srgbClr val="000000"/>
                </a:solidFill>
                <a:latin typeface="IBM Plex Sans"/>
                <a:ea typeface="MS PGothic" panose="020B0600070205080204" pitchFamily="34" charset="-128"/>
                <a:cs typeface="Arial" panose="020B0604020202020204" pitchFamily="34" charset="0"/>
              </a:rPr>
              <a:t>Oil &amp; Gas</a:t>
            </a:r>
          </a:p>
        </p:txBody>
      </p:sp>
      <p:sp>
        <p:nvSpPr>
          <p:cNvPr id="28" name="Rectangle 27">
            <a:extLst>
              <a:ext uri="{FF2B5EF4-FFF2-40B4-BE49-F238E27FC236}">
                <a16:creationId xmlns:a16="http://schemas.microsoft.com/office/drawing/2014/main" id="{ECF00410-E295-D04C-93B7-B5D09319C5F8}"/>
              </a:ext>
            </a:extLst>
          </p:cNvPr>
          <p:cNvSpPr/>
          <p:nvPr/>
        </p:nvSpPr>
        <p:spPr>
          <a:xfrm>
            <a:off x="905498" y="1502925"/>
            <a:ext cx="365760" cy="99870"/>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450" dirty="0">
                <a:solidFill>
                  <a:srgbClr val="000000"/>
                </a:solidFill>
                <a:latin typeface="IBM Plex Sans"/>
                <a:ea typeface="MS PGothic" panose="020B0600070205080204" pitchFamily="34" charset="-128"/>
                <a:cs typeface="Arial" panose="020B0604020202020204" pitchFamily="34" charset="0"/>
              </a:rPr>
              <a:t>Aviation</a:t>
            </a:r>
          </a:p>
        </p:txBody>
      </p:sp>
      <p:sp>
        <p:nvSpPr>
          <p:cNvPr id="29" name="Rectangle 28">
            <a:extLst>
              <a:ext uri="{FF2B5EF4-FFF2-40B4-BE49-F238E27FC236}">
                <a16:creationId xmlns:a16="http://schemas.microsoft.com/office/drawing/2014/main" id="{1D50CFD8-B4F6-5C4F-91A9-A976A72DE82D}"/>
              </a:ext>
            </a:extLst>
          </p:cNvPr>
          <p:cNvSpPr/>
          <p:nvPr/>
        </p:nvSpPr>
        <p:spPr>
          <a:xfrm>
            <a:off x="1309217" y="1502925"/>
            <a:ext cx="365760" cy="99870"/>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450" dirty="0">
                <a:solidFill>
                  <a:srgbClr val="000000"/>
                </a:solidFill>
                <a:latin typeface="IBM Plex Sans"/>
                <a:ea typeface="MS PGothic" panose="020B0600070205080204" pitchFamily="34" charset="-128"/>
                <a:cs typeface="Arial" panose="020B0604020202020204" pitchFamily="34" charset="0"/>
              </a:rPr>
              <a:t>Civil Infras.</a:t>
            </a:r>
          </a:p>
        </p:txBody>
      </p:sp>
      <p:sp>
        <p:nvSpPr>
          <p:cNvPr id="30" name="Rectangle 29">
            <a:extLst>
              <a:ext uri="{FF2B5EF4-FFF2-40B4-BE49-F238E27FC236}">
                <a16:creationId xmlns:a16="http://schemas.microsoft.com/office/drawing/2014/main" id="{26B4C37F-3885-7C49-84A0-3983C002108C}"/>
              </a:ext>
            </a:extLst>
          </p:cNvPr>
          <p:cNvSpPr/>
          <p:nvPr/>
        </p:nvSpPr>
        <p:spPr>
          <a:xfrm>
            <a:off x="1732265" y="1504919"/>
            <a:ext cx="365760" cy="99870"/>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450" dirty="0">
                <a:solidFill>
                  <a:srgbClr val="000000"/>
                </a:solidFill>
                <a:latin typeface="IBM Plex Sans"/>
                <a:ea typeface="MS PGothic" panose="020B0600070205080204" pitchFamily="34" charset="-128"/>
                <a:cs typeface="Arial" panose="020B0604020202020204" pitchFamily="34" charset="0"/>
              </a:rPr>
              <a:t>ACM</a:t>
            </a:r>
          </a:p>
        </p:txBody>
      </p:sp>
      <p:sp>
        <p:nvSpPr>
          <p:cNvPr id="31" name="Rectangle 30">
            <a:extLst>
              <a:ext uri="{FF2B5EF4-FFF2-40B4-BE49-F238E27FC236}">
                <a16:creationId xmlns:a16="http://schemas.microsoft.com/office/drawing/2014/main" id="{5BD1C96F-2AA1-6042-8DFA-1203B613FBAD}"/>
              </a:ext>
            </a:extLst>
          </p:cNvPr>
          <p:cNvSpPr/>
          <p:nvPr/>
        </p:nvSpPr>
        <p:spPr>
          <a:xfrm>
            <a:off x="2148250" y="1504459"/>
            <a:ext cx="365760" cy="99870"/>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450" dirty="0">
                <a:solidFill>
                  <a:srgbClr val="000000"/>
                </a:solidFill>
                <a:latin typeface="IBM Plex Sans"/>
                <a:ea typeface="MS PGothic" panose="020B0600070205080204" pitchFamily="34" charset="-128"/>
                <a:cs typeface="Arial" panose="020B0604020202020204" pitchFamily="34" charset="0"/>
              </a:rPr>
              <a:t>MSP</a:t>
            </a:r>
          </a:p>
        </p:txBody>
      </p:sp>
      <p:sp>
        <p:nvSpPr>
          <p:cNvPr id="32" name="Rectangle 31">
            <a:extLst>
              <a:ext uri="{FF2B5EF4-FFF2-40B4-BE49-F238E27FC236}">
                <a16:creationId xmlns:a16="http://schemas.microsoft.com/office/drawing/2014/main" id="{D29D0139-6B59-0E42-999D-BE20F92EF028}"/>
              </a:ext>
            </a:extLst>
          </p:cNvPr>
          <p:cNvSpPr/>
          <p:nvPr/>
        </p:nvSpPr>
        <p:spPr>
          <a:xfrm>
            <a:off x="2566435" y="1502927"/>
            <a:ext cx="365760" cy="101302"/>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450" dirty="0">
                <a:solidFill>
                  <a:srgbClr val="000000"/>
                </a:solidFill>
                <a:latin typeface="IBM Plex Sans"/>
                <a:ea typeface="MS PGothic" panose="020B0600070205080204" pitchFamily="34" charset="-128"/>
                <a:cs typeface="Arial" panose="020B0604020202020204" pitchFamily="34" charset="0"/>
              </a:rPr>
              <a:t>HS&amp;E</a:t>
            </a:r>
          </a:p>
        </p:txBody>
      </p:sp>
      <p:sp>
        <p:nvSpPr>
          <p:cNvPr id="36" name="Rectangle 35">
            <a:extLst>
              <a:ext uri="{FF2B5EF4-FFF2-40B4-BE49-F238E27FC236}">
                <a16:creationId xmlns:a16="http://schemas.microsoft.com/office/drawing/2014/main" id="{6BA95814-DB3D-6940-AF37-F637F6663AAA}"/>
              </a:ext>
            </a:extLst>
          </p:cNvPr>
          <p:cNvSpPr/>
          <p:nvPr/>
        </p:nvSpPr>
        <p:spPr>
          <a:xfrm>
            <a:off x="2546997" y="2117897"/>
            <a:ext cx="411480" cy="102684"/>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525" dirty="0">
                <a:solidFill>
                  <a:srgbClr val="000000"/>
                </a:solidFill>
                <a:latin typeface="IBM Plex Sans"/>
                <a:ea typeface="MS PGothic" panose="020B0600070205080204" pitchFamily="34" charset="-128"/>
                <a:cs typeface="Arial" panose="020B0604020202020204" pitchFamily="34" charset="0"/>
              </a:rPr>
              <a:t>Spatial</a:t>
            </a:r>
          </a:p>
        </p:txBody>
      </p:sp>
      <p:sp>
        <p:nvSpPr>
          <p:cNvPr id="37" name="Rectangle 36">
            <a:extLst>
              <a:ext uri="{FF2B5EF4-FFF2-40B4-BE49-F238E27FC236}">
                <a16:creationId xmlns:a16="http://schemas.microsoft.com/office/drawing/2014/main" id="{E52DEB19-B1CC-6F4D-867D-8A62515B64AC}"/>
              </a:ext>
            </a:extLst>
          </p:cNvPr>
          <p:cNvSpPr/>
          <p:nvPr/>
        </p:nvSpPr>
        <p:spPr>
          <a:xfrm>
            <a:off x="3040895" y="2062812"/>
            <a:ext cx="2103120" cy="457200"/>
          </a:xfrm>
          <a:prstGeom prst="rect">
            <a:avLst/>
          </a:prstGeom>
          <a:solidFill>
            <a:srgbClr val="0D61FF"/>
          </a:solidFill>
        </p:spPr>
        <p:txBody>
          <a:bodyPr wrap="square" lIns="45720" tIns="0" rIns="45720" bIns="0" anchor="ctr" anchorCtr="0">
            <a:noAutofit/>
          </a:bodyPr>
          <a:lstStyle/>
          <a:p>
            <a:pPr algn="ctr" defTabSz="685756" fontAlgn="base">
              <a:spcBef>
                <a:spcPct val="40000"/>
              </a:spcBef>
              <a:spcAft>
                <a:spcPct val="0"/>
              </a:spcAft>
              <a:defRPr/>
            </a:pPr>
            <a:r>
              <a:rPr lang="en-US" sz="900" b="1" dirty="0">
                <a:solidFill>
                  <a:srgbClr val="FFFFFF"/>
                </a:solidFill>
                <a:latin typeface="IBM Plex Sans"/>
                <a:cs typeface="Arial" panose="020B0604020202020204" pitchFamily="34" charset="0"/>
              </a:rPr>
              <a:t>Scheduler/Plus</a:t>
            </a:r>
          </a:p>
        </p:txBody>
      </p:sp>
      <p:sp>
        <p:nvSpPr>
          <p:cNvPr id="38" name="Rectangle 37">
            <a:extLst>
              <a:ext uri="{FF2B5EF4-FFF2-40B4-BE49-F238E27FC236}">
                <a16:creationId xmlns:a16="http://schemas.microsoft.com/office/drawing/2014/main" id="{2F5C079B-E504-4665-95E7-03BE4535A8B4}"/>
              </a:ext>
            </a:extLst>
          </p:cNvPr>
          <p:cNvSpPr/>
          <p:nvPr/>
        </p:nvSpPr>
        <p:spPr>
          <a:xfrm>
            <a:off x="2554949" y="3215939"/>
            <a:ext cx="411480" cy="103335"/>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525" dirty="0">
                <a:solidFill>
                  <a:srgbClr val="000000"/>
                </a:solidFill>
                <a:latin typeface="IBM Plex Sans"/>
                <a:ea typeface="MS PGothic" panose="020B0600070205080204" pitchFamily="34" charset="-128"/>
                <a:cs typeface="Arial" panose="020B0604020202020204" pitchFamily="34" charset="0"/>
              </a:rPr>
              <a:t>Calibration</a:t>
            </a:r>
          </a:p>
        </p:txBody>
      </p:sp>
      <p:sp>
        <p:nvSpPr>
          <p:cNvPr id="39" name="Rectangle 38">
            <a:extLst>
              <a:ext uri="{FF2B5EF4-FFF2-40B4-BE49-F238E27FC236}">
                <a16:creationId xmlns:a16="http://schemas.microsoft.com/office/drawing/2014/main" id="{C875EB01-8343-4FF5-93C2-E20EB95F7367}"/>
              </a:ext>
            </a:extLst>
          </p:cNvPr>
          <p:cNvSpPr/>
          <p:nvPr/>
        </p:nvSpPr>
        <p:spPr>
          <a:xfrm>
            <a:off x="2554949" y="3097064"/>
            <a:ext cx="411480" cy="96705"/>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525" dirty="0">
                <a:solidFill>
                  <a:srgbClr val="000000"/>
                </a:solidFill>
                <a:latin typeface="IBM Plex Sans"/>
                <a:ea typeface="MS PGothic" panose="020B0600070205080204" pitchFamily="34" charset="-128"/>
                <a:cs typeface="Arial" panose="020B0604020202020204" pitchFamily="34" charset="0"/>
              </a:rPr>
              <a:t>Linear</a:t>
            </a:r>
          </a:p>
        </p:txBody>
      </p:sp>
      <p:sp>
        <p:nvSpPr>
          <p:cNvPr id="40" name="Rectangle 39">
            <a:extLst>
              <a:ext uri="{FF2B5EF4-FFF2-40B4-BE49-F238E27FC236}">
                <a16:creationId xmlns:a16="http://schemas.microsoft.com/office/drawing/2014/main" id="{C29699BA-2607-4D2F-BBA6-1E5B5D7BB1E9}"/>
              </a:ext>
            </a:extLst>
          </p:cNvPr>
          <p:cNvSpPr/>
          <p:nvPr/>
        </p:nvSpPr>
        <p:spPr>
          <a:xfrm>
            <a:off x="2554949" y="2972211"/>
            <a:ext cx="411480" cy="102684"/>
          </a:xfrm>
          <a:prstGeom prst="rect">
            <a:avLst/>
          </a:prstGeom>
          <a:solidFill>
            <a:srgbClr val="C9DEFF"/>
          </a:solidFill>
        </p:spPr>
        <p:txBody>
          <a:bodyPr wrap="square" lIns="34290" tIns="0" rIns="34290" bIns="0" anchor="ctr" anchorCtr="0">
            <a:noAutofit/>
          </a:bodyPr>
          <a:lstStyle/>
          <a:p>
            <a:pPr algn="ctr" defTabSz="514318" fontAlgn="base">
              <a:spcBef>
                <a:spcPct val="40000"/>
              </a:spcBef>
              <a:spcAft>
                <a:spcPts val="300"/>
              </a:spcAft>
              <a:defRPr/>
            </a:pPr>
            <a:r>
              <a:rPr lang="en-US" sz="525" dirty="0">
                <a:solidFill>
                  <a:srgbClr val="000000"/>
                </a:solidFill>
                <a:latin typeface="IBM Plex Sans"/>
                <a:ea typeface="MS PGothic" panose="020B0600070205080204" pitchFamily="34" charset="-128"/>
                <a:cs typeface="Arial" panose="020B0604020202020204" pitchFamily="34" charset="0"/>
              </a:rPr>
              <a:t>Spatial</a:t>
            </a:r>
          </a:p>
        </p:txBody>
      </p:sp>
      <p:sp>
        <p:nvSpPr>
          <p:cNvPr id="42" name="Rectangle 41">
            <a:extLst>
              <a:ext uri="{FF2B5EF4-FFF2-40B4-BE49-F238E27FC236}">
                <a16:creationId xmlns:a16="http://schemas.microsoft.com/office/drawing/2014/main" id="{20E2F0C9-C7B2-B948-82D5-3E8DBFD3AB6E}"/>
              </a:ext>
            </a:extLst>
          </p:cNvPr>
          <p:cNvSpPr/>
          <p:nvPr/>
        </p:nvSpPr>
        <p:spPr>
          <a:xfrm>
            <a:off x="5196302" y="1179396"/>
            <a:ext cx="2103120" cy="457200"/>
          </a:xfrm>
          <a:prstGeom prst="rect">
            <a:avLst/>
          </a:prstGeom>
          <a:solidFill>
            <a:srgbClr val="031F80"/>
          </a:solidFill>
          <a:ln w="38100">
            <a:noFill/>
          </a:ln>
        </p:spPr>
        <p:txBody>
          <a:bodyPr wrap="square" lIns="45720" tIns="0" rIns="45720" bIns="0" anchor="ctr" anchorCtr="0">
            <a:noAutofit/>
          </a:bodyPr>
          <a:lstStyle/>
          <a:p>
            <a:pPr algn="ctr" defTabSz="685756" fontAlgn="base">
              <a:spcBef>
                <a:spcPct val="40000"/>
              </a:spcBef>
              <a:spcAft>
                <a:spcPts val="400"/>
              </a:spcAft>
              <a:defRPr/>
            </a:pPr>
            <a:r>
              <a:rPr lang="en-US" sz="900" b="1" dirty="0">
                <a:solidFill>
                  <a:srgbClr val="FFFFFF"/>
                </a:solidFill>
                <a:latin typeface="IBM Plex Sans"/>
                <a:cs typeface="Arial" panose="020B0604020202020204" pitchFamily="34" charset="0"/>
              </a:rPr>
              <a:t>Visual Inspection</a:t>
            </a:r>
            <a:endParaRPr lang="en-US" sz="800" b="1" dirty="0">
              <a:solidFill>
                <a:srgbClr val="FFFFFF"/>
              </a:solidFill>
              <a:latin typeface="IBM Plex Sans"/>
              <a:cs typeface="Arial" panose="020B0604020202020204" pitchFamily="34" charset="0"/>
            </a:endParaRPr>
          </a:p>
        </p:txBody>
      </p:sp>
      <p:sp>
        <p:nvSpPr>
          <p:cNvPr id="44" name="Rectangle 43">
            <a:extLst>
              <a:ext uri="{FF2B5EF4-FFF2-40B4-BE49-F238E27FC236}">
                <a16:creationId xmlns:a16="http://schemas.microsoft.com/office/drawing/2014/main" id="{4D78D66E-0709-7F4F-9841-BBDF90A2A925}"/>
              </a:ext>
            </a:extLst>
          </p:cNvPr>
          <p:cNvSpPr/>
          <p:nvPr/>
        </p:nvSpPr>
        <p:spPr>
          <a:xfrm>
            <a:off x="5196302" y="3822018"/>
            <a:ext cx="2103120" cy="457200"/>
          </a:xfrm>
          <a:prstGeom prst="rect">
            <a:avLst/>
          </a:prstGeom>
          <a:solidFill>
            <a:srgbClr val="031E80"/>
          </a:solidFill>
          <a:ln w="38100">
            <a:noFill/>
          </a:ln>
        </p:spPr>
        <p:txBody>
          <a:bodyPr wrap="square" lIns="45720" tIns="0" rIns="45720" bIns="0" anchor="ctr" anchorCtr="0">
            <a:noAutofit/>
          </a:bodyPr>
          <a:lstStyle/>
          <a:p>
            <a:pPr algn="ctr" defTabSz="685756" fontAlgn="base">
              <a:spcBef>
                <a:spcPct val="40000"/>
              </a:spcBef>
              <a:spcAft>
                <a:spcPts val="400"/>
              </a:spcAft>
              <a:defRPr/>
            </a:pPr>
            <a:r>
              <a:rPr lang="en-US" sz="900" b="1" dirty="0">
                <a:solidFill>
                  <a:srgbClr val="FFFFFF"/>
                </a:solidFill>
                <a:latin typeface="IBM Plex Sans"/>
                <a:cs typeface="Arial" panose="020B0604020202020204" pitchFamily="34" charset="0"/>
              </a:rPr>
              <a:t>Visual Inspection</a:t>
            </a:r>
          </a:p>
          <a:p>
            <a:pPr algn="ctr" defTabSz="685756" fontAlgn="base">
              <a:spcBef>
                <a:spcPct val="40000"/>
              </a:spcBef>
              <a:spcAft>
                <a:spcPts val="400"/>
              </a:spcAft>
              <a:defRPr/>
            </a:pPr>
            <a:r>
              <a:rPr lang="en-US" sz="900" b="1" dirty="0">
                <a:solidFill>
                  <a:srgbClr val="FFFFFF"/>
                </a:solidFill>
                <a:latin typeface="IBM Plex Sans"/>
                <a:cs typeface="Arial" panose="020B0604020202020204" pitchFamily="34" charset="0"/>
              </a:rPr>
              <a:t>(x45)</a:t>
            </a:r>
            <a:endParaRPr lang="en-US" sz="800" b="1" dirty="0">
              <a:solidFill>
                <a:srgbClr val="FFFFFF"/>
              </a:solidFill>
              <a:latin typeface="IBM Plex Sans"/>
              <a:cs typeface="Arial" panose="020B0604020202020204" pitchFamily="34" charset="0"/>
            </a:endParaRPr>
          </a:p>
        </p:txBody>
      </p:sp>
      <p:sp>
        <p:nvSpPr>
          <p:cNvPr id="4" name="Slide Number Placeholder 3">
            <a:extLst>
              <a:ext uri="{FF2B5EF4-FFF2-40B4-BE49-F238E27FC236}">
                <a16:creationId xmlns:a16="http://schemas.microsoft.com/office/drawing/2014/main" id="{2303A7AE-3803-DBE1-93ED-F4F89B21AD2F}"/>
              </a:ext>
            </a:extLst>
          </p:cNvPr>
          <p:cNvSpPr>
            <a:spLocks noGrp="1"/>
          </p:cNvSpPr>
          <p:nvPr>
            <p:ph type="sldNum" sz="quarter" idx="4"/>
          </p:nvPr>
        </p:nvSpPr>
        <p:spPr bwMode="auto">
          <a:xfrm>
            <a:off x="9144000" y="6558603"/>
            <a:ext cx="2743200"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defPPr>
              <a:defRPr lang="en-US"/>
            </a:defPPr>
            <a:lvl1pPr marL="0" algn="r" defTabSz="914400" rtl="0" eaLnBrk="1" latinLnBrk="0" hangingPunct="1">
              <a:spcBef>
                <a:spcPct val="0"/>
              </a:spcBef>
              <a:buFontTx/>
              <a:buNone/>
              <a:defRPr sz="800" b="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base">
              <a:spcBef>
                <a:spcPct val="0"/>
              </a:spcBef>
              <a:spcAft>
                <a:spcPct val="0"/>
              </a:spcAft>
              <a:defRPr/>
            </a:pPr>
            <a:fld id="{D0BE6F14-FF48-0F4F-A8AA-2E3F25371E4A}" type="slidenum">
              <a:rPr lang="en-US" smtClean="0"/>
              <a:pPr algn="r" fontAlgn="base">
                <a:spcBef>
                  <a:spcPct val="0"/>
                </a:spcBef>
                <a:spcAft>
                  <a:spcPct val="0"/>
                </a:spcAft>
                <a:defRPr/>
              </a:pPr>
              <a:t>22</a:t>
            </a:fld>
            <a:endParaRPr lang="en-US" sz="600">
              <a:solidFill>
                <a:srgbClr val="000000"/>
              </a:solidFill>
              <a:latin typeface="IBM Plex Sans"/>
              <a:cs typeface="Arial" charset="0"/>
            </a:endParaRPr>
          </a:p>
        </p:txBody>
      </p:sp>
    </p:spTree>
    <p:extLst>
      <p:ext uri="{BB962C8B-B14F-4D97-AF65-F5344CB8AC3E}">
        <p14:creationId xmlns:p14="http://schemas.microsoft.com/office/powerpoint/2010/main" val="78065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342900"/>
            <a:ext cx="8594725" cy="392646"/>
          </a:xfrm>
        </p:spPr>
        <p:txBody>
          <a:bodyPr/>
          <a:lstStyle/>
          <a:p>
            <a:r>
              <a:rPr lang="en-AU" b="1" dirty="0"/>
              <a:t>MAS - Sizing</a:t>
            </a:r>
          </a:p>
        </p:txBody>
      </p:sp>
      <p:sp>
        <p:nvSpPr>
          <p:cNvPr id="3" name="TextBox 2">
            <a:extLst>
              <a:ext uri="{FF2B5EF4-FFF2-40B4-BE49-F238E27FC236}">
                <a16:creationId xmlns:a16="http://schemas.microsoft.com/office/drawing/2014/main" id="{06EED577-2FFB-F945-9F4E-651771B379CC}"/>
              </a:ext>
            </a:extLst>
          </p:cNvPr>
          <p:cNvSpPr txBox="1"/>
          <p:nvPr/>
        </p:nvSpPr>
        <p:spPr>
          <a:xfrm>
            <a:off x="413539" y="843558"/>
            <a:ext cx="8154906" cy="2366596"/>
          </a:xfrm>
          <a:prstGeom prst="rect">
            <a:avLst/>
          </a:prstGeom>
          <a:noFill/>
        </p:spPr>
        <p:txBody>
          <a:bodyPr wrap="square" lIns="54000" tIns="54000" rIns="54000" bIns="54000" rtlCol="0">
            <a:spAutoFit/>
          </a:bodyPr>
          <a:lstStyle/>
          <a:p>
            <a:pPr marL="133350" indent="-133350" fontAlgn="base">
              <a:lnSpc>
                <a:spcPct val="150000"/>
              </a:lnSpc>
              <a:spcBef>
                <a:spcPts val="225"/>
              </a:spcBef>
              <a:spcAft>
                <a:spcPct val="0"/>
              </a:spcAft>
              <a:buClr>
                <a:srgbClr val="000000"/>
              </a:buClr>
              <a:buFont typeface="Wingdings" panose="05000000000000000000" pitchFamily="2" charset="2"/>
              <a:buChar char="§"/>
              <a:defRPr/>
            </a:pPr>
            <a:r>
              <a:rPr lang="en-US" sz="1050" dirty="0">
                <a:solidFill>
                  <a:srgbClr val="000000"/>
                </a:solidFill>
                <a:latin typeface="IBM Plex Sans"/>
                <a:cs typeface="Arial" panose="020B0604020202020204" pitchFamily="34" charset="0"/>
              </a:rPr>
              <a:t>IBM Technology tech sales or GSI Lab Subject Matter experts can provide the sizing for MAS components based on the client requirements. </a:t>
            </a:r>
          </a:p>
          <a:p>
            <a:pPr marL="133350" indent="-133350" fontAlgn="base">
              <a:lnSpc>
                <a:spcPct val="150000"/>
              </a:lnSpc>
              <a:spcBef>
                <a:spcPts val="225"/>
              </a:spcBef>
              <a:spcAft>
                <a:spcPct val="0"/>
              </a:spcAft>
              <a:buClr>
                <a:srgbClr val="000000"/>
              </a:buClr>
              <a:buFont typeface="Wingdings" panose="05000000000000000000" pitchFamily="2" charset="2"/>
              <a:buChar char="§"/>
              <a:defRPr/>
            </a:pPr>
            <a:r>
              <a:rPr lang="en-US" sz="1050" dirty="0">
                <a:solidFill>
                  <a:srgbClr val="000000"/>
                </a:solidFill>
                <a:latin typeface="IBM Plex Sans"/>
                <a:cs typeface="Arial" panose="020B0604020202020204" pitchFamily="34" charset="0"/>
              </a:rPr>
              <a:t>The team mostly use the “</a:t>
            </a:r>
            <a:r>
              <a:rPr lang="en-US" sz="1050" dirty="0">
                <a:solidFill>
                  <a:srgbClr val="000000"/>
                </a:solidFill>
                <a:latin typeface="IBM Plex Sans"/>
                <a:cs typeface="Arial" panose="020B0604020202020204" pitchFamily="34" charset="0"/>
                <a:hlinkClick r:id="rId2"/>
              </a:rPr>
              <a:t>IBM MAS Sizing Calculator</a:t>
            </a:r>
            <a:r>
              <a:rPr lang="en-US" sz="1050" dirty="0">
                <a:solidFill>
                  <a:srgbClr val="000000"/>
                </a:solidFill>
                <a:latin typeface="IBM Plex Sans"/>
                <a:cs typeface="Arial" panose="020B0604020202020204" pitchFamily="34" charset="0"/>
              </a:rPr>
              <a:t>” to produce sizing. CSC can use the sizing provided as an input to derive the OpenShift Cluster Architecture and Sizing.</a:t>
            </a:r>
          </a:p>
          <a:p>
            <a:pPr marL="133350" indent="-133350" fontAlgn="base">
              <a:lnSpc>
                <a:spcPct val="150000"/>
              </a:lnSpc>
              <a:spcBef>
                <a:spcPts val="225"/>
              </a:spcBef>
              <a:spcAft>
                <a:spcPct val="0"/>
              </a:spcAft>
              <a:buClr>
                <a:srgbClr val="000000"/>
              </a:buClr>
              <a:buFont typeface="Wingdings" panose="05000000000000000000" pitchFamily="2" charset="2"/>
              <a:buChar char="§"/>
              <a:defRPr/>
            </a:pPr>
            <a:r>
              <a:rPr lang="en-US" sz="1050" dirty="0">
                <a:solidFill>
                  <a:srgbClr val="000000"/>
                </a:solidFill>
                <a:latin typeface="IBM Plex Sans"/>
                <a:cs typeface="Arial" panose="020B0604020202020204" pitchFamily="34" charset="0"/>
              </a:rPr>
              <a:t>Key Notes:</a:t>
            </a:r>
          </a:p>
          <a:p>
            <a:pPr marL="476250" lvl="1" indent="-133350" fontAlgn="base">
              <a:lnSpc>
                <a:spcPct val="150000"/>
              </a:lnSpc>
              <a:spcBef>
                <a:spcPts val="225"/>
              </a:spcBef>
              <a:spcAft>
                <a:spcPct val="0"/>
              </a:spcAft>
              <a:buClr>
                <a:srgbClr val="000000"/>
              </a:buClr>
              <a:buFont typeface="Wingdings" panose="05000000000000000000" pitchFamily="2" charset="2"/>
              <a:buChar char="§"/>
              <a:defRPr/>
            </a:pPr>
            <a:r>
              <a:rPr lang="en-US" sz="1050" dirty="0">
                <a:solidFill>
                  <a:srgbClr val="000000"/>
                </a:solidFill>
                <a:latin typeface="IBM Plex Sans"/>
                <a:cs typeface="Arial" panose="020B0604020202020204" pitchFamily="34" charset="0"/>
              </a:rPr>
              <a:t>It is not clear if the sizing includes additional infrastructure required to implement HA for DB2 warehouse, Kafka and Mongo DB. </a:t>
            </a:r>
          </a:p>
          <a:p>
            <a:pPr marL="476250" lvl="1" indent="-133350" fontAlgn="base">
              <a:lnSpc>
                <a:spcPct val="150000"/>
              </a:lnSpc>
              <a:spcBef>
                <a:spcPts val="225"/>
              </a:spcBef>
              <a:spcAft>
                <a:spcPct val="0"/>
              </a:spcAft>
              <a:buClr>
                <a:srgbClr val="000000"/>
              </a:buClr>
              <a:buFont typeface="Wingdings" panose="05000000000000000000" pitchFamily="2" charset="2"/>
              <a:buChar char="§"/>
              <a:defRPr/>
            </a:pPr>
            <a:r>
              <a:rPr lang="en-US" sz="1050" dirty="0">
                <a:solidFill>
                  <a:srgbClr val="000000"/>
                </a:solidFill>
                <a:latin typeface="IBM Plex Sans"/>
                <a:cs typeface="Arial" panose="020B0604020202020204" pitchFamily="34" charset="0"/>
              </a:rPr>
              <a:t>MAS provides a concept of Workspaces which can be utilized to provide multiple environments like more than one Dev, SIT or UAT environments. It is recommended to use separate OpenShift Cluster for Non-Production and Production.</a:t>
            </a:r>
          </a:p>
        </p:txBody>
      </p:sp>
      <p:sp>
        <p:nvSpPr>
          <p:cNvPr id="4" name="Slide Number Placeholder 3">
            <a:extLst>
              <a:ext uri="{FF2B5EF4-FFF2-40B4-BE49-F238E27FC236}">
                <a16:creationId xmlns:a16="http://schemas.microsoft.com/office/drawing/2014/main" id="{EC8C911C-E0ED-4A7D-120B-01CEA3A5F95F}"/>
              </a:ext>
            </a:extLst>
          </p:cNvPr>
          <p:cNvSpPr>
            <a:spLocks noGrp="1"/>
          </p:cNvSpPr>
          <p:nvPr>
            <p:ph type="sldNum" sz="quarter" idx="11"/>
          </p:nvPr>
        </p:nvSpPr>
        <p:spPr/>
        <p:txBody>
          <a:bodyPr/>
          <a:lstStyle/>
          <a:p>
            <a:pPr algn="l" fontAlgn="base">
              <a:spcBef>
                <a:spcPct val="0"/>
              </a:spcBef>
              <a:spcAft>
                <a:spcPct val="0"/>
              </a:spcAft>
              <a:defRPr/>
            </a:pPr>
            <a:fld id="{F0FFBA74-A297-476A-9576-5FA25982D35F}" type="slidenum">
              <a:rPr lang="en-AU">
                <a:solidFill>
                  <a:srgbClr val="000000"/>
                </a:solidFill>
                <a:latin typeface="IBM Plex Sans"/>
                <a:ea typeface="+mn-ea"/>
                <a:cs typeface="Arial" panose="020B0604020202020204" pitchFamily="34" charset="0"/>
              </a:rPr>
              <a:pPr algn="l" fontAlgn="base">
                <a:spcBef>
                  <a:spcPct val="0"/>
                </a:spcBef>
                <a:spcAft>
                  <a:spcPct val="0"/>
                </a:spcAft>
                <a:defRPr/>
              </a:pPr>
              <a:t>23</a:t>
            </a:fld>
            <a:endParaRPr lang="en-AU">
              <a:solidFill>
                <a:srgbClr val="000000"/>
              </a:solidFill>
              <a:latin typeface="IBM Plex Sans"/>
              <a:ea typeface="+mn-ea"/>
              <a:cs typeface="Arial" panose="020B0604020202020204" pitchFamily="34" charset="0"/>
            </a:endParaRPr>
          </a:p>
        </p:txBody>
      </p:sp>
      <p:sp>
        <p:nvSpPr>
          <p:cNvPr id="6" name="TextBox 5">
            <a:extLst>
              <a:ext uri="{FF2B5EF4-FFF2-40B4-BE49-F238E27FC236}">
                <a16:creationId xmlns:a16="http://schemas.microsoft.com/office/drawing/2014/main" id="{52EB630A-927C-0137-4EF8-210A60DE462A}"/>
              </a:ext>
            </a:extLst>
          </p:cNvPr>
          <p:cNvSpPr txBox="1"/>
          <p:nvPr/>
        </p:nvSpPr>
        <p:spPr>
          <a:xfrm>
            <a:off x="413539" y="4029912"/>
            <a:ext cx="7074785" cy="253916"/>
          </a:xfrm>
          <a:prstGeom prst="rect">
            <a:avLst/>
          </a:prstGeom>
          <a:noFill/>
        </p:spPr>
        <p:txBody>
          <a:bodyPr wrap="square">
            <a:spAutoFit/>
          </a:bodyPr>
          <a:lstStyle/>
          <a:p>
            <a:pPr fontAlgn="base">
              <a:spcBef>
                <a:spcPct val="40000"/>
              </a:spcBef>
              <a:spcAft>
                <a:spcPct val="0"/>
              </a:spcAft>
              <a:defRPr/>
            </a:pPr>
            <a:r>
              <a:rPr lang="en-US" sz="1050" dirty="0">
                <a:solidFill>
                  <a:srgbClr val="000000"/>
                </a:solidFill>
                <a:latin typeface="Arial" panose="020B0604020202020204" pitchFamily="34" charset="0"/>
                <a:cs typeface="Arial" panose="020B0604020202020204" pitchFamily="34" charset="0"/>
              </a:rPr>
              <a:t>https://</a:t>
            </a:r>
            <a:r>
              <a:rPr lang="en-US" sz="1050" dirty="0" err="1">
                <a:solidFill>
                  <a:srgbClr val="000000"/>
                </a:solidFill>
                <a:latin typeface="Arial" panose="020B0604020202020204" pitchFamily="34" charset="0"/>
                <a:cs typeface="Arial" panose="020B0604020202020204" pitchFamily="34" charset="0"/>
              </a:rPr>
              <a:t>www.ibm.com</a:t>
            </a:r>
            <a:r>
              <a:rPr lang="en-US" sz="1050" dirty="0">
                <a:solidFill>
                  <a:srgbClr val="000000"/>
                </a:solidFill>
                <a:latin typeface="Arial" panose="020B0604020202020204" pitchFamily="34" charset="0"/>
                <a:cs typeface="Arial" panose="020B0604020202020204" pitchFamily="34" charset="0"/>
              </a:rPr>
              <a:t>/support/customer/</a:t>
            </a:r>
            <a:r>
              <a:rPr lang="en-US" sz="1050" dirty="0" err="1">
                <a:solidFill>
                  <a:srgbClr val="000000"/>
                </a:solidFill>
                <a:latin typeface="Arial" panose="020B0604020202020204" pitchFamily="34" charset="0"/>
                <a:cs typeface="Arial" panose="020B0604020202020204" pitchFamily="34" charset="0"/>
              </a:rPr>
              <a:t>csol</a:t>
            </a:r>
            <a:r>
              <a:rPr lang="en-US" sz="1050" dirty="0">
                <a:solidFill>
                  <a:srgbClr val="000000"/>
                </a:solidFill>
                <a:latin typeface="Arial" panose="020B0604020202020204" pitchFamily="34" charset="0"/>
                <a:cs typeface="Arial" panose="020B0604020202020204" pitchFamily="34" charset="0"/>
              </a:rPr>
              <a:t>/terms/?id=L-DPUD-5BMY6P&amp;lc=</a:t>
            </a:r>
            <a:r>
              <a:rPr lang="en-US" sz="1050" dirty="0" err="1">
                <a:solidFill>
                  <a:srgbClr val="000000"/>
                </a:solidFill>
                <a:latin typeface="Arial" panose="020B0604020202020204" pitchFamily="34" charset="0"/>
                <a:cs typeface="Arial" panose="020B0604020202020204" pitchFamily="34" charset="0"/>
              </a:rPr>
              <a:t>en#detail-document</a:t>
            </a:r>
            <a:endParaRPr lang="en-US" sz="1050" dirty="0">
              <a:solidFill>
                <a:srgbClr val="000000"/>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8D76BF55-A148-7E6E-F9C4-9D8A73D4AAE5}"/>
              </a:ext>
            </a:extLst>
          </p:cNvPr>
          <p:cNvSpPr txBox="1">
            <a:spLocks/>
          </p:cNvSpPr>
          <p:nvPr/>
        </p:nvSpPr>
        <p:spPr bwMode="auto">
          <a:xfrm>
            <a:off x="274639" y="3637266"/>
            <a:ext cx="8594725" cy="392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90" rIns="0" bIns="34290" numCol="1" anchor="t" anchorCtr="0" compatLnSpc="1">
            <a:prstTxWarp prst="textNoShape">
              <a:avLst/>
            </a:prstTxWarp>
          </a:bodyPr>
          <a:lstStyle>
            <a:lvl1pPr algn="l" rtl="0" eaLnBrk="1" fontAlgn="base" hangingPunct="1">
              <a:spcBef>
                <a:spcPct val="0"/>
              </a:spcBef>
              <a:spcAft>
                <a:spcPct val="0"/>
              </a:spcAft>
              <a:defRPr sz="2200" kern="1200">
                <a:solidFill>
                  <a:schemeClr val="tx1"/>
                </a:solidFill>
                <a:latin typeface="+mj-lt"/>
                <a:ea typeface="+mj-ea"/>
                <a:cs typeface="+mj-cs"/>
              </a:defRPr>
            </a:lvl1pPr>
            <a:lvl2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9pPr>
          </a:lstStyle>
          <a:p>
            <a:pPr>
              <a:defRPr/>
            </a:pPr>
            <a:r>
              <a:rPr lang="en-AU" sz="1650" b="1" dirty="0">
                <a:solidFill>
                  <a:srgbClr val="000000"/>
                </a:solidFill>
                <a:latin typeface="IBM Plex Sans"/>
                <a:cs typeface="Arial"/>
              </a:rPr>
              <a:t>MAS - Licensing</a:t>
            </a:r>
          </a:p>
        </p:txBody>
      </p:sp>
    </p:spTree>
    <p:extLst>
      <p:ext uri="{BB962C8B-B14F-4D97-AF65-F5344CB8AC3E}">
        <p14:creationId xmlns:p14="http://schemas.microsoft.com/office/powerpoint/2010/main" val="1900340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274639" y="342900"/>
            <a:ext cx="8594725" cy="338640"/>
          </a:xfrm>
        </p:spPr>
        <p:txBody>
          <a:bodyPr/>
          <a:lstStyle/>
          <a:p>
            <a:r>
              <a:rPr lang="en-SG" dirty="0"/>
              <a:t>Reference Links</a:t>
            </a:r>
          </a:p>
        </p:txBody>
      </p:sp>
      <p:sp>
        <p:nvSpPr>
          <p:cNvPr id="2" name="TextBox 1">
            <a:extLst>
              <a:ext uri="{FF2B5EF4-FFF2-40B4-BE49-F238E27FC236}">
                <a16:creationId xmlns:a16="http://schemas.microsoft.com/office/drawing/2014/main" id="{A73CC70E-65B0-4CEF-A05A-4F3CCA5EC880}"/>
              </a:ext>
            </a:extLst>
          </p:cNvPr>
          <p:cNvSpPr txBox="1"/>
          <p:nvPr/>
        </p:nvSpPr>
        <p:spPr>
          <a:xfrm>
            <a:off x="359532" y="843558"/>
            <a:ext cx="8509832" cy="3584365"/>
          </a:xfrm>
          <a:prstGeom prst="rect">
            <a:avLst/>
          </a:prstGeom>
          <a:noFill/>
        </p:spPr>
        <p:txBody>
          <a:bodyPr wrap="square" lIns="54000" tIns="54000" rIns="54000" bIns="54000" rtlCol="0">
            <a:spAutoFit/>
          </a:bodyPr>
          <a:lstStyle/>
          <a:p>
            <a:pPr marL="133350" indent="-133350" fontAlgn="base">
              <a:spcBef>
                <a:spcPts val="225"/>
              </a:spcBef>
              <a:spcAft>
                <a:spcPct val="0"/>
              </a:spcAft>
              <a:buClr>
                <a:srgbClr val="000000"/>
              </a:buClr>
              <a:buFont typeface="Wingdings" panose="05000000000000000000" pitchFamily="2" charset="2"/>
              <a:buChar char="§"/>
              <a:defRPr/>
            </a:pPr>
            <a:r>
              <a:rPr lang="en-GB" sz="1200" dirty="0">
                <a:solidFill>
                  <a:srgbClr val="000000"/>
                </a:solidFill>
                <a:latin typeface="IBM Plex Sans"/>
                <a:cs typeface="Arial" panose="020B0604020202020204" pitchFamily="34" charset="0"/>
                <a:hlinkClick r:id="rId2"/>
              </a:rPr>
              <a:t>Maximo IBM Documentation</a:t>
            </a:r>
            <a:endParaRPr lang="en-GB" sz="1200" dirty="0">
              <a:solidFill>
                <a:srgbClr val="000000"/>
              </a:solidFill>
              <a:latin typeface="IBM Plex Sans"/>
              <a:cs typeface="Arial" panose="020B0604020202020204" pitchFamily="34" charset="0"/>
            </a:endParaRPr>
          </a:p>
          <a:p>
            <a:pPr marL="133350" indent="-133350" fontAlgn="base">
              <a:spcBef>
                <a:spcPts val="225"/>
              </a:spcBef>
              <a:spcAft>
                <a:spcPct val="0"/>
              </a:spcAft>
              <a:buClr>
                <a:srgbClr val="000000"/>
              </a:buClr>
              <a:buFont typeface="Wingdings" panose="05000000000000000000" pitchFamily="2" charset="2"/>
              <a:buChar char="§"/>
              <a:defRPr/>
            </a:pPr>
            <a:r>
              <a:rPr lang="en-GB" sz="1200" dirty="0">
                <a:solidFill>
                  <a:srgbClr val="000000"/>
                </a:solidFill>
                <a:latin typeface="IBM Plex Sans"/>
                <a:cs typeface="Arial" panose="020B0604020202020204" pitchFamily="34" charset="0"/>
                <a:hlinkClick r:id="rId3"/>
              </a:rPr>
              <a:t>Maximo Sizing Calculator</a:t>
            </a:r>
            <a:endParaRPr lang="en-GB" sz="1200" dirty="0">
              <a:solidFill>
                <a:srgbClr val="000000"/>
              </a:solidFill>
              <a:latin typeface="IBM Plex Sans"/>
              <a:cs typeface="Arial" panose="020B0604020202020204" pitchFamily="34" charset="0"/>
            </a:endParaRPr>
          </a:p>
          <a:p>
            <a:pPr marL="133350" indent="-133350" fontAlgn="base">
              <a:spcBef>
                <a:spcPts val="225"/>
              </a:spcBef>
              <a:spcAft>
                <a:spcPct val="0"/>
              </a:spcAft>
              <a:buClr>
                <a:srgbClr val="000000"/>
              </a:buClr>
              <a:buFont typeface="Wingdings" panose="05000000000000000000" pitchFamily="2" charset="2"/>
              <a:buChar char="§"/>
              <a:defRPr/>
            </a:pPr>
            <a:r>
              <a:rPr lang="en-GB" sz="1200" dirty="0">
                <a:solidFill>
                  <a:srgbClr val="000000"/>
                </a:solidFill>
                <a:latin typeface="IBM Plex Sans"/>
                <a:cs typeface="Arial" panose="020B0604020202020204" pitchFamily="34" charset="0"/>
                <a:hlinkClick r:id="rId4"/>
              </a:rPr>
              <a:t>Maximo Managed Services Offering</a:t>
            </a:r>
            <a:r>
              <a:rPr lang="en-SG" sz="1200" dirty="0">
                <a:solidFill>
                  <a:srgbClr val="000000"/>
                </a:solidFill>
                <a:latin typeface="IBM Plex Sans"/>
                <a:cs typeface="Arial" panose="020B0604020202020204" pitchFamily="34" charset="0"/>
                <a:hlinkClick r:id="rId4"/>
              </a:rPr>
              <a:t> Documentation</a:t>
            </a:r>
            <a:endParaRPr lang="en-SG" sz="1200" dirty="0">
              <a:solidFill>
                <a:srgbClr val="000000"/>
              </a:solidFill>
              <a:latin typeface="IBM Plex Sans"/>
              <a:cs typeface="Arial" panose="020B0604020202020204" pitchFamily="34" charset="0"/>
            </a:endParaRPr>
          </a:p>
          <a:p>
            <a:pPr marL="133350" indent="-133350" fontAlgn="base">
              <a:spcBef>
                <a:spcPts val="225"/>
              </a:spcBef>
              <a:spcAft>
                <a:spcPct val="0"/>
              </a:spcAft>
              <a:buClr>
                <a:srgbClr val="000000"/>
              </a:buClr>
              <a:buFont typeface="Wingdings" panose="05000000000000000000" pitchFamily="2" charset="2"/>
              <a:buChar char="§"/>
              <a:defRPr/>
            </a:pPr>
            <a:r>
              <a:rPr lang="en-SG" sz="1200" dirty="0">
                <a:solidFill>
                  <a:srgbClr val="000000"/>
                </a:solidFill>
                <a:latin typeface="IBM Plex Sans"/>
                <a:cs typeface="Arial" panose="020B0604020202020204" pitchFamily="34" charset="0"/>
                <a:hlinkClick r:id="rId5"/>
              </a:rPr>
              <a:t>Maximo Playbook</a:t>
            </a:r>
            <a:endParaRPr lang="en-SG" sz="1200" dirty="0">
              <a:solidFill>
                <a:srgbClr val="000000"/>
              </a:solidFill>
              <a:latin typeface="IBM Plex Sans"/>
              <a:cs typeface="Arial" panose="020B0604020202020204" pitchFamily="34" charset="0"/>
            </a:endParaRPr>
          </a:p>
          <a:p>
            <a:pPr marL="133350" indent="-133350" fontAlgn="base">
              <a:spcBef>
                <a:spcPts val="225"/>
              </a:spcBef>
              <a:spcAft>
                <a:spcPct val="0"/>
              </a:spcAft>
              <a:buClr>
                <a:srgbClr val="000000"/>
              </a:buClr>
              <a:buFont typeface="Wingdings" panose="05000000000000000000" pitchFamily="2" charset="2"/>
              <a:buChar char="§"/>
              <a:defRPr/>
            </a:pPr>
            <a:endParaRPr lang="en-SG" sz="1200" dirty="0">
              <a:solidFill>
                <a:srgbClr val="000000"/>
              </a:solidFill>
              <a:latin typeface="IBM Plex Sans"/>
              <a:cs typeface="Arial" panose="020B0604020202020204" pitchFamily="34" charset="0"/>
            </a:endParaRPr>
          </a:p>
          <a:p>
            <a:pPr marL="133350" indent="-133350" fontAlgn="base">
              <a:spcBef>
                <a:spcPts val="225"/>
              </a:spcBef>
              <a:spcAft>
                <a:spcPct val="0"/>
              </a:spcAft>
              <a:buClr>
                <a:srgbClr val="000000"/>
              </a:buClr>
              <a:buFont typeface="Wingdings" panose="05000000000000000000" pitchFamily="2" charset="2"/>
              <a:buChar char="§"/>
              <a:defRPr/>
            </a:pPr>
            <a:r>
              <a:rPr lang="en-SG" sz="1200" dirty="0">
                <a:solidFill>
                  <a:srgbClr val="000000"/>
                </a:solidFill>
                <a:latin typeface="IBM Plex Sans"/>
                <a:cs typeface="Arial" panose="020B0604020202020204" pitchFamily="34" charset="0"/>
              </a:rPr>
              <a:t>Customer references in seismic</a:t>
            </a:r>
          </a:p>
          <a:p>
            <a:pPr fontAlgn="base">
              <a:spcBef>
                <a:spcPts val="225"/>
              </a:spcBef>
              <a:spcAft>
                <a:spcPct val="0"/>
              </a:spcAft>
              <a:buClr>
                <a:srgbClr val="000000"/>
              </a:buClr>
              <a:defRPr/>
            </a:pPr>
            <a:r>
              <a:rPr lang="en-US" sz="1200" dirty="0">
                <a:solidFill>
                  <a:srgbClr val="54A3F8"/>
                </a:solidFill>
                <a:latin typeface="Helvetica Neue" panose="02000503000000020004" pitchFamily="2" charset="0"/>
                <a:cs typeface="Arial" panose="020B0604020202020204" pitchFamily="34" charset="0"/>
                <a:hlinkClick r:id="rId6"/>
              </a:rPr>
              <a:t>https://ibm.seismic.com/Link/Content/DCqgjPqQqF6CB89XHQW9MQBMVDP3</a:t>
            </a:r>
            <a:endParaRPr lang="en-US" sz="1200" dirty="0">
              <a:solidFill>
                <a:srgbClr val="54A3F8"/>
              </a:solidFill>
              <a:latin typeface="Helvetica Neue" panose="02000503000000020004" pitchFamily="2" charset="0"/>
              <a:cs typeface="Arial" panose="020B0604020202020204" pitchFamily="34" charset="0"/>
            </a:endParaRPr>
          </a:p>
          <a:p>
            <a:pPr marL="133350" indent="-133350" fontAlgn="base">
              <a:spcBef>
                <a:spcPts val="225"/>
              </a:spcBef>
              <a:spcAft>
                <a:spcPct val="0"/>
              </a:spcAft>
              <a:buClr>
                <a:srgbClr val="000000"/>
              </a:buClr>
              <a:buFont typeface="Wingdings" panose="05000000000000000000" pitchFamily="2" charset="2"/>
              <a:buChar char="§"/>
              <a:defRPr/>
            </a:pPr>
            <a:r>
              <a:rPr lang="en-SG" sz="1200" dirty="0">
                <a:solidFill>
                  <a:srgbClr val="000000"/>
                </a:solidFill>
                <a:latin typeface="IBM Plex Sans"/>
                <a:cs typeface="Arial" panose="020B0604020202020204" pitchFamily="34" charset="0"/>
              </a:rPr>
              <a:t>MAS docs</a:t>
            </a:r>
          </a:p>
          <a:p>
            <a:pPr fontAlgn="base">
              <a:spcBef>
                <a:spcPts val="225"/>
              </a:spcBef>
              <a:spcAft>
                <a:spcPct val="0"/>
              </a:spcAft>
              <a:buClr>
                <a:srgbClr val="000000"/>
              </a:buClr>
              <a:defRPr/>
            </a:pPr>
            <a:r>
              <a:rPr lang="en-US" sz="1200" dirty="0">
                <a:solidFill>
                  <a:srgbClr val="54A3F8"/>
                </a:solidFill>
                <a:latin typeface="Helvetica Neue" panose="02000503000000020004" pitchFamily="2" charset="0"/>
                <a:cs typeface="Arial" panose="020B0604020202020204" pitchFamily="34" charset="0"/>
                <a:hlinkClick r:id="rId7"/>
              </a:rPr>
              <a:t>https://www.ibm.com/docs/en/maximo-manage/continuous-delivery?topic=upgrading-from-maximo-enterprise-asset-management-maximo-manage</a:t>
            </a:r>
            <a:endParaRPr lang="en-US" sz="1200" dirty="0">
              <a:solidFill>
                <a:srgbClr val="54A3F8"/>
              </a:solidFill>
              <a:latin typeface="Helvetica Neue" panose="02000503000000020004" pitchFamily="2" charset="0"/>
              <a:cs typeface="Arial" panose="020B0604020202020204" pitchFamily="34" charset="0"/>
            </a:endParaRPr>
          </a:p>
          <a:p>
            <a:pPr marL="133350" indent="-133350" fontAlgn="base">
              <a:spcBef>
                <a:spcPts val="225"/>
              </a:spcBef>
              <a:spcAft>
                <a:spcPct val="0"/>
              </a:spcAft>
              <a:buClr>
                <a:srgbClr val="000000"/>
              </a:buClr>
              <a:buFont typeface="Wingdings" panose="05000000000000000000" pitchFamily="2" charset="2"/>
              <a:buChar char="§"/>
              <a:defRPr/>
            </a:pPr>
            <a:endParaRPr lang="en-SG" sz="1200" dirty="0">
              <a:solidFill>
                <a:srgbClr val="000000"/>
              </a:solidFill>
              <a:latin typeface="IBM Plex Sans"/>
              <a:cs typeface="Arial" panose="020B0604020202020204" pitchFamily="34" charset="0"/>
            </a:endParaRPr>
          </a:p>
          <a:p>
            <a:pPr marL="133350" indent="-133350" fontAlgn="base">
              <a:spcBef>
                <a:spcPts val="225"/>
              </a:spcBef>
              <a:spcAft>
                <a:spcPct val="0"/>
              </a:spcAft>
              <a:buClr>
                <a:srgbClr val="000000"/>
              </a:buClr>
              <a:buFont typeface="Wingdings" panose="05000000000000000000" pitchFamily="2" charset="2"/>
              <a:buChar char="§"/>
              <a:defRPr/>
            </a:pPr>
            <a:r>
              <a:rPr lang="en-SG" sz="1200" dirty="0">
                <a:solidFill>
                  <a:srgbClr val="000000"/>
                </a:solidFill>
                <a:latin typeface="IBM Plex Sans"/>
                <a:cs typeface="Arial" panose="020B0604020202020204" pitchFamily="34" charset="0"/>
              </a:rPr>
              <a:t>Migration Considerations</a:t>
            </a:r>
          </a:p>
          <a:p>
            <a:pPr fontAlgn="base">
              <a:spcBef>
                <a:spcPts val="225"/>
              </a:spcBef>
              <a:spcAft>
                <a:spcPct val="0"/>
              </a:spcAft>
              <a:buClr>
                <a:srgbClr val="000000"/>
              </a:buClr>
              <a:defRPr/>
            </a:pPr>
            <a:r>
              <a:rPr lang="en-US" sz="1200" u="sng" dirty="0">
                <a:solidFill>
                  <a:srgbClr val="003BC9"/>
                </a:solidFill>
                <a:latin typeface="Helvetica Neue" panose="02000503000000020004" pitchFamily="2" charset="0"/>
                <a:cs typeface="Arial" panose="020B0604020202020204" pitchFamily="34" charset="0"/>
                <a:hlinkClick r:id="rId8">
                  <a:extLst>
                    <a:ext uri="{A12FA001-AC4F-418D-AE19-62706E023703}">
                      <ahyp:hlinkClr xmlns:ahyp="http://schemas.microsoft.com/office/drawing/2018/hyperlinkcolor" val="tx"/>
                    </a:ext>
                  </a:extLst>
                </a:hlinkClick>
              </a:rPr>
              <a:t>https://www.mavenasset.com/move-forward-to-mas/</a:t>
            </a:r>
            <a:endParaRPr lang="en-US" sz="1200" u="sng" dirty="0">
              <a:solidFill>
                <a:srgbClr val="003BC9"/>
              </a:solidFill>
              <a:latin typeface="Helvetica Neue" panose="02000503000000020004" pitchFamily="2" charset="0"/>
              <a:cs typeface="Arial" panose="020B0604020202020204" pitchFamily="34" charset="0"/>
            </a:endParaRPr>
          </a:p>
          <a:p>
            <a:pPr fontAlgn="base">
              <a:spcBef>
                <a:spcPts val="225"/>
              </a:spcBef>
              <a:spcAft>
                <a:spcPct val="0"/>
              </a:spcAft>
              <a:buClr>
                <a:srgbClr val="000000"/>
              </a:buClr>
              <a:defRPr/>
            </a:pPr>
            <a:endParaRPr lang="en-SG" sz="1200" dirty="0">
              <a:solidFill>
                <a:srgbClr val="000000"/>
              </a:solidFill>
              <a:latin typeface="IBM Plex Sans"/>
              <a:cs typeface="Arial" panose="020B0604020202020204" pitchFamily="34" charset="0"/>
            </a:endParaRPr>
          </a:p>
          <a:p>
            <a:pPr fontAlgn="base">
              <a:spcBef>
                <a:spcPts val="225"/>
              </a:spcBef>
              <a:spcAft>
                <a:spcPct val="0"/>
              </a:spcAft>
              <a:buClr>
                <a:srgbClr val="000000"/>
              </a:buClr>
              <a:defRPr/>
            </a:pPr>
            <a:r>
              <a:rPr lang="en-US" sz="1200" dirty="0">
                <a:solidFill>
                  <a:srgbClr val="003BC9"/>
                </a:solidFill>
                <a:latin typeface="Helvetica Neue" panose="02000503000000020004" pitchFamily="2" charset="0"/>
                <a:cs typeface="Arial" panose="020B0604020202020204" pitchFamily="34" charset="0"/>
                <a:hlinkClick r:id="rId7">
                  <a:extLst>
                    <a:ext uri="{A12FA001-AC4F-418D-AE19-62706E023703}">
                      <ahyp:hlinkClr xmlns:ahyp="http://schemas.microsoft.com/office/drawing/2018/hyperlinkcolor" val="tx"/>
                    </a:ext>
                  </a:extLst>
                </a:hlinkClick>
              </a:rPr>
              <a:t>https://www.ibm.com/docs/en/maximo-manage/continuous-delivery?topic=upgrading-from-maximo-enterprise-asset-management-maximo-manage</a:t>
            </a:r>
            <a:endParaRPr lang="en-US" sz="1200" dirty="0">
              <a:solidFill>
                <a:srgbClr val="003BC9"/>
              </a:solidFill>
              <a:latin typeface="Helvetica Neue" panose="02000503000000020004" pitchFamily="2" charset="0"/>
              <a:cs typeface="Arial" panose="020B0604020202020204" pitchFamily="34" charset="0"/>
            </a:endParaRPr>
          </a:p>
          <a:p>
            <a:pPr marL="133350" indent="-133350" fontAlgn="base">
              <a:spcBef>
                <a:spcPts val="225"/>
              </a:spcBef>
              <a:spcAft>
                <a:spcPct val="0"/>
              </a:spcAft>
              <a:buClr>
                <a:srgbClr val="000000"/>
              </a:buClr>
              <a:buFont typeface="Wingdings" panose="05000000000000000000" pitchFamily="2" charset="2"/>
              <a:buChar char="§"/>
              <a:defRPr/>
            </a:pPr>
            <a:endParaRPr lang="en-GB" sz="1050" dirty="0">
              <a:solidFill>
                <a:srgbClr val="000000"/>
              </a:solidFill>
              <a:latin typeface="IBM Plex Sans"/>
              <a:cs typeface="Arial" panose="020B0604020202020204" pitchFamily="34" charset="0"/>
            </a:endParaRPr>
          </a:p>
        </p:txBody>
      </p:sp>
      <p:sp>
        <p:nvSpPr>
          <p:cNvPr id="3" name="Slide Number Placeholder 2">
            <a:extLst>
              <a:ext uri="{FF2B5EF4-FFF2-40B4-BE49-F238E27FC236}">
                <a16:creationId xmlns:a16="http://schemas.microsoft.com/office/drawing/2014/main" id="{F08D9EAF-3771-1688-49DE-D20EC317A4DF}"/>
              </a:ext>
            </a:extLst>
          </p:cNvPr>
          <p:cNvSpPr>
            <a:spLocks noGrp="1"/>
          </p:cNvSpPr>
          <p:nvPr>
            <p:ph type="sldNum" sz="quarter" idx="11"/>
          </p:nvPr>
        </p:nvSpPr>
        <p:spPr/>
        <p:txBody>
          <a:bodyPr/>
          <a:lstStyle/>
          <a:p>
            <a:pPr algn="l" fontAlgn="base">
              <a:spcBef>
                <a:spcPct val="0"/>
              </a:spcBef>
              <a:spcAft>
                <a:spcPct val="0"/>
              </a:spcAft>
              <a:defRPr/>
            </a:pPr>
            <a:fld id="{0C426F34-4EC7-4C3E-BCC5-CCD747DD43EB}" type="slidenum">
              <a:rPr lang="en-AU">
                <a:solidFill>
                  <a:srgbClr val="000000"/>
                </a:solidFill>
                <a:latin typeface="IBM Plex Sans"/>
                <a:ea typeface="+mn-ea"/>
                <a:cs typeface="Arial" panose="020B0604020202020204" pitchFamily="34" charset="0"/>
              </a:rPr>
              <a:pPr algn="l" fontAlgn="base">
                <a:spcBef>
                  <a:spcPct val="0"/>
                </a:spcBef>
                <a:spcAft>
                  <a:spcPct val="0"/>
                </a:spcAft>
                <a:defRPr/>
              </a:pPr>
              <a:t>24</a:t>
            </a:fld>
            <a:endParaRPr lang="en-AU">
              <a:solidFill>
                <a:srgbClr val="000000"/>
              </a:solidFill>
              <a:latin typeface="IBM Plex Sans"/>
              <a:ea typeface="+mn-ea"/>
              <a:cs typeface="Arial" panose="020B0604020202020204" pitchFamily="34" charset="0"/>
            </a:endParaRPr>
          </a:p>
        </p:txBody>
      </p:sp>
    </p:spTree>
    <p:extLst>
      <p:ext uri="{BB962C8B-B14F-4D97-AF65-F5344CB8AC3E}">
        <p14:creationId xmlns:p14="http://schemas.microsoft.com/office/powerpoint/2010/main" val="2148223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9967CD-3EDA-4971-89B2-EF3CDA502916}"/>
              </a:ext>
            </a:extLst>
          </p:cNvPr>
          <p:cNvSpPr>
            <a:spLocks noGrp="1"/>
          </p:cNvSpPr>
          <p:nvPr>
            <p:ph type="title"/>
          </p:nvPr>
        </p:nvSpPr>
        <p:spPr>
          <a:xfrm>
            <a:off x="274639" y="342900"/>
            <a:ext cx="8594725" cy="338640"/>
          </a:xfrm>
        </p:spPr>
        <p:txBody>
          <a:bodyPr/>
          <a:lstStyle/>
          <a:p>
            <a:r>
              <a:rPr lang="en-SG" dirty="0"/>
              <a:t>FAQs</a:t>
            </a:r>
          </a:p>
        </p:txBody>
      </p:sp>
      <p:sp>
        <p:nvSpPr>
          <p:cNvPr id="2" name="TextBox 1">
            <a:extLst>
              <a:ext uri="{FF2B5EF4-FFF2-40B4-BE49-F238E27FC236}">
                <a16:creationId xmlns:a16="http://schemas.microsoft.com/office/drawing/2014/main" id="{A73CC70E-65B0-4CEF-A05A-4F3CCA5EC880}"/>
              </a:ext>
            </a:extLst>
          </p:cNvPr>
          <p:cNvSpPr txBox="1"/>
          <p:nvPr/>
        </p:nvSpPr>
        <p:spPr>
          <a:xfrm>
            <a:off x="274639" y="827688"/>
            <a:ext cx="8397051" cy="3852644"/>
          </a:xfrm>
          <a:prstGeom prst="rect">
            <a:avLst/>
          </a:prstGeom>
          <a:noFill/>
        </p:spPr>
        <p:txBody>
          <a:bodyPr wrap="square" lIns="54000" tIns="54000" rIns="54000" bIns="54000" rtlCol="0">
            <a:spAutoFit/>
          </a:bodyPr>
          <a:lstStyle/>
          <a:p>
            <a:pPr marL="257175" indent="-257175" fontAlgn="base">
              <a:spcBef>
                <a:spcPts val="225"/>
              </a:spcBef>
              <a:spcAft>
                <a:spcPct val="0"/>
              </a:spcAft>
              <a:buClr>
                <a:srgbClr val="000000"/>
              </a:buClr>
              <a:buFont typeface="Wingdings" panose="05000000000000000000" pitchFamily="2" charset="2"/>
              <a:buAutoNum type="arabicPeriod"/>
              <a:defRPr/>
            </a:pPr>
            <a:r>
              <a:rPr lang="en-GB" sz="1200" dirty="0">
                <a:solidFill>
                  <a:srgbClr val="000000"/>
                </a:solidFill>
                <a:latin typeface="IBM Plex Sans"/>
                <a:cs typeface="Arial" panose="020B0604020202020204" pitchFamily="34" charset="0"/>
              </a:rPr>
              <a:t>Do you have any customer references?</a:t>
            </a:r>
          </a:p>
          <a:p>
            <a:pPr lvl="1" fontAlgn="base">
              <a:spcBef>
                <a:spcPts val="225"/>
              </a:spcBef>
              <a:spcAft>
                <a:spcPct val="0"/>
              </a:spcAft>
              <a:buClr>
                <a:srgbClr val="000000"/>
              </a:buClr>
              <a:defRPr/>
            </a:pPr>
            <a:r>
              <a:rPr lang="en-US" sz="1200" dirty="0">
                <a:solidFill>
                  <a:srgbClr val="54A3F8"/>
                </a:solidFill>
                <a:latin typeface="Helvetica Neue" panose="02000503000000020004" pitchFamily="2" charset="0"/>
                <a:cs typeface="Arial" panose="020B0604020202020204" pitchFamily="34" charset="0"/>
                <a:hlinkClick r:id="rId2"/>
              </a:rPr>
              <a:t>https://ibm.seismic.com/Link/Content/DCqgjPqQqF6CB89XHQW9MQBMVDP3</a:t>
            </a:r>
            <a:endParaRPr lang="en-GB" sz="1200" dirty="0">
              <a:solidFill>
                <a:srgbClr val="000000"/>
              </a:solidFill>
              <a:latin typeface="IBM Plex Sans"/>
              <a:cs typeface="Arial" panose="020B0604020202020204" pitchFamily="34" charset="0"/>
            </a:endParaRPr>
          </a:p>
          <a:p>
            <a:pPr marL="257175" indent="-257175" fontAlgn="base">
              <a:spcBef>
                <a:spcPts val="225"/>
              </a:spcBef>
              <a:spcAft>
                <a:spcPct val="0"/>
              </a:spcAft>
              <a:buClr>
                <a:srgbClr val="000000"/>
              </a:buClr>
              <a:buFont typeface="+mj-lt"/>
              <a:buAutoNum type="arabicPeriod"/>
              <a:defRPr/>
            </a:pPr>
            <a:r>
              <a:rPr lang="en-GB" sz="1200" dirty="0">
                <a:solidFill>
                  <a:srgbClr val="000000"/>
                </a:solidFill>
                <a:latin typeface="IBM Plex Sans"/>
                <a:cs typeface="Arial" panose="020B0604020202020204" pitchFamily="34" charset="0"/>
              </a:rPr>
              <a:t>We are currently </a:t>
            </a:r>
            <a:r>
              <a:rPr lang="en-GB" sz="1600" dirty="0">
                <a:solidFill>
                  <a:srgbClr val="000000"/>
                </a:solidFill>
                <a:latin typeface="IBM Plex Sans"/>
                <a:cs typeface="Arial" panose="020B0604020202020204" pitchFamily="34" charset="0"/>
              </a:rPr>
              <a:t>using</a:t>
            </a:r>
            <a:r>
              <a:rPr lang="en-GB" sz="1200" dirty="0">
                <a:solidFill>
                  <a:srgbClr val="000000"/>
                </a:solidFill>
                <a:latin typeface="IBM Plex Sans"/>
                <a:cs typeface="Arial" panose="020B0604020202020204" pitchFamily="34" charset="0"/>
              </a:rPr>
              <a:t> Maximo 7.2. Can we continue using it?</a:t>
            </a:r>
          </a:p>
          <a:p>
            <a:pPr lvl="1" fontAlgn="base">
              <a:spcBef>
                <a:spcPts val="225"/>
              </a:spcBef>
              <a:spcAft>
                <a:spcPct val="0"/>
              </a:spcAft>
              <a:buClr>
                <a:srgbClr val="000000"/>
              </a:buClr>
              <a:defRPr/>
            </a:pPr>
            <a:r>
              <a:rPr lang="en-US" sz="1200" b="1" dirty="0">
                <a:solidFill>
                  <a:srgbClr val="000000"/>
                </a:solidFill>
                <a:latin typeface="Arial" panose="020B0604020202020204" pitchFamily="34" charset="0"/>
                <a:cs typeface="Arial" panose="020B0604020202020204" pitchFamily="34" charset="0"/>
              </a:rPr>
              <a:t>IBM has officially announced </a:t>
            </a:r>
            <a:r>
              <a:rPr lang="en-US" sz="1200" b="1" dirty="0">
                <a:solidFill>
                  <a:srgbClr val="000000"/>
                </a:solidFill>
                <a:latin typeface="Arial" panose="020B0604020202020204" pitchFamily="34" charset="0"/>
                <a:cs typeface="Arial" panose="020B0604020202020204" pitchFamily="34" charset="0"/>
                <a:hlinkClick r:id="rId3"/>
              </a:rPr>
              <a:t>End of Service</a:t>
            </a:r>
            <a:r>
              <a:rPr lang="en-US" sz="1200" b="1" dirty="0">
                <a:solidFill>
                  <a:srgbClr val="000000"/>
                </a:solidFill>
                <a:latin typeface="Arial" panose="020B0604020202020204" pitchFamily="34" charset="0"/>
                <a:cs typeface="Arial" panose="020B0604020202020204" pitchFamily="34" charset="0"/>
              </a:rPr>
              <a:t> for Maximo 7.6.1.2 on September 30, 2025</a:t>
            </a:r>
            <a:r>
              <a:rPr lang="en-GB" sz="1200" dirty="0">
                <a:solidFill>
                  <a:srgbClr val="000000"/>
                </a:solidFill>
                <a:latin typeface="IBM Plex Sans"/>
                <a:cs typeface="Arial" panose="020B0604020202020204" pitchFamily="34" charset="0"/>
              </a:rPr>
              <a:t>.</a:t>
            </a:r>
          </a:p>
          <a:p>
            <a:pPr lvl="1" fontAlgn="base">
              <a:spcBef>
                <a:spcPts val="225"/>
              </a:spcBef>
              <a:spcAft>
                <a:spcPct val="0"/>
              </a:spcAft>
              <a:buClr>
                <a:srgbClr val="000000"/>
              </a:buClr>
              <a:defRPr/>
            </a:pPr>
            <a:r>
              <a:rPr lang="en-GB" sz="1200" dirty="0">
                <a:solidFill>
                  <a:srgbClr val="000000"/>
                </a:solidFill>
                <a:latin typeface="IBM Plex Sans"/>
                <a:cs typeface="Arial" panose="020B0604020202020204" pitchFamily="34" charset="0"/>
              </a:rPr>
              <a:t>You will have to upgrade to Maximo 7.6.1.2 and then move over to Maximo Application Suite 8.x.</a:t>
            </a:r>
          </a:p>
          <a:p>
            <a:pPr marL="257175" indent="-257175" fontAlgn="base">
              <a:spcBef>
                <a:spcPts val="225"/>
              </a:spcBef>
              <a:spcAft>
                <a:spcPct val="0"/>
              </a:spcAft>
              <a:buClr>
                <a:srgbClr val="000000"/>
              </a:buClr>
              <a:buFont typeface="+mj-lt"/>
              <a:buAutoNum type="arabicPeriod"/>
              <a:defRPr/>
            </a:pPr>
            <a:r>
              <a:rPr lang="en-GB" sz="1200" dirty="0">
                <a:solidFill>
                  <a:srgbClr val="000000"/>
                </a:solidFill>
                <a:latin typeface="IBM Plex Sans"/>
                <a:cs typeface="Arial" panose="020B0604020202020204" pitchFamily="34" charset="0"/>
              </a:rPr>
              <a:t>What is MAS?</a:t>
            </a:r>
          </a:p>
          <a:p>
            <a:pPr lvl="1" fontAlgn="base">
              <a:spcBef>
                <a:spcPct val="40000"/>
              </a:spcBef>
              <a:spcAft>
                <a:spcPct val="0"/>
              </a:spcAft>
              <a:defRPr/>
            </a:pPr>
            <a:r>
              <a:rPr lang="en-US" sz="1200" dirty="0">
                <a:solidFill>
                  <a:srgbClr val="000000"/>
                </a:solidFill>
                <a:latin typeface="Arial" panose="020B0604020202020204" pitchFamily="34" charset="0"/>
                <a:cs typeface="Arial" panose="020B0604020202020204" pitchFamily="34" charset="0"/>
              </a:rPr>
              <a:t>Previously known as Maximo® Enterprise Asset Management (EAM), Maximo Manage is part of IBM® Maximo Application Suite (MAS) and has been enhanced with new features.</a:t>
            </a:r>
          </a:p>
          <a:p>
            <a:pPr lvl="1" fontAlgn="base">
              <a:spcBef>
                <a:spcPct val="40000"/>
              </a:spcBef>
              <a:spcAft>
                <a:spcPct val="0"/>
              </a:spcAft>
              <a:defRPr/>
            </a:pPr>
            <a:r>
              <a:rPr lang="en-US" sz="1200" dirty="0">
                <a:solidFill>
                  <a:srgbClr val="000000"/>
                </a:solidFill>
                <a:latin typeface="Arial" panose="020B0604020202020204" pitchFamily="34" charset="0"/>
                <a:cs typeface="Arial" panose="020B0604020202020204" pitchFamily="34" charset="0"/>
              </a:rPr>
              <a:t>Maximo Asset Management 7.6.0.10 or 7.6.1.2 or later is required before you upgrade to Maximo Manage.</a:t>
            </a:r>
            <a:endParaRPr lang="en-GB" sz="1200" dirty="0">
              <a:solidFill>
                <a:srgbClr val="000000"/>
              </a:solidFill>
              <a:latin typeface="IBM Plex Sans"/>
              <a:cs typeface="Arial" panose="020B0604020202020204" pitchFamily="34" charset="0"/>
            </a:endParaRPr>
          </a:p>
          <a:p>
            <a:pPr marL="257175" indent="-257175" fontAlgn="base">
              <a:spcBef>
                <a:spcPts val="225"/>
              </a:spcBef>
              <a:spcAft>
                <a:spcPct val="0"/>
              </a:spcAft>
              <a:buClr>
                <a:srgbClr val="000000"/>
              </a:buClr>
              <a:buFont typeface="+mj-lt"/>
              <a:buAutoNum type="arabicPeriod"/>
              <a:defRPr/>
            </a:pPr>
            <a:r>
              <a:rPr lang="en-GB" sz="1200" dirty="0">
                <a:solidFill>
                  <a:srgbClr val="000000"/>
                </a:solidFill>
                <a:latin typeface="IBM Plex Sans"/>
                <a:cs typeface="Arial" panose="020B0604020202020204" pitchFamily="34" charset="0"/>
              </a:rPr>
              <a:t>How long does it take to move from Maximo 7.x to MAS 8.x?</a:t>
            </a:r>
          </a:p>
          <a:p>
            <a:pPr lvl="1" fontAlgn="base">
              <a:spcBef>
                <a:spcPts val="225"/>
              </a:spcBef>
              <a:spcAft>
                <a:spcPct val="0"/>
              </a:spcAft>
              <a:buClr>
                <a:srgbClr val="000000"/>
              </a:buClr>
              <a:defRPr/>
            </a:pPr>
            <a:r>
              <a:rPr lang="en-GB" sz="1200" dirty="0">
                <a:solidFill>
                  <a:srgbClr val="000000"/>
                </a:solidFill>
                <a:latin typeface="IBM Plex Sans"/>
                <a:cs typeface="Arial" panose="020B0604020202020204" pitchFamily="34" charset="0"/>
              </a:rPr>
              <a:t>It depends but roughly anywhere from x to y weeks</a:t>
            </a:r>
          </a:p>
          <a:p>
            <a:pPr lvl="1" fontAlgn="base">
              <a:spcBef>
                <a:spcPts val="225"/>
              </a:spcBef>
              <a:spcAft>
                <a:spcPct val="0"/>
              </a:spcAft>
              <a:buClr>
                <a:srgbClr val="000000"/>
              </a:buClr>
              <a:defRPr/>
            </a:pPr>
            <a:r>
              <a:rPr lang="en-US" sz="1200" dirty="0">
                <a:solidFill>
                  <a:srgbClr val="54A3F8"/>
                </a:solidFill>
                <a:latin typeface="Helvetica Neue" panose="02000503000000020004" pitchFamily="2" charset="0"/>
                <a:cs typeface="Arial" panose="020B0604020202020204" pitchFamily="34" charset="0"/>
                <a:hlinkClick r:id="rId4"/>
              </a:rPr>
              <a:t>https://www.mavenasset.com/move-forward-to-mas/</a:t>
            </a:r>
            <a:endParaRPr lang="en-GB" sz="1200" dirty="0">
              <a:solidFill>
                <a:srgbClr val="000000"/>
              </a:solidFill>
              <a:latin typeface="IBM Plex Sans"/>
              <a:cs typeface="Arial" panose="020B0604020202020204" pitchFamily="34" charset="0"/>
            </a:endParaRPr>
          </a:p>
          <a:p>
            <a:pPr marL="257175" indent="-257175" fontAlgn="base">
              <a:spcBef>
                <a:spcPts val="225"/>
              </a:spcBef>
              <a:spcAft>
                <a:spcPct val="0"/>
              </a:spcAft>
              <a:buClr>
                <a:srgbClr val="000000"/>
              </a:buClr>
              <a:buFont typeface="+mj-lt"/>
              <a:buAutoNum type="arabicPeriod"/>
              <a:defRPr/>
            </a:pPr>
            <a:r>
              <a:rPr lang="en-GB" sz="1200" dirty="0">
                <a:solidFill>
                  <a:srgbClr val="000000"/>
                </a:solidFill>
                <a:latin typeface="IBM Plex Sans"/>
                <a:cs typeface="Arial" panose="020B0604020202020204" pitchFamily="34" charset="0"/>
              </a:rPr>
              <a:t>Does MAS only run in the cloud?</a:t>
            </a:r>
          </a:p>
          <a:p>
            <a:pPr lvl="1" fontAlgn="base">
              <a:spcBef>
                <a:spcPts val="225"/>
              </a:spcBef>
              <a:spcAft>
                <a:spcPct val="0"/>
              </a:spcAft>
              <a:buClr>
                <a:srgbClr val="000000"/>
              </a:buClr>
              <a:defRPr/>
            </a:pPr>
            <a:r>
              <a:rPr lang="en-GB" sz="1200" dirty="0">
                <a:solidFill>
                  <a:srgbClr val="000000"/>
                </a:solidFill>
                <a:latin typeface="IBM Plex Sans"/>
                <a:cs typeface="Arial" panose="020B0604020202020204" pitchFamily="34" charset="0"/>
              </a:rPr>
              <a:t>No, MAS can also be installed on-premises.</a:t>
            </a:r>
          </a:p>
          <a:p>
            <a:pPr marL="257175" indent="-257175" fontAlgn="base">
              <a:spcBef>
                <a:spcPts val="225"/>
              </a:spcBef>
              <a:spcAft>
                <a:spcPct val="0"/>
              </a:spcAft>
              <a:buClr>
                <a:srgbClr val="000000"/>
              </a:buClr>
              <a:buFont typeface="+mj-lt"/>
              <a:buAutoNum type="arabicPeriod"/>
              <a:defRPr/>
            </a:pPr>
            <a:r>
              <a:rPr lang="en-GB" sz="1200" dirty="0">
                <a:solidFill>
                  <a:srgbClr val="000000"/>
                </a:solidFill>
                <a:latin typeface="IBM Plex Sans"/>
                <a:cs typeface="Arial" panose="020B0604020202020204" pitchFamily="34" charset="0"/>
              </a:rPr>
              <a:t>Is MAS supported on all </a:t>
            </a:r>
            <a:r>
              <a:rPr lang="en-GB" sz="1200" dirty="0" err="1">
                <a:solidFill>
                  <a:srgbClr val="000000"/>
                </a:solidFill>
                <a:latin typeface="IBM Plex Sans"/>
                <a:cs typeface="Arial" panose="020B0604020202020204" pitchFamily="34" charset="0"/>
              </a:rPr>
              <a:t>hyperscalers</a:t>
            </a:r>
            <a:r>
              <a:rPr lang="en-GB" sz="1200" dirty="0">
                <a:solidFill>
                  <a:srgbClr val="000000"/>
                </a:solidFill>
                <a:latin typeface="IBM Plex Sans"/>
                <a:cs typeface="Arial" panose="020B0604020202020204" pitchFamily="34" charset="0"/>
              </a:rPr>
              <a:t>?</a:t>
            </a:r>
          </a:p>
          <a:p>
            <a:pPr lvl="1" fontAlgn="base">
              <a:spcBef>
                <a:spcPts val="225"/>
              </a:spcBef>
              <a:spcAft>
                <a:spcPct val="0"/>
              </a:spcAft>
              <a:buClr>
                <a:srgbClr val="000000"/>
              </a:buClr>
              <a:defRPr/>
            </a:pPr>
            <a:r>
              <a:rPr lang="en-GB" sz="1200" dirty="0">
                <a:solidFill>
                  <a:srgbClr val="000000"/>
                </a:solidFill>
                <a:latin typeface="IBM Plex Sans"/>
                <a:cs typeface="Arial" panose="020B0604020202020204" pitchFamily="34" charset="0"/>
              </a:rPr>
              <a:t>MAS runs on IBM Cloud, AWS, Azure</a:t>
            </a:r>
          </a:p>
          <a:p>
            <a:pPr fontAlgn="base">
              <a:spcBef>
                <a:spcPts val="225"/>
              </a:spcBef>
              <a:spcAft>
                <a:spcPct val="0"/>
              </a:spcAft>
              <a:buClr>
                <a:srgbClr val="20D5D2"/>
              </a:buClr>
              <a:defRPr/>
            </a:pPr>
            <a:endParaRPr lang="en-GB" sz="1400" dirty="0">
              <a:solidFill>
                <a:srgbClr val="000000"/>
              </a:solidFill>
              <a:latin typeface="IBM Plex Sans"/>
              <a:cs typeface="Arial" panose="020B0604020202020204" pitchFamily="34" charset="0"/>
            </a:endParaRPr>
          </a:p>
        </p:txBody>
      </p:sp>
      <p:sp>
        <p:nvSpPr>
          <p:cNvPr id="3" name="Slide Number Placeholder 2">
            <a:extLst>
              <a:ext uri="{FF2B5EF4-FFF2-40B4-BE49-F238E27FC236}">
                <a16:creationId xmlns:a16="http://schemas.microsoft.com/office/drawing/2014/main" id="{F08D9EAF-3771-1688-49DE-D20EC317A4DF}"/>
              </a:ext>
            </a:extLst>
          </p:cNvPr>
          <p:cNvSpPr>
            <a:spLocks noGrp="1"/>
          </p:cNvSpPr>
          <p:nvPr>
            <p:ph type="sldNum" sz="quarter" idx="11"/>
          </p:nvPr>
        </p:nvSpPr>
        <p:spPr/>
        <p:txBody>
          <a:bodyPr/>
          <a:lstStyle/>
          <a:p>
            <a:pPr algn="l" fontAlgn="base">
              <a:spcBef>
                <a:spcPct val="0"/>
              </a:spcBef>
              <a:spcAft>
                <a:spcPct val="0"/>
              </a:spcAft>
              <a:defRPr/>
            </a:pPr>
            <a:fld id="{0C426F34-4EC7-4C3E-BCC5-CCD747DD43EB}" type="slidenum">
              <a:rPr lang="en-AU">
                <a:solidFill>
                  <a:srgbClr val="000000"/>
                </a:solidFill>
                <a:latin typeface="IBM Plex Sans"/>
                <a:ea typeface="+mn-ea"/>
                <a:cs typeface="Arial" panose="020B0604020202020204" pitchFamily="34" charset="0"/>
              </a:rPr>
              <a:pPr algn="l" fontAlgn="base">
                <a:spcBef>
                  <a:spcPct val="0"/>
                </a:spcBef>
                <a:spcAft>
                  <a:spcPct val="0"/>
                </a:spcAft>
                <a:defRPr/>
              </a:pPr>
              <a:t>25</a:t>
            </a:fld>
            <a:endParaRPr lang="en-AU">
              <a:solidFill>
                <a:srgbClr val="000000"/>
              </a:solidFill>
              <a:latin typeface="IBM Plex Sans"/>
              <a:ea typeface="+mn-ea"/>
              <a:cs typeface="Arial" panose="020B0604020202020204" pitchFamily="34" charset="0"/>
            </a:endParaRPr>
          </a:p>
        </p:txBody>
      </p:sp>
    </p:spTree>
    <p:extLst>
      <p:ext uri="{BB962C8B-B14F-4D97-AF65-F5344CB8AC3E}">
        <p14:creationId xmlns:p14="http://schemas.microsoft.com/office/powerpoint/2010/main" val="3731876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BC7FA2-AFF6-6A46-B939-1709AF84C3F9}"/>
              </a:ext>
            </a:extLst>
          </p:cNvPr>
          <p:cNvSpPr>
            <a:spLocks noGrp="1"/>
          </p:cNvSpPr>
          <p:nvPr>
            <p:ph idx="1"/>
          </p:nvPr>
        </p:nvSpPr>
        <p:spPr/>
        <p:txBody>
          <a:bodyPr/>
          <a:lstStyle/>
          <a:p>
            <a:pPr marL="285750" indent="-285750">
              <a:buFont typeface="Arial" panose="020B0604020202020204" pitchFamily="34" charset="0"/>
              <a:buChar char="•"/>
            </a:pPr>
            <a:r>
              <a:rPr lang="en-US" dirty="0"/>
              <a:t>Industry need and trends </a:t>
            </a:r>
          </a:p>
          <a:p>
            <a:pPr marL="285750" indent="-285750">
              <a:buFont typeface="Arial" panose="020B0604020202020204" pitchFamily="34" charset="0"/>
              <a:buChar char="•"/>
            </a:pPr>
            <a:r>
              <a:rPr lang="en-US" dirty="0"/>
              <a:t>Introducing the Maximo Application Suite </a:t>
            </a:r>
          </a:p>
          <a:p>
            <a:pPr marL="285750" indent="-285750">
              <a:buFont typeface="Arial" panose="020B0604020202020204" pitchFamily="34" charset="0"/>
              <a:buChar char="•"/>
            </a:pPr>
            <a:r>
              <a:rPr lang="en-US" dirty="0"/>
              <a:t>Value Proposition </a:t>
            </a:r>
            <a:r>
              <a:rPr kumimoji="0" lang="en-AU" sz="1400" i="0" u="none" strike="noStrike" kern="1200" cap="none" spc="0" normalizeH="0" baseline="0" noProof="0" dirty="0">
                <a:ln>
                  <a:noFill/>
                </a:ln>
                <a:effectLst/>
                <a:uLnTx/>
                <a:uFillTx/>
                <a:latin typeface="IBM Plex Sans"/>
                <a:ea typeface="+mn-ea"/>
                <a:cs typeface="Arial"/>
              </a:rPr>
              <a:t>– IBM Maximo Application Suite (MAS) Overview and Deployment Options</a:t>
            </a:r>
            <a:endParaRPr lang="en-US" dirty="0"/>
          </a:p>
          <a:p>
            <a:pPr marL="285750" indent="-285750">
              <a:buFont typeface="Arial" panose="020B0604020202020204" pitchFamily="34" charset="0"/>
              <a:buChar char="•"/>
            </a:pPr>
            <a:r>
              <a:rPr lang="en-US" dirty="0"/>
              <a:t>How to Solution MAS </a:t>
            </a:r>
            <a:r>
              <a:rPr kumimoji="0" lang="en-AU" sz="1400" i="0" u="none" strike="noStrike" kern="1200" cap="none" spc="0" normalizeH="0" baseline="0" noProof="0" dirty="0">
                <a:ln>
                  <a:noFill/>
                </a:ln>
                <a:effectLst/>
                <a:uLnTx/>
                <a:uFillTx/>
                <a:latin typeface="IBM Plex Sans"/>
                <a:ea typeface="+mn-ea"/>
                <a:cs typeface="Arial"/>
              </a:rPr>
              <a:t>– Details of various aspects to consider when solutioning MAS</a:t>
            </a:r>
            <a:endParaRPr lang="en-US" dirty="0"/>
          </a:p>
          <a:p>
            <a:pPr marL="285750" indent="-285750">
              <a:buFont typeface="Arial" panose="020B0604020202020204" pitchFamily="34" charset="0"/>
              <a:buChar char="•"/>
            </a:pPr>
            <a:r>
              <a:rPr lang="en-US" b="1" dirty="0"/>
              <a:t>Demo:</a:t>
            </a:r>
            <a:r>
              <a:rPr lang="en-US" dirty="0"/>
              <a:t> MAS Setup -- Watch it in action </a:t>
            </a:r>
          </a:p>
        </p:txBody>
      </p:sp>
      <p:sp>
        <p:nvSpPr>
          <p:cNvPr id="3" name="Title 2">
            <a:extLst>
              <a:ext uri="{FF2B5EF4-FFF2-40B4-BE49-F238E27FC236}">
                <a16:creationId xmlns:a16="http://schemas.microsoft.com/office/drawing/2014/main" id="{E83F21D9-9246-8541-948B-A9A5981D7EF7}"/>
              </a:ext>
            </a:extLst>
          </p:cNvPr>
          <p:cNvSpPr>
            <a:spLocks noGrp="1"/>
          </p:cNvSpPr>
          <p:nvPr>
            <p:ph type="title"/>
          </p:nvPr>
        </p:nvSpPr>
        <p:spPr>
          <a:xfrm>
            <a:off x="228601" y="173736"/>
            <a:ext cx="6825342" cy="914400"/>
          </a:xfrm>
        </p:spPr>
        <p:txBody>
          <a:bodyPr/>
          <a:lstStyle/>
          <a:p>
            <a:r>
              <a:rPr lang="en-US" dirty="0"/>
              <a:t>Outline</a:t>
            </a:r>
          </a:p>
        </p:txBody>
      </p:sp>
      <p:sp>
        <p:nvSpPr>
          <p:cNvPr id="4" name="Footer Placeholder 3">
            <a:extLst>
              <a:ext uri="{FF2B5EF4-FFF2-40B4-BE49-F238E27FC236}">
                <a16:creationId xmlns:a16="http://schemas.microsoft.com/office/drawing/2014/main" id="{DE113099-423F-AB41-BB88-0F9FCD823031}"/>
              </a:ext>
            </a:extLst>
          </p:cNvPr>
          <p:cNvSpPr>
            <a:spLocks noGrp="1"/>
          </p:cNvSpPr>
          <p:nvPr>
            <p:ph type="ftr" sz="quarter" idx="3"/>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213946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342900"/>
            <a:ext cx="8594725" cy="338640"/>
          </a:xfrm>
        </p:spPr>
        <p:txBody>
          <a:bodyPr/>
          <a:lstStyle/>
          <a:p>
            <a:r>
              <a:rPr lang="en-AU" b="1" dirty="0"/>
              <a:t>Moving from Maximo 7.x to MAS 8.x in case of SaaS</a:t>
            </a:r>
          </a:p>
        </p:txBody>
      </p:sp>
      <p:sp>
        <p:nvSpPr>
          <p:cNvPr id="3" name="Slide Number Placeholder 2">
            <a:extLst>
              <a:ext uri="{FF2B5EF4-FFF2-40B4-BE49-F238E27FC236}">
                <a16:creationId xmlns:a16="http://schemas.microsoft.com/office/drawing/2014/main" id="{02FAC840-4FFC-3045-C60B-728929490512}"/>
              </a:ext>
            </a:extLst>
          </p:cNvPr>
          <p:cNvSpPr>
            <a:spLocks noGrp="1"/>
          </p:cNvSpPr>
          <p:nvPr>
            <p:ph type="sldNum" sz="quarter" idx="11"/>
          </p:nvPr>
        </p:nvSpPr>
        <p:spPr/>
        <p:txBody>
          <a:bodyPr/>
          <a:lstStyle/>
          <a:p>
            <a:pPr algn="l" fontAlgn="base">
              <a:spcBef>
                <a:spcPct val="0"/>
              </a:spcBef>
              <a:spcAft>
                <a:spcPct val="0"/>
              </a:spcAft>
              <a:defRPr/>
            </a:pPr>
            <a:fld id="{F0FFBA74-A297-476A-9576-5FA25982D35F}" type="slidenum">
              <a:rPr lang="en-AU">
                <a:solidFill>
                  <a:srgbClr val="000000"/>
                </a:solidFill>
                <a:latin typeface="IBM Plex Sans"/>
                <a:ea typeface="+mn-ea"/>
                <a:cs typeface="Arial" panose="020B0604020202020204" pitchFamily="34" charset="0"/>
              </a:rPr>
              <a:pPr algn="l" fontAlgn="base">
                <a:spcBef>
                  <a:spcPct val="0"/>
                </a:spcBef>
                <a:spcAft>
                  <a:spcPct val="0"/>
                </a:spcAft>
                <a:defRPr/>
              </a:pPr>
              <a:t>27</a:t>
            </a:fld>
            <a:endParaRPr lang="en-AU">
              <a:solidFill>
                <a:srgbClr val="000000"/>
              </a:solidFill>
              <a:latin typeface="IBM Plex Sans"/>
              <a:ea typeface="+mn-ea"/>
              <a:cs typeface="Arial" panose="020B0604020202020204" pitchFamily="34" charset="0"/>
            </a:endParaRPr>
          </a:p>
        </p:txBody>
      </p:sp>
      <p:sp>
        <p:nvSpPr>
          <p:cNvPr id="4" name="TextBox 3">
            <a:extLst>
              <a:ext uri="{FF2B5EF4-FFF2-40B4-BE49-F238E27FC236}">
                <a16:creationId xmlns:a16="http://schemas.microsoft.com/office/drawing/2014/main" id="{FDA765FF-2379-1D42-A839-A39A81DC05FD}"/>
              </a:ext>
            </a:extLst>
          </p:cNvPr>
          <p:cNvSpPr txBox="1"/>
          <p:nvPr/>
        </p:nvSpPr>
        <p:spPr>
          <a:xfrm>
            <a:off x="197514" y="735546"/>
            <a:ext cx="8154906" cy="3247606"/>
          </a:xfrm>
          <a:prstGeom prst="rect">
            <a:avLst/>
          </a:prstGeom>
          <a:noFill/>
        </p:spPr>
        <p:txBody>
          <a:bodyPr wrap="square" lIns="54000" tIns="54000" rIns="54000" bIns="54000" rtlCol="0">
            <a:spAutoFit/>
          </a:bodyPr>
          <a:lstStyle/>
          <a:p>
            <a:pPr marL="214313" indent="-214313" algn="just" fontAlgn="base">
              <a:lnSpc>
                <a:spcPct val="150000"/>
              </a:lnSpc>
              <a:spcBef>
                <a:spcPts val="225"/>
              </a:spcBef>
              <a:spcAft>
                <a:spcPct val="0"/>
              </a:spcAft>
              <a:buClr>
                <a:srgbClr val="000000"/>
              </a:buClr>
              <a:buFont typeface="Wingdings" panose="05000000000000000000" pitchFamily="2" charset="2"/>
              <a:buChar char="§"/>
              <a:defRPr/>
            </a:pPr>
            <a:r>
              <a:rPr lang="en-US" sz="1050" b="1" dirty="0">
                <a:solidFill>
                  <a:srgbClr val="000000"/>
                </a:solidFill>
                <a:latin typeface="Arial" panose="020B0604020202020204" pitchFamily="34" charset="0"/>
                <a:cs typeface="Arial" panose="020B0604020202020204" pitchFamily="34" charset="0"/>
              </a:rPr>
              <a:t>Moving to MAS 8.x is both an upgrade and migration when using MAS Essential, MAS Standard or MAS Premium</a:t>
            </a:r>
          </a:p>
          <a:p>
            <a:pPr marL="214313" indent="-214313" algn="just" fontAlgn="base">
              <a:lnSpc>
                <a:spcPct val="150000"/>
              </a:lnSpc>
              <a:spcBef>
                <a:spcPts val="225"/>
              </a:spcBef>
              <a:spcAft>
                <a:spcPct val="0"/>
              </a:spcAft>
              <a:buClr>
                <a:srgbClr val="000000"/>
              </a:buClr>
              <a:buFont typeface="Wingdings" panose="05000000000000000000" pitchFamily="2" charset="2"/>
              <a:buChar char="§"/>
              <a:defRPr/>
            </a:pPr>
            <a:r>
              <a:rPr lang="en-GB" sz="1050" dirty="0">
                <a:solidFill>
                  <a:srgbClr val="000000"/>
                </a:solidFill>
                <a:latin typeface="IBM Plex Sans"/>
                <a:cs typeface="Arial" panose="020B0604020202020204" pitchFamily="34" charset="0"/>
              </a:rPr>
              <a:t>It is a 2-step process</a:t>
            </a:r>
          </a:p>
          <a:p>
            <a:pPr marL="557213" lvl="1" indent="-214313" algn="just" fontAlgn="base">
              <a:lnSpc>
                <a:spcPct val="150000"/>
              </a:lnSpc>
              <a:spcBef>
                <a:spcPts val="225"/>
              </a:spcBef>
              <a:spcAft>
                <a:spcPct val="0"/>
              </a:spcAft>
              <a:buClr>
                <a:srgbClr val="000000"/>
              </a:buClr>
              <a:buFont typeface="Wingdings" panose="05000000000000000000" pitchFamily="2" charset="2"/>
              <a:buChar char="§"/>
              <a:defRPr/>
            </a:pPr>
            <a:r>
              <a:rPr lang="en-GB" sz="1050" dirty="0">
                <a:solidFill>
                  <a:srgbClr val="000000"/>
                </a:solidFill>
                <a:latin typeface="IBM Plex Sans"/>
                <a:cs typeface="Arial" panose="020B0604020202020204" pitchFamily="34" charset="0"/>
              </a:rPr>
              <a:t>Upgrade current Maximo version to 7.6.1.2</a:t>
            </a:r>
          </a:p>
          <a:p>
            <a:pPr marL="557213" lvl="1" indent="-214313" algn="just" fontAlgn="base">
              <a:lnSpc>
                <a:spcPct val="150000"/>
              </a:lnSpc>
              <a:spcBef>
                <a:spcPts val="225"/>
              </a:spcBef>
              <a:spcAft>
                <a:spcPct val="0"/>
              </a:spcAft>
              <a:buClr>
                <a:srgbClr val="000000"/>
              </a:buClr>
              <a:buFont typeface="Wingdings" panose="05000000000000000000" pitchFamily="2" charset="2"/>
              <a:buChar char="§"/>
              <a:defRPr/>
            </a:pPr>
            <a:r>
              <a:rPr lang="en-GB" sz="1050" dirty="0">
                <a:solidFill>
                  <a:srgbClr val="000000"/>
                </a:solidFill>
                <a:latin typeface="IBM Plex Sans"/>
                <a:cs typeface="Arial" panose="020B0604020202020204" pitchFamily="34" charset="0"/>
              </a:rPr>
              <a:t>Migrate Maximo to Maximo Application Suite v8.x</a:t>
            </a:r>
          </a:p>
          <a:p>
            <a:pPr marL="214313" indent="-214313" algn="just" fontAlgn="base">
              <a:lnSpc>
                <a:spcPct val="150000"/>
              </a:lnSpc>
              <a:spcBef>
                <a:spcPts val="225"/>
              </a:spcBef>
              <a:spcAft>
                <a:spcPct val="0"/>
              </a:spcAft>
              <a:buClr>
                <a:srgbClr val="000000"/>
              </a:buClr>
              <a:buFont typeface="Wingdings" panose="05000000000000000000" pitchFamily="2" charset="2"/>
              <a:buChar char="§"/>
              <a:defRPr/>
            </a:pPr>
            <a:r>
              <a:rPr lang="en-GB" sz="1050" dirty="0">
                <a:solidFill>
                  <a:srgbClr val="000000"/>
                </a:solidFill>
                <a:latin typeface="IBM Plex Sans"/>
                <a:cs typeface="Arial" panose="020B0604020202020204" pitchFamily="34" charset="0"/>
              </a:rPr>
              <a:t>Two approaches</a:t>
            </a:r>
          </a:p>
          <a:p>
            <a:pPr marL="557213" lvl="1" indent="-214313" algn="just" fontAlgn="base">
              <a:lnSpc>
                <a:spcPct val="150000"/>
              </a:lnSpc>
              <a:spcBef>
                <a:spcPts val="225"/>
              </a:spcBef>
              <a:spcAft>
                <a:spcPct val="0"/>
              </a:spcAft>
              <a:buClr>
                <a:srgbClr val="000000"/>
              </a:buClr>
              <a:buFont typeface="Wingdings" panose="05000000000000000000" pitchFamily="2" charset="2"/>
              <a:buChar char="§"/>
              <a:defRPr/>
            </a:pPr>
            <a:r>
              <a:rPr lang="en-GB" sz="1050" dirty="0">
                <a:solidFill>
                  <a:srgbClr val="000000"/>
                </a:solidFill>
                <a:latin typeface="IBM Plex Sans"/>
                <a:cs typeface="Arial" panose="020B0604020202020204" pitchFamily="34" charset="0"/>
              </a:rPr>
              <a:t>Lift and Shift (most popular)</a:t>
            </a:r>
          </a:p>
          <a:p>
            <a:pPr marL="557213" lvl="1" indent="-214313" algn="just" fontAlgn="base">
              <a:lnSpc>
                <a:spcPct val="150000"/>
              </a:lnSpc>
              <a:spcBef>
                <a:spcPts val="225"/>
              </a:spcBef>
              <a:spcAft>
                <a:spcPct val="0"/>
              </a:spcAft>
              <a:buClr>
                <a:srgbClr val="000000"/>
              </a:buClr>
              <a:buFont typeface="Wingdings" panose="05000000000000000000" pitchFamily="2" charset="2"/>
              <a:buChar char="§"/>
              <a:defRPr/>
            </a:pPr>
            <a:r>
              <a:rPr lang="en-GB" sz="1050" dirty="0">
                <a:solidFill>
                  <a:srgbClr val="000000"/>
                </a:solidFill>
                <a:latin typeface="IBM Plex Sans"/>
                <a:cs typeface="Arial" panose="020B0604020202020204" pitchFamily="34" charset="0"/>
              </a:rPr>
              <a:t>Re-implement</a:t>
            </a:r>
          </a:p>
          <a:p>
            <a:pPr marL="214313" indent="-214313" algn="just" fontAlgn="base">
              <a:lnSpc>
                <a:spcPct val="150000"/>
              </a:lnSpc>
              <a:spcBef>
                <a:spcPts val="225"/>
              </a:spcBef>
              <a:spcAft>
                <a:spcPct val="0"/>
              </a:spcAft>
              <a:buClr>
                <a:srgbClr val="000000"/>
              </a:buClr>
              <a:buFont typeface="Wingdings" panose="05000000000000000000" pitchFamily="2" charset="2"/>
              <a:buChar char="§"/>
              <a:defRPr/>
            </a:pPr>
            <a:r>
              <a:rPr lang="en-GB" sz="1050" dirty="0">
                <a:solidFill>
                  <a:srgbClr val="000000"/>
                </a:solidFill>
                <a:latin typeface="IBM Plex Sans"/>
                <a:cs typeface="Arial" panose="020B0604020202020204" pitchFamily="34" charset="0"/>
              </a:rPr>
              <a:t>View documentation here </a:t>
            </a:r>
          </a:p>
          <a:p>
            <a:pPr marL="557213" lvl="1" indent="-214313" algn="just" fontAlgn="base">
              <a:lnSpc>
                <a:spcPct val="150000"/>
              </a:lnSpc>
              <a:spcBef>
                <a:spcPts val="225"/>
              </a:spcBef>
              <a:spcAft>
                <a:spcPct val="0"/>
              </a:spcAft>
              <a:buClr>
                <a:srgbClr val="000000"/>
              </a:buClr>
              <a:buFont typeface="Wingdings" panose="05000000000000000000" pitchFamily="2" charset="2"/>
              <a:buChar char="§"/>
              <a:defRPr/>
            </a:pPr>
            <a:r>
              <a:rPr lang="en-GB" sz="1050" dirty="0">
                <a:solidFill>
                  <a:srgbClr val="000000"/>
                </a:solidFill>
                <a:latin typeface="IBM Plex Sans"/>
                <a:cs typeface="Arial" panose="020B0604020202020204" pitchFamily="34" charset="0"/>
                <a:hlinkClick r:id="rId2"/>
              </a:rPr>
              <a:t>https://www.ibm.com/docs/en/maximo-manage/continuous-delivery?topic=upgrading-from-maximo-enterprise-asset-management-maximo-manage</a:t>
            </a:r>
            <a:endParaRPr lang="en-GB" sz="1050" dirty="0">
              <a:solidFill>
                <a:srgbClr val="000000"/>
              </a:solidFill>
              <a:latin typeface="IBM Plex Sans"/>
              <a:cs typeface="Arial" panose="020B0604020202020204" pitchFamily="34" charset="0"/>
            </a:endParaRPr>
          </a:p>
          <a:p>
            <a:pPr marL="557213" lvl="1" indent="-214313" algn="just" fontAlgn="base">
              <a:lnSpc>
                <a:spcPct val="150000"/>
              </a:lnSpc>
              <a:spcBef>
                <a:spcPts val="225"/>
              </a:spcBef>
              <a:spcAft>
                <a:spcPct val="0"/>
              </a:spcAft>
              <a:buClr>
                <a:srgbClr val="000000"/>
              </a:buClr>
              <a:buFont typeface="Wingdings" panose="05000000000000000000" pitchFamily="2" charset="2"/>
              <a:buChar char="§"/>
              <a:defRPr/>
            </a:pPr>
            <a:endParaRPr lang="en-GB" sz="1050" dirty="0">
              <a:solidFill>
                <a:srgbClr val="000000"/>
              </a:solidFill>
              <a:latin typeface="IBM Plex Sans"/>
              <a:cs typeface="Arial" panose="020B0604020202020204" pitchFamily="34" charset="0"/>
            </a:endParaRPr>
          </a:p>
          <a:p>
            <a:pPr algn="just" fontAlgn="base">
              <a:lnSpc>
                <a:spcPct val="150000"/>
              </a:lnSpc>
              <a:spcBef>
                <a:spcPts val="225"/>
              </a:spcBef>
              <a:spcAft>
                <a:spcPct val="0"/>
              </a:spcAft>
              <a:buClr>
                <a:srgbClr val="000000"/>
              </a:buClr>
              <a:defRPr/>
            </a:pPr>
            <a:endParaRPr lang="en-GB" sz="1050" dirty="0">
              <a:solidFill>
                <a:srgbClr val="000000"/>
              </a:solidFill>
              <a:latin typeface="IBM Plex Sans"/>
              <a:cs typeface="Arial" panose="020B0604020202020204" pitchFamily="34" charset="0"/>
            </a:endParaRPr>
          </a:p>
        </p:txBody>
      </p:sp>
      <p:sp>
        <p:nvSpPr>
          <p:cNvPr id="6" name="TextBox 5">
            <a:extLst>
              <a:ext uri="{FF2B5EF4-FFF2-40B4-BE49-F238E27FC236}">
                <a16:creationId xmlns:a16="http://schemas.microsoft.com/office/drawing/2014/main" id="{4B883D72-9923-97FB-D02F-C89B853DE792}"/>
              </a:ext>
            </a:extLst>
          </p:cNvPr>
          <p:cNvSpPr txBox="1"/>
          <p:nvPr/>
        </p:nvSpPr>
        <p:spPr>
          <a:xfrm>
            <a:off x="197514" y="4392522"/>
            <a:ext cx="7398822" cy="253916"/>
          </a:xfrm>
          <a:prstGeom prst="rect">
            <a:avLst/>
          </a:prstGeom>
          <a:noFill/>
        </p:spPr>
        <p:txBody>
          <a:bodyPr wrap="square">
            <a:spAutoFit/>
          </a:bodyPr>
          <a:lstStyle/>
          <a:p>
            <a:pPr lvl="1" fontAlgn="base">
              <a:spcBef>
                <a:spcPts val="225"/>
              </a:spcBef>
              <a:spcAft>
                <a:spcPct val="0"/>
              </a:spcAft>
              <a:buClr>
                <a:srgbClr val="000000"/>
              </a:buClr>
              <a:defRPr/>
            </a:pPr>
            <a:r>
              <a:rPr lang="en-US" sz="1050" b="1" dirty="0">
                <a:solidFill>
                  <a:srgbClr val="000000"/>
                </a:solidFill>
                <a:latin typeface="Arial" panose="020B0604020202020204" pitchFamily="34" charset="0"/>
                <a:cs typeface="Arial" panose="020B0604020202020204" pitchFamily="34" charset="0"/>
              </a:rPr>
              <a:t>IBM has officially announced </a:t>
            </a:r>
            <a:r>
              <a:rPr lang="en-US" sz="1050" b="1" dirty="0">
                <a:solidFill>
                  <a:srgbClr val="000000"/>
                </a:solidFill>
                <a:latin typeface="Arial" panose="020B0604020202020204" pitchFamily="34" charset="0"/>
                <a:cs typeface="Arial" panose="020B0604020202020204" pitchFamily="34" charset="0"/>
                <a:hlinkClick r:id="rId3"/>
              </a:rPr>
              <a:t>End of Service</a:t>
            </a:r>
            <a:r>
              <a:rPr lang="en-US" sz="1050" b="1" dirty="0">
                <a:solidFill>
                  <a:srgbClr val="000000"/>
                </a:solidFill>
                <a:latin typeface="Arial" panose="020B0604020202020204" pitchFamily="34" charset="0"/>
                <a:cs typeface="Arial" panose="020B0604020202020204" pitchFamily="34" charset="0"/>
              </a:rPr>
              <a:t> for Maximo 7.6.1.2 on September 30, 2025</a:t>
            </a:r>
            <a:r>
              <a:rPr lang="en-GB" sz="1050" dirty="0">
                <a:solidFill>
                  <a:srgbClr val="000000"/>
                </a:solidFill>
                <a:latin typeface="IBM Plex Sans"/>
                <a:cs typeface="Arial" panose="020B0604020202020204" pitchFamily="34" charset="0"/>
              </a:rPr>
              <a:t>.</a:t>
            </a:r>
          </a:p>
        </p:txBody>
      </p:sp>
    </p:spTree>
    <p:extLst>
      <p:ext uri="{BB962C8B-B14F-4D97-AF65-F5344CB8AC3E}">
        <p14:creationId xmlns:p14="http://schemas.microsoft.com/office/powerpoint/2010/main" val="825496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BC7FA2-AFF6-6A46-B939-1709AF84C3F9}"/>
              </a:ext>
            </a:extLst>
          </p:cNvPr>
          <p:cNvSpPr>
            <a:spLocks noGrp="1"/>
          </p:cNvSpPr>
          <p:nvPr>
            <p:ph idx="1"/>
          </p:nvPr>
        </p:nvSpPr>
        <p:spPr/>
        <p:txBody>
          <a:bodyPr/>
          <a:lstStyle/>
          <a:p>
            <a:pPr marL="285750" indent="-285750">
              <a:buFont typeface="Arial" panose="020B0604020202020204" pitchFamily="34" charset="0"/>
              <a:buChar char="•"/>
            </a:pPr>
            <a:r>
              <a:rPr lang="en-US" dirty="0">
                <a:solidFill>
                  <a:schemeClr val="tx1"/>
                </a:solidFill>
              </a:rPr>
              <a:t>Industry need and trends </a:t>
            </a:r>
          </a:p>
          <a:p>
            <a:pPr marL="285750" indent="-285750">
              <a:buFont typeface="Arial" panose="020B0604020202020204" pitchFamily="34" charset="0"/>
              <a:buChar char="•"/>
            </a:pPr>
            <a:r>
              <a:rPr lang="en-US" b="1" dirty="0">
                <a:solidFill>
                  <a:schemeClr val="tx1"/>
                </a:solidFill>
              </a:rPr>
              <a:t>Introducing the Maximo Application Suite </a:t>
            </a:r>
          </a:p>
          <a:p>
            <a:pPr marL="285750" indent="-285750">
              <a:buFont typeface="Arial" panose="020B0604020202020204" pitchFamily="34" charset="0"/>
              <a:buChar char="•"/>
            </a:pPr>
            <a:r>
              <a:rPr lang="en-US" dirty="0">
                <a:solidFill>
                  <a:schemeClr val="tx1"/>
                </a:solidFill>
              </a:rPr>
              <a:t>Value Proposition </a:t>
            </a:r>
            <a:r>
              <a:rPr kumimoji="0" lang="en-AU" sz="1400" b="0" i="0" u="none" strike="noStrike" kern="1200" cap="none" spc="0" normalizeH="0" baseline="0" noProof="0" dirty="0">
                <a:ln>
                  <a:noFill/>
                </a:ln>
                <a:solidFill>
                  <a:schemeClr val="tx1"/>
                </a:solidFill>
                <a:effectLst/>
                <a:uLnTx/>
                <a:uFillTx/>
                <a:latin typeface="IBM Plex Sans"/>
                <a:ea typeface="+mn-ea"/>
                <a:cs typeface="Arial"/>
              </a:rPr>
              <a:t>– IBM Maximo Application Suite (MAS) Overview and Deployment Options</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How to Solution MAS </a:t>
            </a:r>
            <a:r>
              <a:rPr kumimoji="0" lang="en-AU" sz="1400" b="0" i="0" u="none" strike="noStrike" kern="1200" cap="none" spc="0" normalizeH="0" baseline="0" noProof="0" dirty="0">
                <a:ln>
                  <a:noFill/>
                </a:ln>
                <a:solidFill>
                  <a:schemeClr val="tx1"/>
                </a:solidFill>
                <a:effectLst/>
                <a:uLnTx/>
                <a:uFillTx/>
                <a:latin typeface="IBM Plex Sans"/>
                <a:ea typeface="+mn-ea"/>
                <a:cs typeface="Arial"/>
              </a:rPr>
              <a:t>– Details of various aspects to consider when solutioning MAS</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Suite commercial aspects</a:t>
            </a:r>
          </a:p>
          <a:p>
            <a:pPr marL="285750" indent="-285750">
              <a:buFont typeface="Arial" panose="020B0604020202020204" pitchFamily="34" charset="0"/>
              <a:buChar char="•"/>
            </a:pPr>
            <a:r>
              <a:rPr lang="en-US" dirty="0">
                <a:solidFill>
                  <a:schemeClr val="tx1"/>
                </a:solidFill>
              </a:rPr>
              <a:t>Demo: MAS Setup -- Watch it in action </a:t>
            </a:r>
          </a:p>
        </p:txBody>
      </p:sp>
      <p:sp>
        <p:nvSpPr>
          <p:cNvPr id="3" name="Title 2">
            <a:extLst>
              <a:ext uri="{FF2B5EF4-FFF2-40B4-BE49-F238E27FC236}">
                <a16:creationId xmlns:a16="http://schemas.microsoft.com/office/drawing/2014/main" id="{E83F21D9-9246-8541-948B-A9A5981D7EF7}"/>
              </a:ext>
            </a:extLst>
          </p:cNvPr>
          <p:cNvSpPr>
            <a:spLocks noGrp="1"/>
          </p:cNvSpPr>
          <p:nvPr>
            <p:ph type="title"/>
          </p:nvPr>
        </p:nvSpPr>
        <p:spPr>
          <a:xfrm>
            <a:off x="228601" y="173736"/>
            <a:ext cx="6825342" cy="914400"/>
          </a:xfrm>
        </p:spPr>
        <p:txBody>
          <a:bodyPr/>
          <a:lstStyle/>
          <a:p>
            <a:r>
              <a:rPr lang="en-US" dirty="0">
                <a:solidFill>
                  <a:schemeClr val="tx1"/>
                </a:solidFill>
              </a:rPr>
              <a:t>Outline</a:t>
            </a:r>
          </a:p>
        </p:txBody>
      </p:sp>
      <p:sp>
        <p:nvSpPr>
          <p:cNvPr id="4" name="Footer Placeholder 3">
            <a:extLst>
              <a:ext uri="{FF2B5EF4-FFF2-40B4-BE49-F238E27FC236}">
                <a16:creationId xmlns:a16="http://schemas.microsoft.com/office/drawing/2014/main" id="{DE113099-423F-AB41-BB88-0F9FCD823031}"/>
              </a:ext>
            </a:extLst>
          </p:cNvPr>
          <p:cNvSpPr>
            <a:spLocks noGrp="1"/>
          </p:cNvSpPr>
          <p:nvPr>
            <p:ph type="ftr" sz="quarter" idx="3"/>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121824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B4AE0-6986-2E4C-A240-B14A16E20BBE}"/>
              </a:ext>
            </a:extLst>
          </p:cNvPr>
          <p:cNvSpPr>
            <a:spLocks noGrp="1"/>
          </p:cNvSpPr>
          <p:nvPr>
            <p:ph type="title"/>
          </p:nvPr>
        </p:nvSpPr>
        <p:spPr>
          <a:xfrm>
            <a:off x="160421" y="768836"/>
            <a:ext cx="8823158" cy="3304400"/>
          </a:xfrm>
        </p:spPr>
        <p:txBody>
          <a:bodyPr/>
          <a:lstStyle/>
          <a:p>
            <a:pPr algn="ctr"/>
            <a:br>
              <a:rPr lang="en-US" sz="3600" b="0" dirty="0"/>
            </a:br>
            <a:r>
              <a:rPr lang="en-US" sz="3600" b="0" dirty="0">
                <a:solidFill>
                  <a:schemeClr val="accent2"/>
                </a:solidFill>
              </a:rPr>
              <a:t>Introducing the next generation solution </a:t>
            </a:r>
            <a:r>
              <a:rPr lang="en-US" sz="3600" b="0" dirty="0"/>
              <a:t>for</a:t>
            </a:r>
            <a:r>
              <a:rPr lang="en-US" sz="3600" b="0" dirty="0">
                <a:solidFill>
                  <a:schemeClr val="accent2"/>
                </a:solidFill>
              </a:rPr>
              <a:t> </a:t>
            </a:r>
            <a:r>
              <a:rPr lang="en-US" sz="3600" b="0" dirty="0"/>
              <a:t>Intelligent Asset Management, Maintenance and Operations</a:t>
            </a:r>
            <a:br>
              <a:rPr lang="en-US" sz="3600" b="0" dirty="0"/>
            </a:br>
            <a:br>
              <a:rPr lang="en-US" sz="3600" b="0" dirty="0"/>
            </a:br>
            <a:r>
              <a:rPr lang="en-US" sz="3600" b="0" dirty="0"/>
              <a:t>Maximo Application Suite</a:t>
            </a:r>
            <a:br>
              <a:rPr lang="en-US" sz="3600" b="0" dirty="0"/>
            </a:br>
            <a:br>
              <a:rPr lang="en-US" sz="3600" b="0" dirty="0"/>
            </a:br>
            <a:endParaRPr lang="en-US" sz="3600" b="0" dirty="0"/>
          </a:p>
        </p:txBody>
      </p:sp>
      <p:sp>
        <p:nvSpPr>
          <p:cNvPr id="3" name="Footer Placeholder 2">
            <a:extLst>
              <a:ext uri="{FF2B5EF4-FFF2-40B4-BE49-F238E27FC236}">
                <a16:creationId xmlns:a16="http://schemas.microsoft.com/office/drawing/2014/main" id="{15CEC45C-96F2-5D4B-89F2-826CB2E82D08}"/>
              </a:ext>
            </a:extLst>
          </p:cNvPr>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IBM Watson IoT / © 2020 IBM Corporation</a:t>
            </a:r>
          </a:p>
        </p:txBody>
      </p:sp>
      <p:sp>
        <p:nvSpPr>
          <p:cNvPr id="4" name="TextBox 3">
            <a:extLst>
              <a:ext uri="{FF2B5EF4-FFF2-40B4-BE49-F238E27FC236}">
                <a16:creationId xmlns:a16="http://schemas.microsoft.com/office/drawing/2014/main" id="{C0DBA42E-49A6-F948-ADC5-64178FE6C1D0}"/>
              </a:ext>
            </a:extLst>
          </p:cNvPr>
          <p:cNvSpPr txBox="1"/>
          <p:nvPr/>
        </p:nvSpPr>
        <p:spPr>
          <a:xfrm>
            <a:off x="1310282" y="3683321"/>
            <a:ext cx="6523436" cy="52322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64FF"/>
                </a:solidFill>
                <a:effectLst/>
                <a:uLnTx/>
                <a:uFillTx/>
                <a:latin typeface="IBM Plex Sans"/>
                <a:ea typeface="+mn-ea"/>
                <a:cs typeface="Arial" charset="0"/>
              </a:rPr>
              <a:t>Maximo 8.x</a:t>
            </a:r>
          </a:p>
        </p:txBody>
      </p:sp>
    </p:spTree>
    <p:extLst>
      <p:ext uri="{BB962C8B-B14F-4D97-AF65-F5344CB8AC3E}">
        <p14:creationId xmlns:p14="http://schemas.microsoft.com/office/powerpoint/2010/main" val="3013028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4C65EE-39F2-494F-9C85-D48ECD71E390}"/>
              </a:ext>
            </a:extLst>
          </p:cNvPr>
          <p:cNvPicPr>
            <a:picLocks noChangeAspect="1"/>
          </p:cNvPicPr>
          <p:nvPr/>
        </p:nvPicPr>
        <p:blipFill>
          <a:blip r:embed="rId3"/>
          <a:stretch>
            <a:fillRect/>
          </a:stretch>
        </p:blipFill>
        <p:spPr>
          <a:xfrm>
            <a:off x="5020155" y="1486805"/>
            <a:ext cx="3802437" cy="3061502"/>
          </a:xfrm>
          <a:prstGeom prst="rect">
            <a:avLst/>
          </a:prstGeom>
        </p:spPr>
      </p:pic>
      <p:sp>
        <p:nvSpPr>
          <p:cNvPr id="2" name="Title 1"/>
          <p:cNvSpPr>
            <a:spLocks noGrp="1"/>
          </p:cNvSpPr>
          <p:nvPr>
            <p:ph type="title"/>
          </p:nvPr>
        </p:nvSpPr>
        <p:spPr>
          <a:xfrm>
            <a:off x="206420" y="180453"/>
            <a:ext cx="8461488" cy="640080"/>
          </a:xfrm>
        </p:spPr>
        <p:txBody>
          <a:bodyPr/>
          <a:lstStyle/>
          <a:p>
            <a:r>
              <a:rPr lang="en-US" dirty="0">
                <a:solidFill>
                  <a:srgbClr val="FFFFFF"/>
                </a:solidFill>
                <a:latin typeface="IBM Plex Sans"/>
              </a:rPr>
              <a:t>Reimagine operations with AI and predictive maintenance </a:t>
            </a:r>
          </a:p>
        </p:txBody>
      </p:sp>
      <p:sp>
        <p:nvSpPr>
          <p:cNvPr id="11" name="TextBox 10">
            <a:extLst>
              <a:ext uri="{FF2B5EF4-FFF2-40B4-BE49-F238E27FC236}">
                <a16:creationId xmlns:a16="http://schemas.microsoft.com/office/drawing/2014/main" id="{370C8260-3C18-614A-919E-AC13694D50E4}"/>
              </a:ext>
            </a:extLst>
          </p:cNvPr>
          <p:cNvSpPr txBox="1"/>
          <p:nvPr/>
        </p:nvSpPr>
        <p:spPr>
          <a:xfrm>
            <a:off x="6202970" y="854068"/>
            <a:ext cx="1729961" cy="276999"/>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a:ea typeface="+mn-ea"/>
                <a:cs typeface="+mn-cs"/>
              </a:rPr>
              <a:t>New ways of working</a:t>
            </a:r>
            <a:endParaRPr kumimoji="0" lang="en-US" sz="12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14" name="Rectangle 13">
            <a:extLst>
              <a:ext uri="{FF2B5EF4-FFF2-40B4-BE49-F238E27FC236}">
                <a16:creationId xmlns:a16="http://schemas.microsoft.com/office/drawing/2014/main" id="{2068FB7F-C007-B540-AF4E-40C0A018E9E9}"/>
              </a:ext>
            </a:extLst>
          </p:cNvPr>
          <p:cNvSpPr/>
          <p:nvPr/>
        </p:nvSpPr>
        <p:spPr>
          <a:xfrm>
            <a:off x="-375624" y="854068"/>
            <a:ext cx="4572000" cy="276999"/>
          </a:xfrm>
          <a:prstGeom prst="rect">
            <a:avLst/>
          </a:prstGeom>
        </p:spPr>
        <p:txBody>
          <a:bodyP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a:ea typeface="+mn-ea"/>
                <a:cs typeface="+mn-cs"/>
              </a:rPr>
              <a:t>New insights from assets </a:t>
            </a:r>
          </a:p>
        </p:txBody>
      </p:sp>
      <p:grpSp>
        <p:nvGrpSpPr>
          <p:cNvPr id="15" name="Group 14">
            <a:extLst>
              <a:ext uri="{FF2B5EF4-FFF2-40B4-BE49-F238E27FC236}">
                <a16:creationId xmlns:a16="http://schemas.microsoft.com/office/drawing/2014/main" id="{3E2D9C89-5EF8-9F4B-89A5-25417AB128B5}"/>
              </a:ext>
            </a:extLst>
          </p:cNvPr>
          <p:cNvGrpSpPr/>
          <p:nvPr/>
        </p:nvGrpSpPr>
        <p:grpSpPr>
          <a:xfrm>
            <a:off x="775257" y="1486805"/>
            <a:ext cx="466539" cy="481203"/>
            <a:chOff x="-3849687" y="4343400"/>
            <a:chExt cx="1379537" cy="1382712"/>
          </a:xfrm>
          <a:solidFill>
            <a:schemeClr val="accent2"/>
          </a:solidFill>
        </p:grpSpPr>
        <p:sp>
          <p:nvSpPr>
            <p:cNvPr id="16" name="Freeform 9">
              <a:extLst>
                <a:ext uri="{FF2B5EF4-FFF2-40B4-BE49-F238E27FC236}">
                  <a16:creationId xmlns:a16="http://schemas.microsoft.com/office/drawing/2014/main" id="{A88259FF-3854-F14C-B05A-E2A16CE4EDE1}"/>
                </a:ext>
              </a:extLst>
            </p:cNvPr>
            <p:cNvSpPr>
              <a:spLocks noEditPoints="1"/>
            </p:cNvSpPr>
            <p:nvPr/>
          </p:nvSpPr>
          <p:spPr bwMode="auto">
            <a:xfrm>
              <a:off x="-3849687" y="4343400"/>
              <a:ext cx="1379537" cy="1382712"/>
            </a:xfrm>
            <a:custGeom>
              <a:avLst/>
              <a:gdLst>
                <a:gd name="T0" fmla="*/ 1329 w 1482"/>
                <a:gd name="T1" fmla="*/ 1295 h 1482"/>
                <a:gd name="T2" fmla="*/ 918 w 1482"/>
                <a:gd name="T3" fmla="*/ 885 h 1482"/>
                <a:gd name="T4" fmla="*/ 919 w 1482"/>
                <a:gd name="T5" fmla="*/ 597 h 1482"/>
                <a:gd name="T6" fmla="*/ 1304 w 1482"/>
                <a:gd name="T7" fmla="*/ 355 h 1482"/>
                <a:gd name="T8" fmla="*/ 1304 w 1482"/>
                <a:gd name="T9" fmla="*/ 0 h 1482"/>
                <a:gd name="T10" fmla="*/ 1163 w 1482"/>
                <a:gd name="T11" fmla="*/ 285 h 1482"/>
                <a:gd name="T12" fmla="*/ 741 w 1482"/>
                <a:gd name="T13" fmla="*/ 512 h 1482"/>
                <a:gd name="T14" fmla="*/ 469 w 1482"/>
                <a:gd name="T15" fmla="*/ 435 h 1482"/>
                <a:gd name="T16" fmla="*/ 382 w 1482"/>
                <a:gd name="T17" fmla="*/ 282 h 1482"/>
                <a:gd name="T18" fmla="*/ 382 w 1482"/>
                <a:gd name="T19" fmla="*/ 483 h 1482"/>
                <a:gd name="T20" fmla="*/ 563 w 1482"/>
                <a:gd name="T21" fmla="*/ 597 h 1482"/>
                <a:gd name="T22" fmla="*/ 529 w 1482"/>
                <a:gd name="T23" fmla="*/ 828 h 1482"/>
                <a:gd name="T24" fmla="*/ 126 w 1482"/>
                <a:gd name="T25" fmla="*/ 947 h 1482"/>
                <a:gd name="T26" fmla="*/ 126 w 1482"/>
                <a:gd name="T27" fmla="*/ 1200 h 1482"/>
                <a:gd name="T28" fmla="*/ 247 w 1482"/>
                <a:gd name="T29" fmla="*/ 1036 h 1482"/>
                <a:gd name="T30" fmla="*/ 741 w 1482"/>
                <a:gd name="T31" fmla="*/ 970 h 1482"/>
                <a:gd name="T32" fmla="*/ 799 w 1482"/>
                <a:gd name="T33" fmla="*/ 1111 h 1482"/>
                <a:gd name="T34" fmla="*/ 843 w 1482"/>
                <a:gd name="T35" fmla="*/ 1302 h 1482"/>
                <a:gd name="T36" fmla="*/ 845 w 1482"/>
                <a:gd name="T37" fmla="*/ 1101 h 1482"/>
                <a:gd name="T38" fmla="*/ 885 w 1482"/>
                <a:gd name="T39" fmla="*/ 918 h 1482"/>
                <a:gd name="T40" fmla="*/ 1295 w 1482"/>
                <a:gd name="T41" fmla="*/ 1329 h 1482"/>
                <a:gd name="T42" fmla="*/ 1381 w 1482"/>
                <a:gd name="T43" fmla="*/ 1482 h 1482"/>
                <a:gd name="T44" fmla="*/ 1381 w 1482"/>
                <a:gd name="T45" fmla="*/ 1280 h 1482"/>
                <a:gd name="T46" fmla="*/ 48 w 1482"/>
                <a:gd name="T47" fmla="*/ 1074 h 1482"/>
                <a:gd name="T48" fmla="*/ 205 w 1482"/>
                <a:gd name="T49" fmla="*/ 1074 h 1482"/>
                <a:gd name="T50" fmla="*/ 896 w 1482"/>
                <a:gd name="T51" fmla="*/ 1202 h 1482"/>
                <a:gd name="T52" fmla="*/ 790 w 1482"/>
                <a:gd name="T53" fmla="*/ 1202 h 1482"/>
                <a:gd name="T54" fmla="*/ 896 w 1482"/>
                <a:gd name="T55" fmla="*/ 1202 h 1482"/>
                <a:gd name="T56" fmla="*/ 1434 w 1482"/>
                <a:gd name="T57" fmla="*/ 178 h 1482"/>
                <a:gd name="T58" fmla="*/ 1174 w 1482"/>
                <a:gd name="T59" fmla="*/ 178 h 1482"/>
                <a:gd name="T60" fmla="*/ 330 w 1482"/>
                <a:gd name="T61" fmla="*/ 382 h 1482"/>
                <a:gd name="T62" fmla="*/ 435 w 1482"/>
                <a:gd name="T63" fmla="*/ 382 h 1482"/>
                <a:gd name="T64" fmla="*/ 330 w 1482"/>
                <a:gd name="T65" fmla="*/ 382 h 1482"/>
                <a:gd name="T66" fmla="*/ 560 w 1482"/>
                <a:gd name="T67" fmla="*/ 741 h 1482"/>
                <a:gd name="T68" fmla="*/ 922 w 1482"/>
                <a:gd name="T69" fmla="*/ 741 h 1482"/>
                <a:gd name="T70" fmla="*/ 1381 w 1482"/>
                <a:gd name="T71" fmla="*/ 1434 h 1482"/>
                <a:gd name="T72" fmla="*/ 1381 w 1482"/>
                <a:gd name="T73" fmla="*/ 1328 h 1482"/>
                <a:gd name="T74" fmla="*/ 1381 w 1482"/>
                <a:gd name="T75" fmla="*/ 1434 h 1482"/>
                <a:gd name="T76" fmla="*/ 1381 w 1482"/>
                <a:gd name="T77" fmla="*/ 1434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2" h="1482">
                  <a:moveTo>
                    <a:pt x="1381" y="1280"/>
                  </a:moveTo>
                  <a:cubicBezTo>
                    <a:pt x="1362" y="1280"/>
                    <a:pt x="1344" y="1285"/>
                    <a:pt x="1329" y="1295"/>
                  </a:cubicBezTo>
                  <a:cubicBezTo>
                    <a:pt x="921" y="887"/>
                    <a:pt x="921" y="887"/>
                    <a:pt x="921" y="887"/>
                  </a:cubicBezTo>
                  <a:cubicBezTo>
                    <a:pt x="920" y="886"/>
                    <a:pt x="919" y="885"/>
                    <a:pt x="918" y="885"/>
                  </a:cubicBezTo>
                  <a:cubicBezTo>
                    <a:pt x="950" y="845"/>
                    <a:pt x="970" y="795"/>
                    <a:pt x="970" y="741"/>
                  </a:cubicBezTo>
                  <a:cubicBezTo>
                    <a:pt x="970" y="686"/>
                    <a:pt x="950" y="636"/>
                    <a:pt x="919" y="597"/>
                  </a:cubicBezTo>
                  <a:cubicBezTo>
                    <a:pt x="1197" y="319"/>
                    <a:pt x="1197" y="319"/>
                    <a:pt x="1197" y="319"/>
                  </a:cubicBezTo>
                  <a:cubicBezTo>
                    <a:pt x="1226" y="342"/>
                    <a:pt x="1264" y="355"/>
                    <a:pt x="1304" y="355"/>
                  </a:cubicBezTo>
                  <a:cubicBezTo>
                    <a:pt x="1402" y="355"/>
                    <a:pt x="1482" y="276"/>
                    <a:pt x="1482" y="178"/>
                  </a:cubicBezTo>
                  <a:cubicBezTo>
                    <a:pt x="1482" y="80"/>
                    <a:pt x="1402" y="0"/>
                    <a:pt x="1304" y="0"/>
                  </a:cubicBezTo>
                  <a:cubicBezTo>
                    <a:pt x="1206" y="0"/>
                    <a:pt x="1126" y="80"/>
                    <a:pt x="1126" y="178"/>
                  </a:cubicBezTo>
                  <a:cubicBezTo>
                    <a:pt x="1126" y="218"/>
                    <a:pt x="1140" y="255"/>
                    <a:pt x="1163" y="285"/>
                  </a:cubicBezTo>
                  <a:cubicBezTo>
                    <a:pt x="885" y="563"/>
                    <a:pt x="885" y="563"/>
                    <a:pt x="885" y="563"/>
                  </a:cubicBezTo>
                  <a:cubicBezTo>
                    <a:pt x="845" y="531"/>
                    <a:pt x="795" y="512"/>
                    <a:pt x="741" y="512"/>
                  </a:cubicBezTo>
                  <a:cubicBezTo>
                    <a:pt x="686" y="512"/>
                    <a:pt x="636" y="531"/>
                    <a:pt x="597" y="563"/>
                  </a:cubicBezTo>
                  <a:cubicBezTo>
                    <a:pt x="469" y="435"/>
                    <a:pt x="469" y="435"/>
                    <a:pt x="469" y="435"/>
                  </a:cubicBezTo>
                  <a:cubicBezTo>
                    <a:pt x="478" y="419"/>
                    <a:pt x="483" y="402"/>
                    <a:pt x="483" y="382"/>
                  </a:cubicBezTo>
                  <a:cubicBezTo>
                    <a:pt x="483" y="327"/>
                    <a:pt x="438" y="282"/>
                    <a:pt x="382" y="282"/>
                  </a:cubicBezTo>
                  <a:cubicBezTo>
                    <a:pt x="327" y="282"/>
                    <a:pt x="282" y="327"/>
                    <a:pt x="282" y="382"/>
                  </a:cubicBezTo>
                  <a:cubicBezTo>
                    <a:pt x="282" y="438"/>
                    <a:pt x="327" y="483"/>
                    <a:pt x="382" y="483"/>
                  </a:cubicBezTo>
                  <a:cubicBezTo>
                    <a:pt x="402" y="483"/>
                    <a:pt x="419" y="478"/>
                    <a:pt x="435" y="469"/>
                  </a:cubicBezTo>
                  <a:cubicBezTo>
                    <a:pt x="563" y="597"/>
                    <a:pt x="563" y="597"/>
                    <a:pt x="563" y="597"/>
                  </a:cubicBezTo>
                  <a:cubicBezTo>
                    <a:pt x="531" y="636"/>
                    <a:pt x="512" y="686"/>
                    <a:pt x="512" y="741"/>
                  </a:cubicBezTo>
                  <a:cubicBezTo>
                    <a:pt x="512" y="772"/>
                    <a:pt x="518" y="801"/>
                    <a:pt x="529" y="828"/>
                  </a:cubicBezTo>
                  <a:cubicBezTo>
                    <a:pt x="224" y="993"/>
                    <a:pt x="224" y="993"/>
                    <a:pt x="224" y="993"/>
                  </a:cubicBezTo>
                  <a:cubicBezTo>
                    <a:pt x="201" y="965"/>
                    <a:pt x="166" y="947"/>
                    <a:pt x="126" y="947"/>
                  </a:cubicBezTo>
                  <a:cubicBezTo>
                    <a:pt x="57" y="947"/>
                    <a:pt x="0" y="1004"/>
                    <a:pt x="0" y="1074"/>
                  </a:cubicBezTo>
                  <a:cubicBezTo>
                    <a:pt x="0" y="1143"/>
                    <a:pt x="57" y="1200"/>
                    <a:pt x="126" y="1200"/>
                  </a:cubicBezTo>
                  <a:cubicBezTo>
                    <a:pt x="196" y="1200"/>
                    <a:pt x="253" y="1143"/>
                    <a:pt x="253" y="1074"/>
                  </a:cubicBezTo>
                  <a:cubicBezTo>
                    <a:pt x="253" y="1060"/>
                    <a:pt x="251" y="1048"/>
                    <a:pt x="247" y="1036"/>
                  </a:cubicBezTo>
                  <a:cubicBezTo>
                    <a:pt x="552" y="870"/>
                    <a:pt x="552" y="870"/>
                    <a:pt x="552" y="870"/>
                  </a:cubicBezTo>
                  <a:cubicBezTo>
                    <a:pt x="594" y="930"/>
                    <a:pt x="663" y="970"/>
                    <a:pt x="741" y="970"/>
                  </a:cubicBezTo>
                  <a:cubicBezTo>
                    <a:pt x="750" y="970"/>
                    <a:pt x="758" y="969"/>
                    <a:pt x="767" y="968"/>
                  </a:cubicBezTo>
                  <a:cubicBezTo>
                    <a:pt x="799" y="1111"/>
                    <a:pt x="799" y="1111"/>
                    <a:pt x="799" y="1111"/>
                  </a:cubicBezTo>
                  <a:cubicBezTo>
                    <a:pt x="765" y="1128"/>
                    <a:pt x="742" y="1162"/>
                    <a:pt x="742" y="1202"/>
                  </a:cubicBezTo>
                  <a:cubicBezTo>
                    <a:pt x="742" y="1257"/>
                    <a:pt x="788" y="1302"/>
                    <a:pt x="843" y="1302"/>
                  </a:cubicBezTo>
                  <a:cubicBezTo>
                    <a:pt x="899" y="1302"/>
                    <a:pt x="944" y="1257"/>
                    <a:pt x="944" y="1202"/>
                  </a:cubicBezTo>
                  <a:cubicBezTo>
                    <a:pt x="944" y="1147"/>
                    <a:pt x="900" y="1102"/>
                    <a:pt x="845" y="1101"/>
                  </a:cubicBezTo>
                  <a:cubicBezTo>
                    <a:pt x="814" y="958"/>
                    <a:pt x="814" y="958"/>
                    <a:pt x="814" y="958"/>
                  </a:cubicBezTo>
                  <a:cubicBezTo>
                    <a:pt x="840" y="949"/>
                    <a:pt x="864" y="935"/>
                    <a:pt x="885" y="918"/>
                  </a:cubicBezTo>
                  <a:cubicBezTo>
                    <a:pt x="885" y="919"/>
                    <a:pt x="886" y="920"/>
                    <a:pt x="887" y="921"/>
                  </a:cubicBezTo>
                  <a:cubicBezTo>
                    <a:pt x="1295" y="1329"/>
                    <a:pt x="1295" y="1329"/>
                    <a:pt x="1295" y="1329"/>
                  </a:cubicBezTo>
                  <a:cubicBezTo>
                    <a:pt x="1285" y="1344"/>
                    <a:pt x="1280" y="1362"/>
                    <a:pt x="1280" y="1381"/>
                  </a:cubicBezTo>
                  <a:cubicBezTo>
                    <a:pt x="1280" y="1436"/>
                    <a:pt x="1325" y="1482"/>
                    <a:pt x="1381" y="1482"/>
                  </a:cubicBezTo>
                  <a:cubicBezTo>
                    <a:pt x="1436" y="1482"/>
                    <a:pt x="1482" y="1436"/>
                    <a:pt x="1482" y="1381"/>
                  </a:cubicBezTo>
                  <a:cubicBezTo>
                    <a:pt x="1482" y="1325"/>
                    <a:pt x="1436" y="1280"/>
                    <a:pt x="1381" y="1280"/>
                  </a:cubicBezTo>
                  <a:close/>
                  <a:moveTo>
                    <a:pt x="126" y="1152"/>
                  </a:moveTo>
                  <a:cubicBezTo>
                    <a:pt x="83" y="1152"/>
                    <a:pt x="48" y="1117"/>
                    <a:pt x="48" y="1074"/>
                  </a:cubicBezTo>
                  <a:cubicBezTo>
                    <a:pt x="48" y="1030"/>
                    <a:pt x="83" y="995"/>
                    <a:pt x="126" y="995"/>
                  </a:cubicBezTo>
                  <a:cubicBezTo>
                    <a:pt x="170" y="995"/>
                    <a:pt x="205" y="1030"/>
                    <a:pt x="205" y="1074"/>
                  </a:cubicBezTo>
                  <a:cubicBezTo>
                    <a:pt x="205" y="1117"/>
                    <a:pt x="170" y="1152"/>
                    <a:pt x="126" y="1152"/>
                  </a:cubicBezTo>
                  <a:close/>
                  <a:moveTo>
                    <a:pt x="896" y="1202"/>
                  </a:moveTo>
                  <a:cubicBezTo>
                    <a:pt x="896" y="1231"/>
                    <a:pt x="872" y="1254"/>
                    <a:pt x="843" y="1254"/>
                  </a:cubicBezTo>
                  <a:cubicBezTo>
                    <a:pt x="814" y="1254"/>
                    <a:pt x="790" y="1231"/>
                    <a:pt x="790" y="1202"/>
                  </a:cubicBezTo>
                  <a:cubicBezTo>
                    <a:pt x="790" y="1172"/>
                    <a:pt x="814" y="1149"/>
                    <a:pt x="843" y="1149"/>
                  </a:cubicBezTo>
                  <a:cubicBezTo>
                    <a:pt x="872" y="1149"/>
                    <a:pt x="896" y="1172"/>
                    <a:pt x="896" y="1202"/>
                  </a:cubicBezTo>
                  <a:close/>
                  <a:moveTo>
                    <a:pt x="1304" y="48"/>
                  </a:moveTo>
                  <a:cubicBezTo>
                    <a:pt x="1375" y="48"/>
                    <a:pt x="1434" y="106"/>
                    <a:pt x="1434" y="178"/>
                  </a:cubicBezTo>
                  <a:cubicBezTo>
                    <a:pt x="1434" y="249"/>
                    <a:pt x="1375" y="307"/>
                    <a:pt x="1304" y="307"/>
                  </a:cubicBezTo>
                  <a:cubicBezTo>
                    <a:pt x="1233" y="307"/>
                    <a:pt x="1174" y="249"/>
                    <a:pt x="1174" y="178"/>
                  </a:cubicBezTo>
                  <a:cubicBezTo>
                    <a:pt x="1174" y="106"/>
                    <a:pt x="1233" y="48"/>
                    <a:pt x="1304" y="48"/>
                  </a:cubicBezTo>
                  <a:close/>
                  <a:moveTo>
                    <a:pt x="330" y="382"/>
                  </a:moveTo>
                  <a:cubicBezTo>
                    <a:pt x="330" y="353"/>
                    <a:pt x="353" y="330"/>
                    <a:pt x="382" y="330"/>
                  </a:cubicBezTo>
                  <a:cubicBezTo>
                    <a:pt x="412" y="330"/>
                    <a:pt x="435" y="353"/>
                    <a:pt x="435" y="382"/>
                  </a:cubicBezTo>
                  <a:cubicBezTo>
                    <a:pt x="435" y="412"/>
                    <a:pt x="412" y="435"/>
                    <a:pt x="382" y="435"/>
                  </a:cubicBezTo>
                  <a:cubicBezTo>
                    <a:pt x="353" y="435"/>
                    <a:pt x="330" y="412"/>
                    <a:pt x="330" y="382"/>
                  </a:cubicBezTo>
                  <a:close/>
                  <a:moveTo>
                    <a:pt x="741" y="922"/>
                  </a:moveTo>
                  <a:cubicBezTo>
                    <a:pt x="641" y="922"/>
                    <a:pt x="560" y="840"/>
                    <a:pt x="560" y="741"/>
                  </a:cubicBezTo>
                  <a:cubicBezTo>
                    <a:pt x="560" y="641"/>
                    <a:pt x="641" y="560"/>
                    <a:pt x="741" y="560"/>
                  </a:cubicBezTo>
                  <a:cubicBezTo>
                    <a:pt x="841" y="560"/>
                    <a:pt x="922" y="641"/>
                    <a:pt x="922" y="741"/>
                  </a:cubicBezTo>
                  <a:cubicBezTo>
                    <a:pt x="922" y="840"/>
                    <a:pt x="841" y="922"/>
                    <a:pt x="741" y="922"/>
                  </a:cubicBezTo>
                  <a:close/>
                  <a:moveTo>
                    <a:pt x="1381" y="1434"/>
                  </a:moveTo>
                  <a:cubicBezTo>
                    <a:pt x="1352" y="1434"/>
                    <a:pt x="1328" y="1410"/>
                    <a:pt x="1328" y="1381"/>
                  </a:cubicBezTo>
                  <a:cubicBezTo>
                    <a:pt x="1328" y="1352"/>
                    <a:pt x="1352" y="1328"/>
                    <a:pt x="1381" y="1328"/>
                  </a:cubicBezTo>
                  <a:cubicBezTo>
                    <a:pt x="1410" y="1328"/>
                    <a:pt x="1434" y="1352"/>
                    <a:pt x="1434" y="1381"/>
                  </a:cubicBezTo>
                  <a:cubicBezTo>
                    <a:pt x="1434" y="1410"/>
                    <a:pt x="1410" y="1434"/>
                    <a:pt x="1381" y="1434"/>
                  </a:cubicBezTo>
                  <a:close/>
                  <a:moveTo>
                    <a:pt x="1381" y="1434"/>
                  </a:moveTo>
                  <a:cubicBezTo>
                    <a:pt x="1381" y="1434"/>
                    <a:pt x="1381" y="1434"/>
                    <a:pt x="1381" y="14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17" name="Freeform 10">
              <a:extLst>
                <a:ext uri="{FF2B5EF4-FFF2-40B4-BE49-F238E27FC236}">
                  <a16:creationId xmlns:a16="http://schemas.microsoft.com/office/drawing/2014/main" id="{3EE07032-2FC5-7E48-97F0-000B044F3828}"/>
                </a:ext>
              </a:extLst>
            </p:cNvPr>
            <p:cNvSpPr>
              <a:spLocks noEditPoints="1"/>
            </p:cNvSpPr>
            <p:nvPr/>
          </p:nvSpPr>
          <p:spPr bwMode="auto">
            <a:xfrm>
              <a:off x="-3181350" y="4914900"/>
              <a:ext cx="139700" cy="141287"/>
            </a:xfrm>
            <a:custGeom>
              <a:avLst/>
              <a:gdLst>
                <a:gd name="T0" fmla="*/ 24 w 150"/>
                <a:gd name="T1" fmla="*/ 0 h 151"/>
                <a:gd name="T2" fmla="*/ 0 w 150"/>
                <a:gd name="T3" fmla="*/ 24 h 151"/>
                <a:gd name="T4" fmla="*/ 24 w 150"/>
                <a:gd name="T5" fmla="*/ 48 h 151"/>
                <a:gd name="T6" fmla="*/ 102 w 150"/>
                <a:gd name="T7" fmla="*/ 127 h 151"/>
                <a:gd name="T8" fmla="*/ 126 w 150"/>
                <a:gd name="T9" fmla="*/ 151 h 151"/>
                <a:gd name="T10" fmla="*/ 150 w 150"/>
                <a:gd name="T11" fmla="*/ 127 h 151"/>
                <a:gd name="T12" fmla="*/ 24 w 150"/>
                <a:gd name="T13" fmla="*/ 0 h 151"/>
                <a:gd name="T14" fmla="*/ 24 w 150"/>
                <a:gd name="T15" fmla="*/ 0 h 151"/>
                <a:gd name="T16" fmla="*/ 24 w 150"/>
                <a:gd name="T17"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151">
                  <a:moveTo>
                    <a:pt x="24" y="0"/>
                  </a:moveTo>
                  <a:cubicBezTo>
                    <a:pt x="11" y="0"/>
                    <a:pt x="0" y="11"/>
                    <a:pt x="0" y="24"/>
                  </a:cubicBezTo>
                  <a:cubicBezTo>
                    <a:pt x="0" y="38"/>
                    <a:pt x="11" y="48"/>
                    <a:pt x="24" y="48"/>
                  </a:cubicBezTo>
                  <a:cubicBezTo>
                    <a:pt x="67" y="48"/>
                    <a:pt x="102" y="84"/>
                    <a:pt x="102" y="127"/>
                  </a:cubicBezTo>
                  <a:cubicBezTo>
                    <a:pt x="102" y="140"/>
                    <a:pt x="113" y="151"/>
                    <a:pt x="126" y="151"/>
                  </a:cubicBezTo>
                  <a:cubicBezTo>
                    <a:pt x="139" y="151"/>
                    <a:pt x="150" y="140"/>
                    <a:pt x="150" y="127"/>
                  </a:cubicBezTo>
                  <a:cubicBezTo>
                    <a:pt x="150" y="57"/>
                    <a:pt x="94" y="0"/>
                    <a:pt x="24" y="0"/>
                  </a:cubicBezTo>
                  <a:close/>
                  <a:moveTo>
                    <a:pt x="24" y="0"/>
                  </a:moveTo>
                  <a:cubicBezTo>
                    <a:pt x="24" y="0"/>
                    <a:pt x="24"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18" name="Freeform 11">
              <a:extLst>
                <a:ext uri="{FF2B5EF4-FFF2-40B4-BE49-F238E27FC236}">
                  <a16:creationId xmlns:a16="http://schemas.microsoft.com/office/drawing/2014/main" id="{E34C1F80-3600-224B-BFC2-692B06774CB5}"/>
                </a:ext>
              </a:extLst>
            </p:cNvPr>
            <p:cNvSpPr>
              <a:spLocks noEditPoints="1"/>
            </p:cNvSpPr>
            <p:nvPr/>
          </p:nvSpPr>
          <p:spPr bwMode="auto">
            <a:xfrm>
              <a:off x="-2657475" y="4438650"/>
              <a:ext cx="92075" cy="92075"/>
            </a:xfrm>
            <a:custGeom>
              <a:avLst/>
              <a:gdLst>
                <a:gd name="T0" fmla="*/ 24 w 99"/>
                <a:gd name="T1" fmla="*/ 48 h 100"/>
                <a:gd name="T2" fmla="*/ 51 w 99"/>
                <a:gd name="T3" fmla="*/ 76 h 100"/>
                <a:gd name="T4" fmla="*/ 75 w 99"/>
                <a:gd name="T5" fmla="*/ 100 h 100"/>
                <a:gd name="T6" fmla="*/ 99 w 99"/>
                <a:gd name="T7" fmla="*/ 76 h 100"/>
                <a:gd name="T8" fmla="*/ 24 w 99"/>
                <a:gd name="T9" fmla="*/ 0 h 100"/>
                <a:gd name="T10" fmla="*/ 0 w 99"/>
                <a:gd name="T11" fmla="*/ 24 h 100"/>
                <a:gd name="T12" fmla="*/ 24 w 99"/>
                <a:gd name="T13" fmla="*/ 48 h 100"/>
                <a:gd name="T14" fmla="*/ 24 w 99"/>
                <a:gd name="T15" fmla="*/ 48 h 100"/>
                <a:gd name="T16" fmla="*/ 24 w 99"/>
                <a:gd name="T1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00">
                  <a:moveTo>
                    <a:pt x="24" y="48"/>
                  </a:moveTo>
                  <a:cubicBezTo>
                    <a:pt x="39" y="48"/>
                    <a:pt x="51" y="61"/>
                    <a:pt x="51" y="76"/>
                  </a:cubicBezTo>
                  <a:cubicBezTo>
                    <a:pt x="51" y="89"/>
                    <a:pt x="62" y="100"/>
                    <a:pt x="75" y="100"/>
                  </a:cubicBezTo>
                  <a:cubicBezTo>
                    <a:pt x="88" y="100"/>
                    <a:pt x="99" y="89"/>
                    <a:pt x="99" y="76"/>
                  </a:cubicBezTo>
                  <a:cubicBezTo>
                    <a:pt x="99" y="34"/>
                    <a:pt x="65" y="0"/>
                    <a:pt x="24" y="0"/>
                  </a:cubicBezTo>
                  <a:cubicBezTo>
                    <a:pt x="11" y="0"/>
                    <a:pt x="0" y="11"/>
                    <a:pt x="0" y="24"/>
                  </a:cubicBezTo>
                  <a:cubicBezTo>
                    <a:pt x="0" y="38"/>
                    <a:pt x="11" y="48"/>
                    <a:pt x="24" y="48"/>
                  </a:cubicBezTo>
                  <a:close/>
                  <a:moveTo>
                    <a:pt x="24" y="48"/>
                  </a:moveTo>
                  <a:cubicBezTo>
                    <a:pt x="24" y="48"/>
                    <a:pt x="24" y="48"/>
                    <a:pt x="24"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172934"/>
                </a:solidFill>
                <a:effectLst/>
                <a:uLnTx/>
                <a:uFillTx/>
                <a:latin typeface="Arial" panose="020B0604020202020204"/>
                <a:ea typeface="+mn-ea"/>
                <a:cs typeface="+mn-cs"/>
              </a:endParaRPr>
            </a:p>
          </p:txBody>
        </p:sp>
      </p:grpSp>
      <p:grpSp>
        <p:nvGrpSpPr>
          <p:cNvPr id="20" name="Группа 25">
            <a:extLst>
              <a:ext uri="{FF2B5EF4-FFF2-40B4-BE49-F238E27FC236}">
                <a16:creationId xmlns:a16="http://schemas.microsoft.com/office/drawing/2014/main" id="{EA12E0FC-9AB8-FF40-A3F8-903609E46024}"/>
              </a:ext>
            </a:extLst>
          </p:cNvPr>
          <p:cNvGrpSpPr/>
          <p:nvPr/>
        </p:nvGrpSpPr>
        <p:grpSpPr>
          <a:xfrm>
            <a:off x="788194" y="4000504"/>
            <a:ext cx="440665" cy="481203"/>
            <a:chOff x="228600" y="2754313"/>
            <a:chExt cx="617538" cy="619125"/>
          </a:xfrm>
          <a:solidFill>
            <a:schemeClr val="accent2"/>
          </a:solidFill>
        </p:grpSpPr>
        <p:sp>
          <p:nvSpPr>
            <p:cNvPr id="21" name="Freeform 11">
              <a:extLst>
                <a:ext uri="{FF2B5EF4-FFF2-40B4-BE49-F238E27FC236}">
                  <a16:creationId xmlns:a16="http://schemas.microsoft.com/office/drawing/2014/main" id="{2D1945B9-FD9E-9244-80FE-2945B12FDBFA}"/>
                </a:ext>
              </a:extLst>
            </p:cNvPr>
            <p:cNvSpPr>
              <a:spLocks noEditPoints="1"/>
            </p:cNvSpPr>
            <p:nvPr/>
          </p:nvSpPr>
          <p:spPr bwMode="auto">
            <a:xfrm>
              <a:off x="228600" y="2960688"/>
              <a:ext cx="617538" cy="412750"/>
            </a:xfrm>
            <a:custGeom>
              <a:avLst/>
              <a:gdLst>
                <a:gd name="T0" fmla="*/ 0 w 3984"/>
                <a:gd name="T1" fmla="*/ 2651 h 2651"/>
                <a:gd name="T2" fmla="*/ 0 w 3984"/>
                <a:gd name="T3" fmla="*/ 2500 h 2651"/>
                <a:gd name="T4" fmla="*/ 167 w 3984"/>
                <a:gd name="T5" fmla="*/ 2500 h 2651"/>
                <a:gd name="T6" fmla="*/ 167 w 3984"/>
                <a:gd name="T7" fmla="*/ 1576 h 2651"/>
                <a:gd name="T8" fmla="*/ 242 w 3984"/>
                <a:gd name="T9" fmla="*/ 1500 h 2651"/>
                <a:gd name="T10" fmla="*/ 742 w 3984"/>
                <a:gd name="T11" fmla="*/ 1500 h 2651"/>
                <a:gd name="T12" fmla="*/ 817 w 3984"/>
                <a:gd name="T13" fmla="*/ 1576 h 2651"/>
                <a:gd name="T14" fmla="*/ 817 w 3984"/>
                <a:gd name="T15" fmla="*/ 2500 h 2651"/>
                <a:gd name="T16" fmla="*/ 1167 w 3984"/>
                <a:gd name="T17" fmla="*/ 2500 h 2651"/>
                <a:gd name="T18" fmla="*/ 1167 w 3984"/>
                <a:gd name="T19" fmla="*/ 742 h 2651"/>
                <a:gd name="T20" fmla="*/ 1242 w 3984"/>
                <a:gd name="T21" fmla="*/ 667 h 2651"/>
                <a:gd name="T22" fmla="*/ 1742 w 3984"/>
                <a:gd name="T23" fmla="*/ 667 h 2651"/>
                <a:gd name="T24" fmla="*/ 1817 w 3984"/>
                <a:gd name="T25" fmla="*/ 742 h 2651"/>
                <a:gd name="T26" fmla="*/ 1817 w 3984"/>
                <a:gd name="T27" fmla="*/ 2500 h 2651"/>
                <a:gd name="T28" fmla="*/ 2167 w 3984"/>
                <a:gd name="T29" fmla="*/ 2500 h 2651"/>
                <a:gd name="T30" fmla="*/ 2167 w 3984"/>
                <a:gd name="T31" fmla="*/ 1076 h 2651"/>
                <a:gd name="T32" fmla="*/ 2242 w 3984"/>
                <a:gd name="T33" fmla="*/ 1000 h 2651"/>
                <a:gd name="T34" fmla="*/ 2742 w 3984"/>
                <a:gd name="T35" fmla="*/ 1000 h 2651"/>
                <a:gd name="T36" fmla="*/ 2817 w 3984"/>
                <a:gd name="T37" fmla="*/ 1076 h 2651"/>
                <a:gd name="T38" fmla="*/ 2817 w 3984"/>
                <a:gd name="T39" fmla="*/ 2500 h 2651"/>
                <a:gd name="T40" fmla="*/ 3167 w 3984"/>
                <a:gd name="T41" fmla="*/ 2500 h 2651"/>
                <a:gd name="T42" fmla="*/ 3167 w 3984"/>
                <a:gd name="T43" fmla="*/ 76 h 2651"/>
                <a:gd name="T44" fmla="*/ 3242 w 3984"/>
                <a:gd name="T45" fmla="*/ 0 h 2651"/>
                <a:gd name="T46" fmla="*/ 3742 w 3984"/>
                <a:gd name="T47" fmla="*/ 0 h 2651"/>
                <a:gd name="T48" fmla="*/ 3817 w 3984"/>
                <a:gd name="T49" fmla="*/ 76 h 2651"/>
                <a:gd name="T50" fmla="*/ 3817 w 3984"/>
                <a:gd name="T51" fmla="*/ 2500 h 2651"/>
                <a:gd name="T52" fmla="*/ 3984 w 3984"/>
                <a:gd name="T53" fmla="*/ 2500 h 2651"/>
                <a:gd name="T54" fmla="*/ 3984 w 3984"/>
                <a:gd name="T55" fmla="*/ 2651 h 2651"/>
                <a:gd name="T56" fmla="*/ 0 w 3984"/>
                <a:gd name="T57" fmla="*/ 2651 h 2651"/>
                <a:gd name="T58" fmla="*/ 3317 w 3984"/>
                <a:gd name="T59" fmla="*/ 2500 h 2651"/>
                <a:gd name="T60" fmla="*/ 3667 w 3984"/>
                <a:gd name="T61" fmla="*/ 2500 h 2651"/>
                <a:gd name="T62" fmla="*/ 3667 w 3984"/>
                <a:gd name="T63" fmla="*/ 151 h 2651"/>
                <a:gd name="T64" fmla="*/ 3317 w 3984"/>
                <a:gd name="T65" fmla="*/ 151 h 2651"/>
                <a:gd name="T66" fmla="*/ 3317 w 3984"/>
                <a:gd name="T67" fmla="*/ 2500 h 2651"/>
                <a:gd name="T68" fmla="*/ 2317 w 3984"/>
                <a:gd name="T69" fmla="*/ 2500 h 2651"/>
                <a:gd name="T70" fmla="*/ 2667 w 3984"/>
                <a:gd name="T71" fmla="*/ 2500 h 2651"/>
                <a:gd name="T72" fmla="*/ 2667 w 3984"/>
                <a:gd name="T73" fmla="*/ 1151 h 2651"/>
                <a:gd name="T74" fmla="*/ 2317 w 3984"/>
                <a:gd name="T75" fmla="*/ 1151 h 2651"/>
                <a:gd name="T76" fmla="*/ 2317 w 3984"/>
                <a:gd name="T77" fmla="*/ 2500 h 2651"/>
                <a:gd name="T78" fmla="*/ 1317 w 3984"/>
                <a:gd name="T79" fmla="*/ 2500 h 2651"/>
                <a:gd name="T80" fmla="*/ 1667 w 3984"/>
                <a:gd name="T81" fmla="*/ 2500 h 2651"/>
                <a:gd name="T82" fmla="*/ 1667 w 3984"/>
                <a:gd name="T83" fmla="*/ 818 h 2651"/>
                <a:gd name="T84" fmla="*/ 1317 w 3984"/>
                <a:gd name="T85" fmla="*/ 818 h 2651"/>
                <a:gd name="T86" fmla="*/ 1317 w 3984"/>
                <a:gd name="T87" fmla="*/ 2500 h 2651"/>
                <a:gd name="T88" fmla="*/ 317 w 3984"/>
                <a:gd name="T89" fmla="*/ 2500 h 2651"/>
                <a:gd name="T90" fmla="*/ 667 w 3984"/>
                <a:gd name="T91" fmla="*/ 2500 h 2651"/>
                <a:gd name="T92" fmla="*/ 667 w 3984"/>
                <a:gd name="T93" fmla="*/ 1651 h 2651"/>
                <a:gd name="T94" fmla="*/ 317 w 3984"/>
                <a:gd name="T95" fmla="*/ 1651 h 2651"/>
                <a:gd name="T96" fmla="*/ 317 w 3984"/>
                <a:gd name="T97" fmla="*/ 250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84" h="2651">
                  <a:moveTo>
                    <a:pt x="0" y="2651"/>
                  </a:moveTo>
                  <a:cubicBezTo>
                    <a:pt x="0" y="2500"/>
                    <a:pt x="0" y="2500"/>
                    <a:pt x="0" y="2500"/>
                  </a:cubicBezTo>
                  <a:cubicBezTo>
                    <a:pt x="167" y="2500"/>
                    <a:pt x="167" y="2500"/>
                    <a:pt x="167" y="2500"/>
                  </a:cubicBezTo>
                  <a:cubicBezTo>
                    <a:pt x="167" y="1576"/>
                    <a:pt x="167" y="1576"/>
                    <a:pt x="167" y="1576"/>
                  </a:cubicBezTo>
                  <a:cubicBezTo>
                    <a:pt x="167" y="1534"/>
                    <a:pt x="200" y="1500"/>
                    <a:pt x="242" y="1500"/>
                  </a:cubicBezTo>
                  <a:cubicBezTo>
                    <a:pt x="742" y="1500"/>
                    <a:pt x="742" y="1500"/>
                    <a:pt x="742" y="1500"/>
                  </a:cubicBezTo>
                  <a:cubicBezTo>
                    <a:pt x="784" y="1500"/>
                    <a:pt x="817" y="1534"/>
                    <a:pt x="817" y="1576"/>
                  </a:cubicBezTo>
                  <a:cubicBezTo>
                    <a:pt x="817" y="2500"/>
                    <a:pt x="817" y="2500"/>
                    <a:pt x="817" y="2500"/>
                  </a:cubicBezTo>
                  <a:cubicBezTo>
                    <a:pt x="1167" y="2500"/>
                    <a:pt x="1167" y="2500"/>
                    <a:pt x="1167" y="2500"/>
                  </a:cubicBezTo>
                  <a:cubicBezTo>
                    <a:pt x="1167" y="742"/>
                    <a:pt x="1167" y="742"/>
                    <a:pt x="1167" y="742"/>
                  </a:cubicBezTo>
                  <a:cubicBezTo>
                    <a:pt x="1167" y="701"/>
                    <a:pt x="1200" y="667"/>
                    <a:pt x="1242" y="667"/>
                  </a:cubicBezTo>
                  <a:cubicBezTo>
                    <a:pt x="1742" y="667"/>
                    <a:pt x="1742" y="667"/>
                    <a:pt x="1742" y="667"/>
                  </a:cubicBezTo>
                  <a:cubicBezTo>
                    <a:pt x="1784" y="667"/>
                    <a:pt x="1817" y="701"/>
                    <a:pt x="1817" y="742"/>
                  </a:cubicBezTo>
                  <a:cubicBezTo>
                    <a:pt x="1817" y="2500"/>
                    <a:pt x="1817" y="2500"/>
                    <a:pt x="1817" y="2500"/>
                  </a:cubicBezTo>
                  <a:cubicBezTo>
                    <a:pt x="2167" y="2500"/>
                    <a:pt x="2167" y="2500"/>
                    <a:pt x="2167" y="2500"/>
                  </a:cubicBezTo>
                  <a:cubicBezTo>
                    <a:pt x="2167" y="1076"/>
                    <a:pt x="2167" y="1076"/>
                    <a:pt x="2167" y="1076"/>
                  </a:cubicBezTo>
                  <a:cubicBezTo>
                    <a:pt x="2167" y="1034"/>
                    <a:pt x="2200" y="1000"/>
                    <a:pt x="2242" y="1000"/>
                  </a:cubicBezTo>
                  <a:cubicBezTo>
                    <a:pt x="2742" y="1000"/>
                    <a:pt x="2742" y="1000"/>
                    <a:pt x="2742" y="1000"/>
                  </a:cubicBezTo>
                  <a:cubicBezTo>
                    <a:pt x="2784" y="1000"/>
                    <a:pt x="2817" y="1034"/>
                    <a:pt x="2817" y="1076"/>
                  </a:cubicBezTo>
                  <a:cubicBezTo>
                    <a:pt x="2817" y="2500"/>
                    <a:pt x="2817" y="2500"/>
                    <a:pt x="2817" y="2500"/>
                  </a:cubicBezTo>
                  <a:cubicBezTo>
                    <a:pt x="3167" y="2500"/>
                    <a:pt x="3167" y="2500"/>
                    <a:pt x="3167" y="2500"/>
                  </a:cubicBezTo>
                  <a:cubicBezTo>
                    <a:pt x="3167" y="76"/>
                    <a:pt x="3167" y="76"/>
                    <a:pt x="3167" y="76"/>
                  </a:cubicBezTo>
                  <a:cubicBezTo>
                    <a:pt x="3167" y="34"/>
                    <a:pt x="3200" y="0"/>
                    <a:pt x="3242" y="0"/>
                  </a:cubicBezTo>
                  <a:cubicBezTo>
                    <a:pt x="3742" y="0"/>
                    <a:pt x="3742" y="0"/>
                    <a:pt x="3742" y="0"/>
                  </a:cubicBezTo>
                  <a:cubicBezTo>
                    <a:pt x="3784" y="0"/>
                    <a:pt x="3817" y="34"/>
                    <a:pt x="3817" y="76"/>
                  </a:cubicBezTo>
                  <a:cubicBezTo>
                    <a:pt x="3817" y="2500"/>
                    <a:pt x="3817" y="2500"/>
                    <a:pt x="3817" y="2500"/>
                  </a:cubicBezTo>
                  <a:cubicBezTo>
                    <a:pt x="3984" y="2500"/>
                    <a:pt x="3984" y="2500"/>
                    <a:pt x="3984" y="2500"/>
                  </a:cubicBezTo>
                  <a:cubicBezTo>
                    <a:pt x="3984" y="2651"/>
                    <a:pt x="3984" y="2651"/>
                    <a:pt x="3984" y="2651"/>
                  </a:cubicBezTo>
                  <a:lnTo>
                    <a:pt x="0" y="2651"/>
                  </a:lnTo>
                  <a:close/>
                  <a:moveTo>
                    <a:pt x="3317" y="2500"/>
                  </a:moveTo>
                  <a:cubicBezTo>
                    <a:pt x="3667" y="2500"/>
                    <a:pt x="3667" y="2500"/>
                    <a:pt x="3667" y="2500"/>
                  </a:cubicBezTo>
                  <a:cubicBezTo>
                    <a:pt x="3667" y="151"/>
                    <a:pt x="3667" y="151"/>
                    <a:pt x="3667" y="151"/>
                  </a:cubicBezTo>
                  <a:cubicBezTo>
                    <a:pt x="3317" y="151"/>
                    <a:pt x="3317" y="151"/>
                    <a:pt x="3317" y="151"/>
                  </a:cubicBezTo>
                  <a:lnTo>
                    <a:pt x="3317" y="2500"/>
                  </a:lnTo>
                  <a:close/>
                  <a:moveTo>
                    <a:pt x="2317" y="2500"/>
                  </a:moveTo>
                  <a:cubicBezTo>
                    <a:pt x="2667" y="2500"/>
                    <a:pt x="2667" y="2500"/>
                    <a:pt x="2667" y="2500"/>
                  </a:cubicBezTo>
                  <a:cubicBezTo>
                    <a:pt x="2667" y="1151"/>
                    <a:pt x="2667" y="1151"/>
                    <a:pt x="2667" y="1151"/>
                  </a:cubicBezTo>
                  <a:cubicBezTo>
                    <a:pt x="2317" y="1151"/>
                    <a:pt x="2317" y="1151"/>
                    <a:pt x="2317" y="1151"/>
                  </a:cubicBezTo>
                  <a:lnTo>
                    <a:pt x="2317" y="2500"/>
                  </a:lnTo>
                  <a:close/>
                  <a:moveTo>
                    <a:pt x="1317" y="2500"/>
                  </a:moveTo>
                  <a:cubicBezTo>
                    <a:pt x="1667" y="2500"/>
                    <a:pt x="1667" y="2500"/>
                    <a:pt x="1667" y="2500"/>
                  </a:cubicBezTo>
                  <a:cubicBezTo>
                    <a:pt x="1667" y="818"/>
                    <a:pt x="1667" y="818"/>
                    <a:pt x="1667" y="818"/>
                  </a:cubicBezTo>
                  <a:cubicBezTo>
                    <a:pt x="1317" y="818"/>
                    <a:pt x="1317" y="818"/>
                    <a:pt x="1317" y="818"/>
                  </a:cubicBezTo>
                  <a:lnTo>
                    <a:pt x="1317" y="2500"/>
                  </a:lnTo>
                  <a:close/>
                  <a:moveTo>
                    <a:pt x="317" y="2500"/>
                  </a:moveTo>
                  <a:cubicBezTo>
                    <a:pt x="667" y="2500"/>
                    <a:pt x="667" y="2500"/>
                    <a:pt x="667" y="2500"/>
                  </a:cubicBezTo>
                  <a:cubicBezTo>
                    <a:pt x="667" y="1651"/>
                    <a:pt x="667" y="1651"/>
                    <a:pt x="667" y="1651"/>
                  </a:cubicBezTo>
                  <a:cubicBezTo>
                    <a:pt x="317" y="1651"/>
                    <a:pt x="317" y="1651"/>
                    <a:pt x="317" y="1651"/>
                  </a:cubicBezTo>
                  <a:lnTo>
                    <a:pt x="317" y="2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22" name="Freeform 12">
              <a:extLst>
                <a:ext uri="{FF2B5EF4-FFF2-40B4-BE49-F238E27FC236}">
                  <a16:creationId xmlns:a16="http://schemas.microsoft.com/office/drawing/2014/main" id="{2C4ADC7F-610B-A240-B428-14B8D43EF826}"/>
                </a:ext>
              </a:extLst>
            </p:cNvPr>
            <p:cNvSpPr>
              <a:spLocks noEditPoints="1"/>
            </p:cNvSpPr>
            <p:nvPr/>
          </p:nvSpPr>
          <p:spPr bwMode="auto">
            <a:xfrm>
              <a:off x="254000" y="2754313"/>
              <a:ext cx="566738" cy="333375"/>
            </a:xfrm>
            <a:custGeom>
              <a:avLst/>
              <a:gdLst>
                <a:gd name="T0" fmla="*/ 0 w 3650"/>
                <a:gd name="T1" fmla="*/ 1825 h 2151"/>
                <a:gd name="T2" fmla="*/ 497 w 3650"/>
                <a:gd name="T3" fmla="*/ 1549 h 2151"/>
                <a:gd name="T4" fmla="*/ 1031 w 3650"/>
                <a:gd name="T5" fmla="*/ 1130 h 2151"/>
                <a:gd name="T6" fmla="*/ 1000 w 3650"/>
                <a:gd name="T7" fmla="*/ 992 h 2151"/>
                <a:gd name="T8" fmla="*/ 1650 w 3650"/>
                <a:gd name="T9" fmla="*/ 992 h 2151"/>
                <a:gd name="T10" fmla="*/ 1650 w 3650"/>
                <a:gd name="T11" fmla="*/ 1006 h 2151"/>
                <a:gd name="T12" fmla="*/ 2072 w 3650"/>
                <a:gd name="T13" fmla="*/ 1121 h 2151"/>
                <a:gd name="T14" fmla="*/ 2490 w 3650"/>
                <a:gd name="T15" fmla="*/ 1045 h 2151"/>
                <a:gd name="T16" fmla="*/ 3048 w 3650"/>
                <a:gd name="T17" fmla="*/ 496 h 2151"/>
                <a:gd name="T18" fmla="*/ 3000 w 3650"/>
                <a:gd name="T19" fmla="*/ 325 h 2151"/>
                <a:gd name="T20" fmla="*/ 3650 w 3650"/>
                <a:gd name="T21" fmla="*/ 325 h 2151"/>
                <a:gd name="T22" fmla="*/ 3160 w 3650"/>
                <a:gd name="T23" fmla="*/ 605 h 2151"/>
                <a:gd name="T24" fmla="*/ 2602 w 3650"/>
                <a:gd name="T25" fmla="*/ 1155 h 2151"/>
                <a:gd name="T26" fmla="*/ 2650 w 3650"/>
                <a:gd name="T27" fmla="*/ 1325 h 2151"/>
                <a:gd name="T28" fmla="*/ 2000 w 3650"/>
                <a:gd name="T29" fmla="*/ 1325 h 2151"/>
                <a:gd name="T30" fmla="*/ 2005 w 3650"/>
                <a:gd name="T31" fmla="*/ 1264 h 2151"/>
                <a:gd name="T32" fmla="*/ 1605 w 3650"/>
                <a:gd name="T33" fmla="*/ 1157 h 2151"/>
                <a:gd name="T34" fmla="*/ 1130 w 3650"/>
                <a:gd name="T35" fmla="*/ 1252 h 2151"/>
                <a:gd name="T36" fmla="*/ 606 w 3650"/>
                <a:gd name="T37" fmla="*/ 1662 h 2151"/>
                <a:gd name="T38" fmla="*/ 650 w 3650"/>
                <a:gd name="T39" fmla="*/ 1825 h 2151"/>
                <a:gd name="T40" fmla="*/ 325 w 3650"/>
                <a:gd name="T41" fmla="*/ 1651 h 2151"/>
                <a:gd name="T42" fmla="*/ 325 w 3650"/>
                <a:gd name="T43" fmla="*/ 2000 h 2151"/>
                <a:gd name="T44" fmla="*/ 449 w 3650"/>
                <a:gd name="T45" fmla="*/ 1703 h 2151"/>
                <a:gd name="T46" fmla="*/ 448 w 3650"/>
                <a:gd name="T47" fmla="*/ 1701 h 2151"/>
                <a:gd name="T48" fmla="*/ 2325 w 3650"/>
                <a:gd name="T49" fmla="*/ 1151 h 2151"/>
                <a:gd name="T50" fmla="*/ 2325 w 3650"/>
                <a:gd name="T51" fmla="*/ 1500 h 2151"/>
                <a:gd name="T52" fmla="*/ 2325 w 3650"/>
                <a:gd name="T53" fmla="*/ 1151 h 2151"/>
                <a:gd name="T54" fmla="*/ 1150 w 3650"/>
                <a:gd name="T55" fmla="*/ 992 h 2151"/>
                <a:gd name="T56" fmla="*/ 1189 w 3650"/>
                <a:gd name="T57" fmla="*/ 1101 h 2151"/>
                <a:gd name="T58" fmla="*/ 1191 w 3650"/>
                <a:gd name="T59" fmla="*/ 1103 h 2151"/>
                <a:gd name="T60" fmla="*/ 1325 w 3650"/>
                <a:gd name="T61" fmla="*/ 1167 h 2151"/>
                <a:gd name="T62" fmla="*/ 1325 w 3650"/>
                <a:gd name="T63" fmla="*/ 817 h 2151"/>
                <a:gd name="T64" fmla="*/ 3150 w 3650"/>
                <a:gd name="T65" fmla="*/ 325 h 2151"/>
                <a:gd name="T66" fmla="*/ 3201 w 3650"/>
                <a:gd name="T67" fmla="*/ 448 h 2151"/>
                <a:gd name="T68" fmla="*/ 3203 w 3650"/>
                <a:gd name="T69" fmla="*/ 450 h 2151"/>
                <a:gd name="T70" fmla="*/ 3500 w 3650"/>
                <a:gd name="T71" fmla="*/ 325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50" h="2151">
                  <a:moveTo>
                    <a:pt x="325" y="2151"/>
                  </a:moveTo>
                  <a:cubicBezTo>
                    <a:pt x="146" y="2151"/>
                    <a:pt x="0" y="2005"/>
                    <a:pt x="0" y="1825"/>
                  </a:cubicBezTo>
                  <a:cubicBezTo>
                    <a:pt x="0" y="1646"/>
                    <a:pt x="146" y="1500"/>
                    <a:pt x="325" y="1500"/>
                  </a:cubicBezTo>
                  <a:cubicBezTo>
                    <a:pt x="386" y="1500"/>
                    <a:pt x="445" y="1517"/>
                    <a:pt x="497" y="1549"/>
                  </a:cubicBezTo>
                  <a:cubicBezTo>
                    <a:pt x="502" y="1552"/>
                    <a:pt x="502" y="1552"/>
                    <a:pt x="502" y="1552"/>
                  </a:cubicBezTo>
                  <a:cubicBezTo>
                    <a:pt x="1031" y="1130"/>
                    <a:pt x="1031" y="1130"/>
                    <a:pt x="1031" y="1130"/>
                  </a:cubicBezTo>
                  <a:cubicBezTo>
                    <a:pt x="1028" y="1125"/>
                    <a:pt x="1028" y="1125"/>
                    <a:pt x="1028" y="1125"/>
                  </a:cubicBezTo>
                  <a:cubicBezTo>
                    <a:pt x="1009" y="1083"/>
                    <a:pt x="1000" y="1038"/>
                    <a:pt x="1000" y="992"/>
                  </a:cubicBezTo>
                  <a:cubicBezTo>
                    <a:pt x="1000" y="813"/>
                    <a:pt x="1146" y="667"/>
                    <a:pt x="1325" y="667"/>
                  </a:cubicBezTo>
                  <a:cubicBezTo>
                    <a:pt x="1504" y="667"/>
                    <a:pt x="1650" y="813"/>
                    <a:pt x="1650" y="992"/>
                  </a:cubicBezTo>
                  <a:cubicBezTo>
                    <a:pt x="1650" y="994"/>
                    <a:pt x="1650" y="995"/>
                    <a:pt x="1650" y="997"/>
                  </a:cubicBezTo>
                  <a:cubicBezTo>
                    <a:pt x="1650" y="1006"/>
                    <a:pt x="1650" y="1006"/>
                    <a:pt x="1650" y="1006"/>
                  </a:cubicBezTo>
                  <a:cubicBezTo>
                    <a:pt x="2068" y="1126"/>
                    <a:pt x="2068" y="1126"/>
                    <a:pt x="2068" y="1126"/>
                  </a:cubicBezTo>
                  <a:cubicBezTo>
                    <a:pt x="2072" y="1121"/>
                    <a:pt x="2072" y="1121"/>
                    <a:pt x="2072" y="1121"/>
                  </a:cubicBezTo>
                  <a:cubicBezTo>
                    <a:pt x="2134" y="1044"/>
                    <a:pt x="2226" y="1000"/>
                    <a:pt x="2325" y="1000"/>
                  </a:cubicBezTo>
                  <a:cubicBezTo>
                    <a:pt x="2383" y="1000"/>
                    <a:pt x="2440" y="1016"/>
                    <a:pt x="2490" y="1045"/>
                  </a:cubicBezTo>
                  <a:cubicBezTo>
                    <a:pt x="2495" y="1048"/>
                    <a:pt x="2495" y="1048"/>
                    <a:pt x="2495" y="1048"/>
                  </a:cubicBezTo>
                  <a:cubicBezTo>
                    <a:pt x="3048" y="496"/>
                    <a:pt x="3048" y="496"/>
                    <a:pt x="3048" y="496"/>
                  </a:cubicBezTo>
                  <a:cubicBezTo>
                    <a:pt x="3045" y="490"/>
                    <a:pt x="3045" y="490"/>
                    <a:pt x="3045" y="490"/>
                  </a:cubicBezTo>
                  <a:cubicBezTo>
                    <a:pt x="3015" y="441"/>
                    <a:pt x="3000" y="383"/>
                    <a:pt x="3000" y="325"/>
                  </a:cubicBezTo>
                  <a:cubicBezTo>
                    <a:pt x="3000" y="146"/>
                    <a:pt x="3146" y="0"/>
                    <a:pt x="3325" y="0"/>
                  </a:cubicBezTo>
                  <a:cubicBezTo>
                    <a:pt x="3504" y="0"/>
                    <a:pt x="3650" y="146"/>
                    <a:pt x="3650" y="325"/>
                  </a:cubicBezTo>
                  <a:cubicBezTo>
                    <a:pt x="3650" y="505"/>
                    <a:pt x="3504" y="651"/>
                    <a:pt x="3325" y="651"/>
                  </a:cubicBezTo>
                  <a:cubicBezTo>
                    <a:pt x="3267" y="651"/>
                    <a:pt x="3210" y="635"/>
                    <a:pt x="3160" y="605"/>
                  </a:cubicBezTo>
                  <a:cubicBezTo>
                    <a:pt x="3155" y="602"/>
                    <a:pt x="3155" y="602"/>
                    <a:pt x="3155" y="602"/>
                  </a:cubicBezTo>
                  <a:cubicBezTo>
                    <a:pt x="2602" y="1155"/>
                    <a:pt x="2602" y="1155"/>
                    <a:pt x="2602" y="1155"/>
                  </a:cubicBezTo>
                  <a:cubicBezTo>
                    <a:pt x="2605" y="1160"/>
                    <a:pt x="2605" y="1160"/>
                    <a:pt x="2605" y="1160"/>
                  </a:cubicBezTo>
                  <a:cubicBezTo>
                    <a:pt x="2635" y="1210"/>
                    <a:pt x="2650" y="1267"/>
                    <a:pt x="2650" y="1325"/>
                  </a:cubicBezTo>
                  <a:cubicBezTo>
                    <a:pt x="2650" y="1505"/>
                    <a:pt x="2504" y="1651"/>
                    <a:pt x="2325" y="1651"/>
                  </a:cubicBezTo>
                  <a:cubicBezTo>
                    <a:pt x="2146" y="1651"/>
                    <a:pt x="2000" y="1505"/>
                    <a:pt x="2000" y="1325"/>
                  </a:cubicBezTo>
                  <a:cubicBezTo>
                    <a:pt x="2000" y="1308"/>
                    <a:pt x="2001" y="1289"/>
                    <a:pt x="2004" y="1271"/>
                  </a:cubicBezTo>
                  <a:cubicBezTo>
                    <a:pt x="2005" y="1264"/>
                    <a:pt x="2005" y="1264"/>
                    <a:pt x="2005" y="1264"/>
                  </a:cubicBezTo>
                  <a:cubicBezTo>
                    <a:pt x="1609" y="1151"/>
                    <a:pt x="1609" y="1151"/>
                    <a:pt x="1609" y="1151"/>
                  </a:cubicBezTo>
                  <a:cubicBezTo>
                    <a:pt x="1605" y="1157"/>
                    <a:pt x="1605" y="1157"/>
                    <a:pt x="1605" y="1157"/>
                  </a:cubicBezTo>
                  <a:cubicBezTo>
                    <a:pt x="1547" y="1256"/>
                    <a:pt x="1440" y="1317"/>
                    <a:pt x="1325" y="1317"/>
                  </a:cubicBezTo>
                  <a:cubicBezTo>
                    <a:pt x="1254" y="1317"/>
                    <a:pt x="1186" y="1295"/>
                    <a:pt x="1130" y="1252"/>
                  </a:cubicBezTo>
                  <a:cubicBezTo>
                    <a:pt x="1125" y="1248"/>
                    <a:pt x="1125" y="1248"/>
                    <a:pt x="1125" y="1248"/>
                  </a:cubicBezTo>
                  <a:cubicBezTo>
                    <a:pt x="606" y="1662"/>
                    <a:pt x="606" y="1662"/>
                    <a:pt x="606" y="1662"/>
                  </a:cubicBezTo>
                  <a:cubicBezTo>
                    <a:pt x="609" y="1668"/>
                    <a:pt x="609" y="1668"/>
                    <a:pt x="609" y="1668"/>
                  </a:cubicBezTo>
                  <a:cubicBezTo>
                    <a:pt x="636" y="1716"/>
                    <a:pt x="650" y="1770"/>
                    <a:pt x="650" y="1825"/>
                  </a:cubicBezTo>
                  <a:cubicBezTo>
                    <a:pt x="650" y="2005"/>
                    <a:pt x="504" y="2151"/>
                    <a:pt x="325" y="2151"/>
                  </a:cubicBezTo>
                  <a:close/>
                  <a:moveTo>
                    <a:pt x="325" y="1651"/>
                  </a:moveTo>
                  <a:cubicBezTo>
                    <a:pt x="229" y="1651"/>
                    <a:pt x="150" y="1729"/>
                    <a:pt x="150" y="1825"/>
                  </a:cubicBezTo>
                  <a:cubicBezTo>
                    <a:pt x="150" y="1922"/>
                    <a:pt x="229" y="2000"/>
                    <a:pt x="325" y="2000"/>
                  </a:cubicBezTo>
                  <a:cubicBezTo>
                    <a:pt x="421" y="2000"/>
                    <a:pt x="500" y="1922"/>
                    <a:pt x="500" y="1825"/>
                  </a:cubicBezTo>
                  <a:cubicBezTo>
                    <a:pt x="500" y="1779"/>
                    <a:pt x="482" y="1736"/>
                    <a:pt x="449" y="1703"/>
                  </a:cubicBezTo>
                  <a:cubicBezTo>
                    <a:pt x="449" y="1702"/>
                    <a:pt x="449" y="1702"/>
                    <a:pt x="448" y="1702"/>
                  </a:cubicBezTo>
                  <a:cubicBezTo>
                    <a:pt x="448" y="1701"/>
                    <a:pt x="448" y="1701"/>
                    <a:pt x="448" y="1701"/>
                  </a:cubicBezTo>
                  <a:cubicBezTo>
                    <a:pt x="415" y="1669"/>
                    <a:pt x="371" y="1651"/>
                    <a:pt x="325" y="1651"/>
                  </a:cubicBezTo>
                  <a:close/>
                  <a:moveTo>
                    <a:pt x="2325" y="1151"/>
                  </a:moveTo>
                  <a:cubicBezTo>
                    <a:pt x="2229" y="1151"/>
                    <a:pt x="2150" y="1229"/>
                    <a:pt x="2150" y="1325"/>
                  </a:cubicBezTo>
                  <a:cubicBezTo>
                    <a:pt x="2150" y="1422"/>
                    <a:pt x="2229" y="1500"/>
                    <a:pt x="2325" y="1500"/>
                  </a:cubicBezTo>
                  <a:cubicBezTo>
                    <a:pt x="2421" y="1500"/>
                    <a:pt x="2500" y="1422"/>
                    <a:pt x="2500" y="1325"/>
                  </a:cubicBezTo>
                  <a:cubicBezTo>
                    <a:pt x="2500" y="1229"/>
                    <a:pt x="2421" y="1151"/>
                    <a:pt x="2325" y="1151"/>
                  </a:cubicBezTo>
                  <a:close/>
                  <a:moveTo>
                    <a:pt x="1325" y="817"/>
                  </a:moveTo>
                  <a:cubicBezTo>
                    <a:pt x="1229" y="817"/>
                    <a:pt x="1150" y="896"/>
                    <a:pt x="1150" y="992"/>
                  </a:cubicBezTo>
                  <a:cubicBezTo>
                    <a:pt x="1150" y="1031"/>
                    <a:pt x="1163" y="1068"/>
                    <a:pt x="1188" y="1100"/>
                  </a:cubicBezTo>
                  <a:cubicBezTo>
                    <a:pt x="1188" y="1100"/>
                    <a:pt x="1188" y="1100"/>
                    <a:pt x="1189" y="1101"/>
                  </a:cubicBezTo>
                  <a:cubicBezTo>
                    <a:pt x="1189" y="1101"/>
                    <a:pt x="1189" y="1102"/>
                    <a:pt x="1190" y="1102"/>
                  </a:cubicBezTo>
                  <a:cubicBezTo>
                    <a:pt x="1190" y="1102"/>
                    <a:pt x="1191" y="1103"/>
                    <a:pt x="1191" y="1103"/>
                  </a:cubicBezTo>
                  <a:cubicBezTo>
                    <a:pt x="1191" y="1104"/>
                    <a:pt x="1191" y="1104"/>
                    <a:pt x="1191" y="1104"/>
                  </a:cubicBezTo>
                  <a:cubicBezTo>
                    <a:pt x="1224" y="1144"/>
                    <a:pt x="1273" y="1167"/>
                    <a:pt x="1325" y="1167"/>
                  </a:cubicBezTo>
                  <a:cubicBezTo>
                    <a:pt x="1421" y="1167"/>
                    <a:pt x="1500" y="1088"/>
                    <a:pt x="1500" y="992"/>
                  </a:cubicBezTo>
                  <a:cubicBezTo>
                    <a:pt x="1500" y="896"/>
                    <a:pt x="1421" y="817"/>
                    <a:pt x="1325" y="817"/>
                  </a:cubicBezTo>
                  <a:close/>
                  <a:moveTo>
                    <a:pt x="3325" y="151"/>
                  </a:moveTo>
                  <a:cubicBezTo>
                    <a:pt x="3229" y="151"/>
                    <a:pt x="3150" y="229"/>
                    <a:pt x="3150" y="325"/>
                  </a:cubicBezTo>
                  <a:cubicBezTo>
                    <a:pt x="3150" y="371"/>
                    <a:pt x="3168" y="414"/>
                    <a:pt x="3200" y="447"/>
                  </a:cubicBezTo>
                  <a:cubicBezTo>
                    <a:pt x="3201" y="448"/>
                    <a:pt x="3201" y="448"/>
                    <a:pt x="3201" y="448"/>
                  </a:cubicBezTo>
                  <a:cubicBezTo>
                    <a:pt x="3202" y="449"/>
                    <a:pt x="3202" y="449"/>
                    <a:pt x="3202" y="449"/>
                  </a:cubicBezTo>
                  <a:cubicBezTo>
                    <a:pt x="3202" y="449"/>
                    <a:pt x="3203" y="450"/>
                    <a:pt x="3203" y="450"/>
                  </a:cubicBezTo>
                  <a:cubicBezTo>
                    <a:pt x="3236" y="482"/>
                    <a:pt x="3279" y="500"/>
                    <a:pt x="3325" y="500"/>
                  </a:cubicBezTo>
                  <a:cubicBezTo>
                    <a:pt x="3421" y="500"/>
                    <a:pt x="3500" y="422"/>
                    <a:pt x="3500" y="325"/>
                  </a:cubicBezTo>
                  <a:cubicBezTo>
                    <a:pt x="3500" y="229"/>
                    <a:pt x="3421" y="151"/>
                    <a:pt x="3325"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grpSp>
        <p:nvGrpSpPr>
          <p:cNvPr id="24" name="Graphic 6">
            <a:extLst>
              <a:ext uri="{FF2B5EF4-FFF2-40B4-BE49-F238E27FC236}">
                <a16:creationId xmlns:a16="http://schemas.microsoft.com/office/drawing/2014/main" id="{ECFA6E2F-4CA3-A144-A0BD-94AC0CDACF6D}"/>
              </a:ext>
            </a:extLst>
          </p:cNvPr>
          <p:cNvGrpSpPr/>
          <p:nvPr/>
        </p:nvGrpSpPr>
        <p:grpSpPr>
          <a:xfrm>
            <a:off x="787763" y="3227200"/>
            <a:ext cx="441527" cy="481203"/>
            <a:chOff x="1513650" y="-2339192"/>
            <a:chExt cx="4876800" cy="4876800"/>
          </a:xfrm>
          <a:solidFill>
            <a:schemeClr val="accent2"/>
          </a:solidFill>
        </p:grpSpPr>
        <p:sp>
          <p:nvSpPr>
            <p:cNvPr id="25" name="Freeform 24">
              <a:extLst>
                <a:ext uri="{FF2B5EF4-FFF2-40B4-BE49-F238E27FC236}">
                  <a16:creationId xmlns:a16="http://schemas.microsoft.com/office/drawing/2014/main" id="{6CD7D47B-7553-CE44-A45E-0F5EE4C84EE6}"/>
                </a:ext>
              </a:extLst>
            </p:cNvPr>
            <p:cNvSpPr/>
            <p:nvPr/>
          </p:nvSpPr>
          <p:spPr>
            <a:xfrm>
              <a:off x="1513650" y="-1304702"/>
              <a:ext cx="3895725" cy="2428875"/>
            </a:xfrm>
            <a:custGeom>
              <a:avLst/>
              <a:gdLst>
                <a:gd name="connsiteX0" fmla="*/ 3779520 w 3895725"/>
                <a:gd name="connsiteY0" fmla="*/ 1218992 h 2428875"/>
                <a:gd name="connsiteX1" fmla="*/ 2892028 w 3895725"/>
                <a:gd name="connsiteY1" fmla="*/ 1218992 h 2428875"/>
                <a:gd name="connsiteX2" fmla="*/ 2676068 w 3895725"/>
                <a:gd name="connsiteY2" fmla="*/ 570787 h 2428875"/>
                <a:gd name="connsiteX3" fmla="*/ 2557729 w 3895725"/>
                <a:gd name="connsiteY3" fmla="*/ 487472 h 2428875"/>
                <a:gd name="connsiteX4" fmla="*/ 2443210 w 3895725"/>
                <a:gd name="connsiteY4" fmla="*/ 575826 h 2428875"/>
                <a:gd name="connsiteX5" fmla="*/ 2087451 w 3895725"/>
                <a:gd name="connsiteY5" fmla="*/ 1820715 h 2428875"/>
                <a:gd name="connsiteX6" fmla="*/ 1704051 w 3895725"/>
                <a:gd name="connsiteY6" fmla="*/ 95299 h 2428875"/>
                <a:gd name="connsiteX7" fmla="*/ 1594733 w 3895725"/>
                <a:gd name="connsiteY7" fmla="*/ 287 h 2428875"/>
                <a:gd name="connsiteX8" fmla="*/ 1471841 w 3895725"/>
                <a:gd name="connsiteY8" fmla="*/ 76449 h 2428875"/>
                <a:gd name="connsiteX9" fmla="*/ 1014641 w 3895725"/>
                <a:gd name="connsiteY9" fmla="*/ 1219002 h 2428875"/>
                <a:gd name="connsiteX10" fmla="*/ 121920 w 3895725"/>
                <a:gd name="connsiteY10" fmla="*/ 1219002 h 2428875"/>
                <a:gd name="connsiteX11" fmla="*/ 0 w 3895725"/>
                <a:gd name="connsiteY11" fmla="*/ 1340921 h 2428875"/>
                <a:gd name="connsiteX12" fmla="*/ 121920 w 3895725"/>
                <a:gd name="connsiteY12" fmla="*/ 1462842 h 2428875"/>
                <a:gd name="connsiteX13" fmla="*/ 1097280 w 3895725"/>
                <a:gd name="connsiteY13" fmla="*/ 1462842 h 2428875"/>
                <a:gd name="connsiteX14" fmla="*/ 1210418 w 3895725"/>
                <a:gd name="connsiteY14" fmla="*/ 1386194 h 2428875"/>
                <a:gd name="connsiteX15" fmla="*/ 1551632 w 3895725"/>
                <a:gd name="connsiteY15" fmla="*/ 533487 h 2428875"/>
                <a:gd name="connsiteX16" fmla="*/ 1953559 w 3895725"/>
                <a:gd name="connsiteY16" fmla="*/ 2342780 h 2428875"/>
                <a:gd name="connsiteX17" fmla="*/ 2069059 w 3895725"/>
                <a:gd name="connsiteY17" fmla="*/ 2438287 h 2428875"/>
                <a:gd name="connsiteX18" fmla="*/ 2072631 w 3895725"/>
                <a:gd name="connsiteY18" fmla="*/ 2438287 h 2428875"/>
                <a:gd name="connsiteX19" fmla="*/ 2189759 w 3895725"/>
                <a:gd name="connsiteY19" fmla="*/ 2349934 h 2428875"/>
                <a:gd name="connsiteX20" fmla="*/ 2569340 w 3895725"/>
                <a:gd name="connsiteY20" fmla="*/ 1021901 h 2428875"/>
                <a:gd name="connsiteX21" fmla="*/ 2688412 w 3895725"/>
                <a:gd name="connsiteY21" fmla="*/ 1379536 h 2428875"/>
                <a:gd name="connsiteX22" fmla="*/ 2804150 w 3895725"/>
                <a:gd name="connsiteY22" fmla="*/ 1462851 h 2428875"/>
                <a:gd name="connsiteX23" fmla="*/ 3779511 w 3895725"/>
                <a:gd name="connsiteY23" fmla="*/ 1462851 h 2428875"/>
                <a:gd name="connsiteX24" fmla="*/ 3901431 w 3895725"/>
                <a:gd name="connsiteY24" fmla="*/ 1340931 h 2428875"/>
                <a:gd name="connsiteX25" fmla="*/ 3779520 w 3895725"/>
                <a:gd name="connsiteY25" fmla="*/ 1218992 h 242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5725" h="2428875">
                  <a:moveTo>
                    <a:pt x="3779520" y="1218992"/>
                  </a:moveTo>
                  <a:lnTo>
                    <a:pt x="2892028" y="1218992"/>
                  </a:lnTo>
                  <a:lnTo>
                    <a:pt x="2676068" y="570787"/>
                  </a:lnTo>
                  <a:cubicBezTo>
                    <a:pt x="2659161" y="520066"/>
                    <a:pt x="2610069" y="480081"/>
                    <a:pt x="2557729" y="487472"/>
                  </a:cubicBezTo>
                  <a:cubicBezTo>
                    <a:pt x="2504170" y="488691"/>
                    <a:pt x="2457755" y="524372"/>
                    <a:pt x="2443210" y="575826"/>
                  </a:cubicBezTo>
                  <a:lnTo>
                    <a:pt x="2087451" y="1820715"/>
                  </a:lnTo>
                  <a:lnTo>
                    <a:pt x="1704051" y="95299"/>
                  </a:lnTo>
                  <a:cubicBezTo>
                    <a:pt x="1692345" y="43121"/>
                    <a:pt x="1648130" y="4593"/>
                    <a:pt x="1594733" y="287"/>
                  </a:cubicBezTo>
                  <a:cubicBezTo>
                    <a:pt x="1541659" y="-3285"/>
                    <a:pt x="1491586" y="26700"/>
                    <a:pt x="1471841" y="76449"/>
                  </a:cubicBezTo>
                  <a:lnTo>
                    <a:pt x="1014641" y="1219002"/>
                  </a:lnTo>
                  <a:lnTo>
                    <a:pt x="121920" y="1219002"/>
                  </a:lnTo>
                  <a:cubicBezTo>
                    <a:pt x="54540" y="1219002"/>
                    <a:pt x="0" y="1273542"/>
                    <a:pt x="0" y="1340921"/>
                  </a:cubicBezTo>
                  <a:cubicBezTo>
                    <a:pt x="0" y="1408301"/>
                    <a:pt x="54540" y="1462842"/>
                    <a:pt x="121920" y="1462842"/>
                  </a:cubicBezTo>
                  <a:lnTo>
                    <a:pt x="1097280" y="1462842"/>
                  </a:lnTo>
                  <a:cubicBezTo>
                    <a:pt x="1147020" y="1462918"/>
                    <a:pt x="1192054" y="1432609"/>
                    <a:pt x="1210418" y="1386194"/>
                  </a:cubicBezTo>
                  <a:lnTo>
                    <a:pt x="1551632" y="533487"/>
                  </a:lnTo>
                  <a:lnTo>
                    <a:pt x="1953559" y="2342780"/>
                  </a:lnTo>
                  <a:cubicBezTo>
                    <a:pt x="1965665" y="2397320"/>
                    <a:pt x="2013299" y="2436573"/>
                    <a:pt x="2069059" y="2438287"/>
                  </a:cubicBezTo>
                  <a:cubicBezTo>
                    <a:pt x="2070278" y="2438287"/>
                    <a:pt x="2071411" y="2438287"/>
                    <a:pt x="2072631" y="2438287"/>
                  </a:cubicBezTo>
                  <a:cubicBezTo>
                    <a:pt x="2126923" y="2438287"/>
                    <a:pt x="2174796" y="2402359"/>
                    <a:pt x="2189759" y="2349934"/>
                  </a:cubicBezTo>
                  <a:lnTo>
                    <a:pt x="2569340" y="1021901"/>
                  </a:lnTo>
                  <a:lnTo>
                    <a:pt x="2688412" y="1379536"/>
                  </a:lnTo>
                  <a:cubicBezTo>
                    <a:pt x="2705072" y="1429275"/>
                    <a:pt x="2751725" y="1462851"/>
                    <a:pt x="2804150" y="1462851"/>
                  </a:cubicBezTo>
                  <a:lnTo>
                    <a:pt x="3779511" y="1462851"/>
                  </a:lnTo>
                  <a:cubicBezTo>
                    <a:pt x="3846890" y="1462851"/>
                    <a:pt x="3901431" y="1408311"/>
                    <a:pt x="3901431" y="1340931"/>
                  </a:cubicBezTo>
                  <a:cubicBezTo>
                    <a:pt x="3901440" y="1273523"/>
                    <a:pt x="3846900" y="1218992"/>
                    <a:pt x="3779520" y="1218992"/>
                  </a:cubicBezTo>
                  <a:close/>
                </a:path>
              </a:pathLst>
            </a:custGeom>
            <a:grpFill/>
            <a:ln w="9525" cap="flat">
              <a:solidFill>
                <a:schemeClr val="tx1"/>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26" name="Freeform 25">
              <a:extLst>
                <a:ext uri="{FF2B5EF4-FFF2-40B4-BE49-F238E27FC236}">
                  <a16:creationId xmlns:a16="http://schemas.microsoft.com/office/drawing/2014/main" id="{A8F6C3D9-03D1-D643-9A8F-014E9002C157}"/>
                </a:ext>
              </a:extLst>
            </p:cNvPr>
            <p:cNvSpPr/>
            <p:nvPr/>
          </p:nvSpPr>
          <p:spPr>
            <a:xfrm>
              <a:off x="1518449" y="-2154531"/>
              <a:ext cx="4867275" cy="4505325"/>
            </a:xfrm>
            <a:custGeom>
              <a:avLst/>
              <a:gdLst>
                <a:gd name="connsiteX0" fmla="*/ 4443491 w 4867275"/>
                <a:gd name="connsiteY0" fmla="*/ 428501 h 4505325"/>
                <a:gd name="connsiteX1" fmla="*/ 3408961 w 4867275"/>
                <a:gd name="connsiteY1" fmla="*/ 0 h 4505325"/>
                <a:gd name="connsiteX2" fmla="*/ 2433601 w 4867275"/>
                <a:gd name="connsiteY2" fmla="*/ 380228 h 4505325"/>
                <a:gd name="connsiteX3" fmla="*/ 1458241 w 4867275"/>
                <a:gd name="connsiteY3" fmla="*/ 0 h 4505325"/>
                <a:gd name="connsiteX4" fmla="*/ 423712 w 4867275"/>
                <a:gd name="connsiteY4" fmla="*/ 428511 h 4505325"/>
                <a:gd name="connsiteX5" fmla="*/ 46493 w 4867275"/>
                <a:gd name="connsiteY5" fmla="*/ 1825219 h 4505325"/>
                <a:gd name="connsiteX6" fmla="*/ 300087 w 4867275"/>
                <a:gd name="connsiteY6" fmla="*/ 1825219 h 4505325"/>
                <a:gd name="connsiteX7" fmla="*/ 596105 w 4867275"/>
                <a:gd name="connsiteY7" fmla="*/ 600980 h 4505325"/>
                <a:gd name="connsiteX8" fmla="*/ 1458241 w 4867275"/>
                <a:gd name="connsiteY8" fmla="*/ 243916 h 4505325"/>
                <a:gd name="connsiteX9" fmla="*/ 2255436 w 4867275"/>
                <a:gd name="connsiteY9" fmla="*/ 547659 h 4505325"/>
                <a:gd name="connsiteX10" fmla="*/ 2433601 w 4867275"/>
                <a:gd name="connsiteY10" fmla="*/ 714204 h 4505325"/>
                <a:gd name="connsiteX11" fmla="*/ 2611852 w 4867275"/>
                <a:gd name="connsiteY11" fmla="*/ 547583 h 4505325"/>
                <a:gd name="connsiteX12" fmla="*/ 3408961 w 4867275"/>
                <a:gd name="connsiteY12" fmla="*/ 243840 h 4505325"/>
                <a:gd name="connsiteX13" fmla="*/ 4271098 w 4867275"/>
                <a:gd name="connsiteY13" fmla="*/ 600904 h 4505325"/>
                <a:gd name="connsiteX14" fmla="*/ 4271098 w 4867275"/>
                <a:gd name="connsiteY14" fmla="*/ 2325100 h 4505325"/>
                <a:gd name="connsiteX15" fmla="*/ 2433601 w 4867275"/>
                <a:gd name="connsiteY15" fmla="*/ 4162587 h 4505325"/>
                <a:gd name="connsiteX16" fmla="*/ 827753 w 4867275"/>
                <a:gd name="connsiteY16" fmla="*/ 2556739 h 4505325"/>
                <a:gd name="connsiteX17" fmla="*/ 482881 w 4867275"/>
                <a:gd name="connsiteY17" fmla="*/ 2556739 h 4505325"/>
                <a:gd name="connsiteX18" fmla="*/ 2433601 w 4867275"/>
                <a:gd name="connsiteY18" fmla="*/ 4507459 h 4505325"/>
                <a:gd name="connsiteX19" fmla="*/ 4443491 w 4867275"/>
                <a:gd name="connsiteY19" fmla="*/ 2497569 h 4505325"/>
                <a:gd name="connsiteX20" fmla="*/ 4443491 w 4867275"/>
                <a:gd name="connsiteY20" fmla="*/ 428501 h 450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7275" h="4505325">
                  <a:moveTo>
                    <a:pt x="4443491" y="428501"/>
                  </a:moveTo>
                  <a:cubicBezTo>
                    <a:pt x="4157798" y="142808"/>
                    <a:pt x="3783341" y="0"/>
                    <a:pt x="3408961" y="0"/>
                  </a:cubicBezTo>
                  <a:cubicBezTo>
                    <a:pt x="3058641" y="0"/>
                    <a:pt x="2711169" y="130131"/>
                    <a:pt x="2433601" y="380228"/>
                  </a:cubicBezTo>
                  <a:cubicBezTo>
                    <a:pt x="2155948" y="130131"/>
                    <a:pt x="1808561" y="0"/>
                    <a:pt x="1458241" y="0"/>
                  </a:cubicBezTo>
                  <a:cubicBezTo>
                    <a:pt x="1083785" y="0"/>
                    <a:pt x="709405" y="142808"/>
                    <a:pt x="423712" y="428511"/>
                  </a:cubicBezTo>
                  <a:cubicBezTo>
                    <a:pt x="44865" y="807434"/>
                    <a:pt x="-77141" y="1341120"/>
                    <a:pt x="46493" y="1825219"/>
                  </a:cubicBezTo>
                  <a:lnTo>
                    <a:pt x="300087" y="1825219"/>
                  </a:lnTo>
                  <a:cubicBezTo>
                    <a:pt x="170042" y="1406385"/>
                    <a:pt x="265054" y="932031"/>
                    <a:pt x="596105" y="600980"/>
                  </a:cubicBezTo>
                  <a:cubicBezTo>
                    <a:pt x="826372" y="370713"/>
                    <a:pt x="1132553" y="243916"/>
                    <a:pt x="1458241" y="243916"/>
                  </a:cubicBezTo>
                  <a:cubicBezTo>
                    <a:pt x="1755478" y="243916"/>
                    <a:pt x="2033542" y="354054"/>
                    <a:pt x="2255436" y="547659"/>
                  </a:cubicBezTo>
                  <a:lnTo>
                    <a:pt x="2433601" y="714204"/>
                  </a:lnTo>
                  <a:lnTo>
                    <a:pt x="2611852" y="547583"/>
                  </a:lnTo>
                  <a:cubicBezTo>
                    <a:pt x="2833747" y="354054"/>
                    <a:pt x="3111810" y="243840"/>
                    <a:pt x="3408961" y="243840"/>
                  </a:cubicBezTo>
                  <a:cubicBezTo>
                    <a:pt x="3734650" y="243840"/>
                    <a:pt x="4040755" y="370637"/>
                    <a:pt x="4271098" y="600904"/>
                  </a:cubicBezTo>
                  <a:cubicBezTo>
                    <a:pt x="4746500" y="1076230"/>
                    <a:pt x="4746424" y="1849774"/>
                    <a:pt x="4271098" y="2325100"/>
                  </a:cubicBezTo>
                  <a:lnTo>
                    <a:pt x="2433601" y="4162587"/>
                  </a:lnTo>
                  <a:lnTo>
                    <a:pt x="827753" y="2556739"/>
                  </a:lnTo>
                  <a:lnTo>
                    <a:pt x="482881" y="2556739"/>
                  </a:lnTo>
                  <a:lnTo>
                    <a:pt x="2433601" y="4507459"/>
                  </a:lnTo>
                  <a:lnTo>
                    <a:pt x="4443491" y="2497569"/>
                  </a:lnTo>
                  <a:cubicBezTo>
                    <a:pt x="5014810" y="1926174"/>
                    <a:pt x="5014810" y="999906"/>
                    <a:pt x="4443491" y="428501"/>
                  </a:cubicBezTo>
                  <a:close/>
                </a:path>
              </a:pathLst>
            </a:custGeom>
            <a:grpFill/>
            <a:ln w="9525" cap="flat">
              <a:solidFill>
                <a:schemeClr val="tx1"/>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sp>
        <p:nvSpPr>
          <p:cNvPr id="28" name="Rectangle 27">
            <a:extLst>
              <a:ext uri="{FF2B5EF4-FFF2-40B4-BE49-F238E27FC236}">
                <a16:creationId xmlns:a16="http://schemas.microsoft.com/office/drawing/2014/main" id="{C3666132-2552-454F-A09C-8CA84F260F97}"/>
              </a:ext>
            </a:extLst>
          </p:cNvPr>
          <p:cNvSpPr/>
          <p:nvPr/>
        </p:nvSpPr>
        <p:spPr>
          <a:xfrm>
            <a:off x="1481213" y="1560537"/>
            <a:ext cx="1453317" cy="24622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AI Anomaly or Alert</a:t>
            </a:r>
          </a:p>
        </p:txBody>
      </p:sp>
      <p:sp>
        <p:nvSpPr>
          <p:cNvPr id="30" name="Rectangle 29">
            <a:extLst>
              <a:ext uri="{FF2B5EF4-FFF2-40B4-BE49-F238E27FC236}">
                <a16:creationId xmlns:a16="http://schemas.microsoft.com/office/drawing/2014/main" id="{ADF6E70C-B78D-1F4E-8797-685E66F66927}"/>
              </a:ext>
            </a:extLst>
          </p:cNvPr>
          <p:cNvSpPr/>
          <p:nvPr/>
        </p:nvSpPr>
        <p:spPr>
          <a:xfrm>
            <a:off x="1481213" y="3336743"/>
            <a:ext cx="1453317" cy="24622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Asset Health Score</a:t>
            </a:r>
          </a:p>
        </p:txBody>
      </p:sp>
      <p:sp>
        <p:nvSpPr>
          <p:cNvPr id="31" name="Rectangle 30">
            <a:extLst>
              <a:ext uri="{FF2B5EF4-FFF2-40B4-BE49-F238E27FC236}">
                <a16:creationId xmlns:a16="http://schemas.microsoft.com/office/drawing/2014/main" id="{B995087F-C184-FE49-AD64-E82498076ADE}"/>
              </a:ext>
            </a:extLst>
          </p:cNvPr>
          <p:cNvSpPr/>
          <p:nvPr/>
        </p:nvSpPr>
        <p:spPr>
          <a:xfrm>
            <a:off x="1481213" y="4151658"/>
            <a:ext cx="1453317" cy="24622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Predicted Failure</a:t>
            </a:r>
          </a:p>
        </p:txBody>
      </p:sp>
      <p:sp>
        <p:nvSpPr>
          <p:cNvPr id="32" name="Rectangle 31">
            <a:extLst>
              <a:ext uri="{FF2B5EF4-FFF2-40B4-BE49-F238E27FC236}">
                <a16:creationId xmlns:a16="http://schemas.microsoft.com/office/drawing/2014/main" id="{6A7FCCBA-98AD-1042-8667-12DA21AA2E35}"/>
              </a:ext>
            </a:extLst>
          </p:cNvPr>
          <p:cNvSpPr/>
          <p:nvPr/>
        </p:nvSpPr>
        <p:spPr>
          <a:xfrm>
            <a:off x="3504367" y="3826876"/>
            <a:ext cx="1453317" cy="246221"/>
          </a:xfrm>
          <a:prstGeom prst="rect">
            <a:avLst/>
          </a:prstGeom>
        </p:spPr>
        <p:txBody>
          <a:bodyPr wrap="square">
            <a:spAutoFit/>
          </a:bodyPr>
          <a:lstStyle/>
          <a:p>
            <a:pPr marL="0" marR="0" lvl="0" indent="0" algn="ctr" defTabSz="428615" rtl="0" eaLnBrk="1" fontAlgn="auto" latinLnBrk="0" hangingPunct="1">
              <a:lnSpc>
                <a:spcPct val="100000"/>
              </a:lnSpc>
              <a:spcBef>
                <a:spcPct val="20000"/>
              </a:spcBef>
              <a:spcAft>
                <a:spcPts val="0"/>
              </a:spcAft>
              <a:buClr>
                <a:srgbClr val="009FEE"/>
              </a:buClr>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604020202020204" charset="0"/>
                <a:ea typeface="Open Sans" panose="020B0606030504020204" pitchFamily="34" charset="0"/>
                <a:cs typeface="Open Sans" panose="020B0606030504020204" pitchFamily="34" charset="0"/>
              </a:rPr>
              <a:t>Maintenance History</a:t>
            </a:r>
          </a:p>
        </p:txBody>
      </p:sp>
      <p:sp>
        <p:nvSpPr>
          <p:cNvPr id="33" name="Rectangle 32">
            <a:extLst>
              <a:ext uri="{FF2B5EF4-FFF2-40B4-BE49-F238E27FC236}">
                <a16:creationId xmlns:a16="http://schemas.microsoft.com/office/drawing/2014/main" id="{A2BC78ED-9069-0949-AF94-53CD4D0A0239}"/>
              </a:ext>
            </a:extLst>
          </p:cNvPr>
          <p:cNvSpPr/>
          <p:nvPr/>
        </p:nvSpPr>
        <p:spPr>
          <a:xfrm>
            <a:off x="3439307" y="1844897"/>
            <a:ext cx="1453317" cy="24622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Generate Work Queue</a:t>
            </a:r>
          </a:p>
        </p:txBody>
      </p:sp>
      <p:grpSp>
        <p:nvGrpSpPr>
          <p:cNvPr id="34" name="Группа 704">
            <a:extLst>
              <a:ext uri="{FF2B5EF4-FFF2-40B4-BE49-F238E27FC236}">
                <a16:creationId xmlns:a16="http://schemas.microsoft.com/office/drawing/2014/main" id="{5D3626A7-C440-494B-AB95-7D7702569783}"/>
              </a:ext>
            </a:extLst>
          </p:cNvPr>
          <p:cNvGrpSpPr/>
          <p:nvPr/>
        </p:nvGrpSpPr>
        <p:grpSpPr>
          <a:xfrm>
            <a:off x="3766313" y="2576799"/>
            <a:ext cx="806806" cy="832473"/>
            <a:chOff x="273050" y="-1744663"/>
            <a:chExt cx="781050" cy="782638"/>
          </a:xfrm>
          <a:solidFill>
            <a:schemeClr val="accent2"/>
          </a:solidFill>
        </p:grpSpPr>
        <p:sp>
          <p:nvSpPr>
            <p:cNvPr id="35" name="Freeform 111">
              <a:extLst>
                <a:ext uri="{FF2B5EF4-FFF2-40B4-BE49-F238E27FC236}">
                  <a16:creationId xmlns:a16="http://schemas.microsoft.com/office/drawing/2014/main" id="{5C0ECB57-1FD4-104C-AD8C-F6776CDF3E9A}"/>
                </a:ext>
              </a:extLst>
            </p:cNvPr>
            <p:cNvSpPr>
              <a:spLocks noEditPoints="1"/>
            </p:cNvSpPr>
            <p:nvPr/>
          </p:nvSpPr>
          <p:spPr bwMode="auto">
            <a:xfrm>
              <a:off x="273050" y="-1744663"/>
              <a:ext cx="781050" cy="782638"/>
            </a:xfrm>
            <a:custGeom>
              <a:avLst/>
              <a:gdLst>
                <a:gd name="T0" fmla="*/ 3706 w 3998"/>
                <a:gd name="T1" fmla="*/ 1698 h 4000"/>
                <a:gd name="T2" fmla="*/ 3458 w 3998"/>
                <a:gd name="T3" fmla="*/ 1064 h 4000"/>
                <a:gd name="T4" fmla="*/ 3596 w 3998"/>
                <a:gd name="T5" fmla="*/ 769 h 4000"/>
                <a:gd name="T6" fmla="*/ 3188 w 3998"/>
                <a:gd name="T7" fmla="*/ 446 h 4000"/>
                <a:gd name="T8" fmla="*/ 2605 w 3998"/>
                <a:gd name="T9" fmla="*/ 614 h 4000"/>
                <a:gd name="T10" fmla="*/ 2331 w 3998"/>
                <a:gd name="T11" fmla="*/ 63 h 4000"/>
                <a:gd name="T12" fmla="*/ 1814 w 3998"/>
                <a:gd name="T13" fmla="*/ 0 h 4000"/>
                <a:gd name="T14" fmla="*/ 1683 w 3998"/>
                <a:gd name="T15" fmla="*/ 360 h 4000"/>
                <a:gd name="T16" fmla="*/ 1062 w 3998"/>
                <a:gd name="T17" fmla="*/ 617 h 4000"/>
                <a:gd name="T18" fmla="*/ 716 w 3998"/>
                <a:gd name="T19" fmla="*/ 455 h 4000"/>
                <a:gd name="T20" fmla="*/ 394 w 3998"/>
                <a:gd name="T21" fmla="*/ 865 h 4000"/>
                <a:gd name="T22" fmla="*/ 590 w 3998"/>
                <a:gd name="T23" fmla="*/ 1449 h 4000"/>
                <a:gd name="T24" fmla="*/ 59 w 3998"/>
                <a:gd name="T25" fmla="*/ 1742 h 4000"/>
                <a:gd name="T26" fmla="*/ 0 w 3998"/>
                <a:gd name="T27" fmla="*/ 2259 h 4000"/>
                <a:gd name="T28" fmla="*/ 305 w 3998"/>
                <a:gd name="T29" fmla="*/ 2370 h 4000"/>
                <a:gd name="T30" fmla="*/ 578 w 3998"/>
                <a:gd name="T31" fmla="*/ 2994 h 4000"/>
                <a:gd name="T32" fmla="*/ 454 w 3998"/>
                <a:gd name="T33" fmla="*/ 3283 h 4000"/>
                <a:gd name="T34" fmla="*/ 864 w 3998"/>
                <a:gd name="T35" fmla="*/ 3605 h 4000"/>
                <a:gd name="T36" fmla="*/ 1448 w 3998"/>
                <a:gd name="T37" fmla="*/ 3409 h 4000"/>
                <a:gd name="T38" fmla="*/ 1741 w 3998"/>
                <a:gd name="T39" fmla="*/ 3940 h 4000"/>
                <a:gd name="T40" fmla="*/ 2258 w 3998"/>
                <a:gd name="T41" fmla="*/ 4000 h 4000"/>
                <a:gd name="T42" fmla="*/ 2357 w 3998"/>
                <a:gd name="T43" fmla="*/ 3766 h 4000"/>
                <a:gd name="T44" fmla="*/ 2993 w 3998"/>
                <a:gd name="T45" fmla="*/ 3503 h 4000"/>
                <a:gd name="T46" fmla="*/ 3229 w 3998"/>
                <a:gd name="T47" fmla="*/ 3597 h 4000"/>
                <a:gd name="T48" fmla="*/ 3552 w 3998"/>
                <a:gd name="T49" fmla="*/ 3189 h 4000"/>
                <a:gd name="T50" fmla="*/ 3384 w 3998"/>
                <a:gd name="T51" fmla="*/ 2607 h 4000"/>
                <a:gd name="T52" fmla="*/ 3935 w 3998"/>
                <a:gd name="T53" fmla="*/ 2332 h 4000"/>
                <a:gd name="T54" fmla="*/ 3998 w 3998"/>
                <a:gd name="T55" fmla="*/ 1815 h 4000"/>
                <a:gd name="T56" fmla="*/ 3850 w 3998"/>
                <a:gd name="T57" fmla="*/ 2196 h 4000"/>
                <a:gd name="T58" fmla="*/ 3249 w 3998"/>
                <a:gd name="T59" fmla="*/ 2548 h 4000"/>
                <a:gd name="T60" fmla="*/ 3395 w 3998"/>
                <a:gd name="T61" fmla="*/ 3222 h 4000"/>
                <a:gd name="T62" fmla="*/ 3081 w 3998"/>
                <a:gd name="T63" fmla="*/ 3383 h 4000"/>
                <a:gd name="T64" fmla="*/ 2211 w 3998"/>
                <a:gd name="T65" fmla="*/ 3744 h 4000"/>
                <a:gd name="T66" fmla="*/ 1875 w 3998"/>
                <a:gd name="T67" fmla="*/ 3852 h 4000"/>
                <a:gd name="T68" fmla="*/ 1502 w 3998"/>
                <a:gd name="T69" fmla="*/ 3271 h 4000"/>
                <a:gd name="T70" fmla="*/ 828 w 3998"/>
                <a:gd name="T71" fmla="*/ 3448 h 4000"/>
                <a:gd name="T72" fmla="*/ 700 w 3998"/>
                <a:gd name="T73" fmla="*/ 3077 h 4000"/>
                <a:gd name="T74" fmla="*/ 328 w 3998"/>
                <a:gd name="T75" fmla="*/ 2224 h 4000"/>
                <a:gd name="T76" fmla="*/ 148 w 3998"/>
                <a:gd name="T77" fmla="*/ 1876 h 4000"/>
                <a:gd name="T78" fmla="*/ 728 w 3998"/>
                <a:gd name="T79" fmla="*/ 1503 h 4000"/>
                <a:gd name="T80" fmla="*/ 551 w 3998"/>
                <a:gd name="T81" fmla="*/ 829 h 4000"/>
                <a:gd name="T82" fmla="*/ 979 w 3998"/>
                <a:gd name="T83" fmla="*/ 740 h 4000"/>
                <a:gd name="T84" fmla="*/ 1829 w 3998"/>
                <a:gd name="T85" fmla="*/ 387 h 4000"/>
                <a:gd name="T86" fmla="*/ 2194 w 3998"/>
                <a:gd name="T87" fmla="*/ 148 h 4000"/>
                <a:gd name="T88" fmla="*/ 2546 w 3998"/>
                <a:gd name="T89" fmla="*/ 750 h 4000"/>
                <a:gd name="T90" fmla="*/ 3220 w 3998"/>
                <a:gd name="T91" fmla="*/ 603 h 4000"/>
                <a:gd name="T92" fmla="*/ 3338 w 3998"/>
                <a:gd name="T93" fmla="*/ 976 h 4000"/>
                <a:gd name="T94" fmla="*/ 3678 w 3998"/>
                <a:gd name="T95" fmla="*/ 1843 h 4000"/>
                <a:gd name="T96" fmla="*/ 3850 w 3998"/>
                <a:gd name="T97" fmla="*/ 2196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98" h="4000">
                  <a:moveTo>
                    <a:pt x="3938" y="1742"/>
                  </a:moveTo>
                  <a:cubicBezTo>
                    <a:pt x="3706" y="1698"/>
                    <a:pt x="3706" y="1698"/>
                    <a:pt x="3706" y="1698"/>
                  </a:cubicBezTo>
                  <a:cubicBezTo>
                    <a:pt x="3570" y="1671"/>
                    <a:pt x="3458" y="1579"/>
                    <a:pt x="3407" y="1449"/>
                  </a:cubicBezTo>
                  <a:cubicBezTo>
                    <a:pt x="3357" y="1320"/>
                    <a:pt x="3375" y="1176"/>
                    <a:pt x="3458" y="1064"/>
                  </a:cubicBezTo>
                  <a:cubicBezTo>
                    <a:pt x="3603" y="865"/>
                    <a:pt x="3603" y="865"/>
                    <a:pt x="3603" y="865"/>
                  </a:cubicBezTo>
                  <a:cubicBezTo>
                    <a:pt x="3625" y="836"/>
                    <a:pt x="3621" y="795"/>
                    <a:pt x="3596" y="769"/>
                  </a:cubicBezTo>
                  <a:cubicBezTo>
                    <a:pt x="3282" y="455"/>
                    <a:pt x="3282" y="455"/>
                    <a:pt x="3282" y="455"/>
                  </a:cubicBezTo>
                  <a:cubicBezTo>
                    <a:pt x="3256" y="430"/>
                    <a:pt x="3217" y="426"/>
                    <a:pt x="3188" y="446"/>
                  </a:cubicBezTo>
                  <a:cubicBezTo>
                    <a:pt x="2992" y="578"/>
                    <a:pt x="2992" y="578"/>
                    <a:pt x="2992" y="578"/>
                  </a:cubicBezTo>
                  <a:cubicBezTo>
                    <a:pt x="2877" y="656"/>
                    <a:pt x="2733" y="669"/>
                    <a:pt x="2605" y="614"/>
                  </a:cubicBezTo>
                  <a:cubicBezTo>
                    <a:pt x="2478" y="558"/>
                    <a:pt x="2390" y="443"/>
                    <a:pt x="2368" y="306"/>
                  </a:cubicBezTo>
                  <a:cubicBezTo>
                    <a:pt x="2331" y="63"/>
                    <a:pt x="2331" y="63"/>
                    <a:pt x="2331" y="63"/>
                  </a:cubicBezTo>
                  <a:cubicBezTo>
                    <a:pt x="2326" y="27"/>
                    <a:pt x="2295" y="0"/>
                    <a:pt x="2258" y="0"/>
                  </a:cubicBezTo>
                  <a:cubicBezTo>
                    <a:pt x="1814" y="0"/>
                    <a:pt x="1814" y="0"/>
                    <a:pt x="1814" y="0"/>
                  </a:cubicBezTo>
                  <a:cubicBezTo>
                    <a:pt x="1778" y="0"/>
                    <a:pt x="1748" y="25"/>
                    <a:pt x="1741" y="60"/>
                  </a:cubicBezTo>
                  <a:cubicBezTo>
                    <a:pt x="1683" y="360"/>
                    <a:pt x="1683" y="360"/>
                    <a:pt x="1683" y="360"/>
                  </a:cubicBezTo>
                  <a:cubicBezTo>
                    <a:pt x="1658" y="493"/>
                    <a:pt x="1568" y="604"/>
                    <a:pt x="1442" y="656"/>
                  </a:cubicBezTo>
                  <a:cubicBezTo>
                    <a:pt x="1317" y="708"/>
                    <a:pt x="1174" y="693"/>
                    <a:pt x="1062" y="617"/>
                  </a:cubicBezTo>
                  <a:cubicBezTo>
                    <a:pt x="810" y="446"/>
                    <a:pt x="810" y="446"/>
                    <a:pt x="810" y="446"/>
                  </a:cubicBezTo>
                  <a:cubicBezTo>
                    <a:pt x="780" y="426"/>
                    <a:pt x="741" y="430"/>
                    <a:pt x="716" y="455"/>
                  </a:cubicBezTo>
                  <a:cubicBezTo>
                    <a:pt x="402" y="769"/>
                    <a:pt x="402" y="769"/>
                    <a:pt x="402" y="769"/>
                  </a:cubicBezTo>
                  <a:cubicBezTo>
                    <a:pt x="376" y="795"/>
                    <a:pt x="373" y="836"/>
                    <a:pt x="394" y="865"/>
                  </a:cubicBezTo>
                  <a:cubicBezTo>
                    <a:pt x="540" y="1064"/>
                    <a:pt x="540" y="1064"/>
                    <a:pt x="540" y="1064"/>
                  </a:cubicBezTo>
                  <a:cubicBezTo>
                    <a:pt x="622" y="1176"/>
                    <a:pt x="641" y="1320"/>
                    <a:pt x="590" y="1449"/>
                  </a:cubicBezTo>
                  <a:cubicBezTo>
                    <a:pt x="539" y="1579"/>
                    <a:pt x="428" y="1671"/>
                    <a:pt x="291" y="1698"/>
                  </a:cubicBezTo>
                  <a:cubicBezTo>
                    <a:pt x="59" y="1742"/>
                    <a:pt x="59" y="1742"/>
                    <a:pt x="59" y="1742"/>
                  </a:cubicBezTo>
                  <a:cubicBezTo>
                    <a:pt x="25" y="1749"/>
                    <a:pt x="0" y="1779"/>
                    <a:pt x="0" y="1815"/>
                  </a:cubicBezTo>
                  <a:cubicBezTo>
                    <a:pt x="0" y="2259"/>
                    <a:pt x="0" y="2259"/>
                    <a:pt x="0" y="2259"/>
                  </a:cubicBezTo>
                  <a:cubicBezTo>
                    <a:pt x="0" y="2296"/>
                    <a:pt x="26" y="2327"/>
                    <a:pt x="62" y="2333"/>
                  </a:cubicBezTo>
                  <a:cubicBezTo>
                    <a:pt x="305" y="2370"/>
                    <a:pt x="305" y="2370"/>
                    <a:pt x="305" y="2370"/>
                  </a:cubicBezTo>
                  <a:cubicBezTo>
                    <a:pt x="443" y="2391"/>
                    <a:pt x="558" y="2480"/>
                    <a:pt x="613" y="2607"/>
                  </a:cubicBezTo>
                  <a:cubicBezTo>
                    <a:pt x="669" y="2734"/>
                    <a:pt x="655" y="2879"/>
                    <a:pt x="578" y="2994"/>
                  </a:cubicBezTo>
                  <a:cubicBezTo>
                    <a:pt x="445" y="3189"/>
                    <a:pt x="445" y="3189"/>
                    <a:pt x="445" y="3189"/>
                  </a:cubicBezTo>
                  <a:cubicBezTo>
                    <a:pt x="425" y="3219"/>
                    <a:pt x="429" y="3258"/>
                    <a:pt x="454" y="3283"/>
                  </a:cubicBezTo>
                  <a:cubicBezTo>
                    <a:pt x="768" y="3598"/>
                    <a:pt x="768" y="3598"/>
                    <a:pt x="768" y="3598"/>
                  </a:cubicBezTo>
                  <a:cubicBezTo>
                    <a:pt x="794" y="3623"/>
                    <a:pt x="835" y="3627"/>
                    <a:pt x="864" y="3605"/>
                  </a:cubicBezTo>
                  <a:cubicBezTo>
                    <a:pt x="1063" y="3460"/>
                    <a:pt x="1063" y="3460"/>
                    <a:pt x="1063" y="3460"/>
                  </a:cubicBezTo>
                  <a:cubicBezTo>
                    <a:pt x="1175" y="3377"/>
                    <a:pt x="1319" y="3358"/>
                    <a:pt x="1448" y="3409"/>
                  </a:cubicBezTo>
                  <a:cubicBezTo>
                    <a:pt x="1577" y="3460"/>
                    <a:pt x="1670" y="3572"/>
                    <a:pt x="1696" y="3708"/>
                  </a:cubicBezTo>
                  <a:cubicBezTo>
                    <a:pt x="1741" y="3940"/>
                    <a:pt x="1741" y="3940"/>
                    <a:pt x="1741" y="3940"/>
                  </a:cubicBezTo>
                  <a:cubicBezTo>
                    <a:pt x="1748" y="3975"/>
                    <a:pt x="1778" y="4000"/>
                    <a:pt x="1814" y="4000"/>
                  </a:cubicBezTo>
                  <a:cubicBezTo>
                    <a:pt x="2258" y="4000"/>
                    <a:pt x="2258" y="4000"/>
                    <a:pt x="2258" y="4000"/>
                  </a:cubicBezTo>
                  <a:cubicBezTo>
                    <a:pt x="2295" y="4000"/>
                    <a:pt x="2326" y="3973"/>
                    <a:pt x="2331" y="3937"/>
                  </a:cubicBezTo>
                  <a:cubicBezTo>
                    <a:pt x="2357" y="3766"/>
                    <a:pt x="2357" y="3766"/>
                    <a:pt x="2357" y="3766"/>
                  </a:cubicBezTo>
                  <a:cubicBezTo>
                    <a:pt x="2379" y="3626"/>
                    <a:pt x="2470" y="3509"/>
                    <a:pt x="2601" y="3455"/>
                  </a:cubicBezTo>
                  <a:cubicBezTo>
                    <a:pt x="2732" y="3401"/>
                    <a:pt x="2879" y="3419"/>
                    <a:pt x="2993" y="3503"/>
                  </a:cubicBezTo>
                  <a:cubicBezTo>
                    <a:pt x="3133" y="3605"/>
                    <a:pt x="3133" y="3605"/>
                    <a:pt x="3133" y="3605"/>
                  </a:cubicBezTo>
                  <a:cubicBezTo>
                    <a:pt x="3163" y="3627"/>
                    <a:pt x="3203" y="3623"/>
                    <a:pt x="3229" y="3597"/>
                  </a:cubicBezTo>
                  <a:cubicBezTo>
                    <a:pt x="3543" y="3283"/>
                    <a:pt x="3543" y="3283"/>
                    <a:pt x="3543" y="3283"/>
                  </a:cubicBezTo>
                  <a:cubicBezTo>
                    <a:pt x="3568" y="3258"/>
                    <a:pt x="3572" y="3219"/>
                    <a:pt x="3552" y="3189"/>
                  </a:cubicBezTo>
                  <a:cubicBezTo>
                    <a:pt x="3420" y="2994"/>
                    <a:pt x="3420" y="2994"/>
                    <a:pt x="3420" y="2994"/>
                  </a:cubicBezTo>
                  <a:cubicBezTo>
                    <a:pt x="3342" y="2879"/>
                    <a:pt x="3329" y="2734"/>
                    <a:pt x="3384" y="2607"/>
                  </a:cubicBezTo>
                  <a:cubicBezTo>
                    <a:pt x="3440" y="2480"/>
                    <a:pt x="3555" y="2391"/>
                    <a:pt x="3692" y="2370"/>
                  </a:cubicBezTo>
                  <a:cubicBezTo>
                    <a:pt x="3935" y="2332"/>
                    <a:pt x="3935" y="2332"/>
                    <a:pt x="3935" y="2332"/>
                  </a:cubicBezTo>
                  <a:cubicBezTo>
                    <a:pt x="3971" y="2327"/>
                    <a:pt x="3998" y="2296"/>
                    <a:pt x="3998" y="2259"/>
                  </a:cubicBezTo>
                  <a:cubicBezTo>
                    <a:pt x="3998" y="1815"/>
                    <a:pt x="3998" y="1815"/>
                    <a:pt x="3998" y="1815"/>
                  </a:cubicBezTo>
                  <a:cubicBezTo>
                    <a:pt x="3998" y="1779"/>
                    <a:pt x="3973" y="1749"/>
                    <a:pt x="3938" y="1742"/>
                  </a:cubicBezTo>
                  <a:close/>
                  <a:moveTo>
                    <a:pt x="3850" y="2196"/>
                  </a:moveTo>
                  <a:cubicBezTo>
                    <a:pt x="3670" y="2224"/>
                    <a:pt x="3670" y="2224"/>
                    <a:pt x="3670" y="2224"/>
                  </a:cubicBezTo>
                  <a:cubicBezTo>
                    <a:pt x="3482" y="2252"/>
                    <a:pt x="3324" y="2374"/>
                    <a:pt x="3249" y="2548"/>
                  </a:cubicBezTo>
                  <a:cubicBezTo>
                    <a:pt x="3173" y="2722"/>
                    <a:pt x="3191" y="2920"/>
                    <a:pt x="3297" y="3077"/>
                  </a:cubicBezTo>
                  <a:cubicBezTo>
                    <a:pt x="3395" y="3222"/>
                    <a:pt x="3395" y="3222"/>
                    <a:pt x="3395" y="3222"/>
                  </a:cubicBezTo>
                  <a:cubicBezTo>
                    <a:pt x="3169" y="3448"/>
                    <a:pt x="3169" y="3448"/>
                    <a:pt x="3169" y="3448"/>
                  </a:cubicBezTo>
                  <a:cubicBezTo>
                    <a:pt x="3081" y="3383"/>
                    <a:pt x="3081" y="3383"/>
                    <a:pt x="3081" y="3383"/>
                  </a:cubicBezTo>
                  <a:cubicBezTo>
                    <a:pt x="2924" y="3268"/>
                    <a:pt x="2724" y="3244"/>
                    <a:pt x="2545" y="3318"/>
                  </a:cubicBezTo>
                  <a:cubicBezTo>
                    <a:pt x="2365" y="3393"/>
                    <a:pt x="2240" y="3552"/>
                    <a:pt x="2211" y="3744"/>
                  </a:cubicBezTo>
                  <a:cubicBezTo>
                    <a:pt x="2194" y="3852"/>
                    <a:pt x="2194" y="3852"/>
                    <a:pt x="2194" y="3852"/>
                  </a:cubicBezTo>
                  <a:cubicBezTo>
                    <a:pt x="1875" y="3852"/>
                    <a:pt x="1875" y="3852"/>
                    <a:pt x="1875" y="3852"/>
                  </a:cubicBezTo>
                  <a:cubicBezTo>
                    <a:pt x="1842" y="3680"/>
                    <a:pt x="1842" y="3680"/>
                    <a:pt x="1842" y="3680"/>
                  </a:cubicBezTo>
                  <a:cubicBezTo>
                    <a:pt x="1806" y="3494"/>
                    <a:pt x="1679" y="3341"/>
                    <a:pt x="1502" y="3271"/>
                  </a:cubicBezTo>
                  <a:cubicBezTo>
                    <a:pt x="1325" y="3202"/>
                    <a:pt x="1128" y="3228"/>
                    <a:pt x="975" y="3340"/>
                  </a:cubicBezTo>
                  <a:cubicBezTo>
                    <a:pt x="828" y="3448"/>
                    <a:pt x="828" y="3448"/>
                    <a:pt x="828" y="3448"/>
                  </a:cubicBezTo>
                  <a:cubicBezTo>
                    <a:pt x="602" y="3222"/>
                    <a:pt x="602" y="3222"/>
                    <a:pt x="602" y="3222"/>
                  </a:cubicBezTo>
                  <a:cubicBezTo>
                    <a:pt x="700" y="3077"/>
                    <a:pt x="700" y="3077"/>
                    <a:pt x="700" y="3077"/>
                  </a:cubicBezTo>
                  <a:cubicBezTo>
                    <a:pt x="807" y="2920"/>
                    <a:pt x="825" y="2722"/>
                    <a:pt x="749" y="2548"/>
                  </a:cubicBezTo>
                  <a:cubicBezTo>
                    <a:pt x="673" y="2374"/>
                    <a:pt x="516" y="2252"/>
                    <a:pt x="328" y="2224"/>
                  </a:cubicBezTo>
                  <a:cubicBezTo>
                    <a:pt x="148" y="2196"/>
                    <a:pt x="148" y="2196"/>
                    <a:pt x="148" y="2196"/>
                  </a:cubicBezTo>
                  <a:cubicBezTo>
                    <a:pt x="148" y="1876"/>
                    <a:pt x="148" y="1876"/>
                    <a:pt x="148" y="1876"/>
                  </a:cubicBezTo>
                  <a:cubicBezTo>
                    <a:pt x="319" y="1843"/>
                    <a:pt x="319" y="1843"/>
                    <a:pt x="319" y="1843"/>
                  </a:cubicBezTo>
                  <a:cubicBezTo>
                    <a:pt x="506" y="1807"/>
                    <a:pt x="658" y="1680"/>
                    <a:pt x="728" y="1503"/>
                  </a:cubicBezTo>
                  <a:cubicBezTo>
                    <a:pt x="797" y="1327"/>
                    <a:pt x="772" y="1129"/>
                    <a:pt x="659" y="976"/>
                  </a:cubicBezTo>
                  <a:cubicBezTo>
                    <a:pt x="551" y="829"/>
                    <a:pt x="551" y="829"/>
                    <a:pt x="551" y="829"/>
                  </a:cubicBezTo>
                  <a:cubicBezTo>
                    <a:pt x="777" y="603"/>
                    <a:pt x="777" y="603"/>
                    <a:pt x="777" y="603"/>
                  </a:cubicBezTo>
                  <a:cubicBezTo>
                    <a:pt x="979" y="740"/>
                    <a:pt x="979" y="740"/>
                    <a:pt x="979" y="740"/>
                  </a:cubicBezTo>
                  <a:cubicBezTo>
                    <a:pt x="1133" y="844"/>
                    <a:pt x="1327" y="864"/>
                    <a:pt x="1499" y="792"/>
                  </a:cubicBezTo>
                  <a:cubicBezTo>
                    <a:pt x="1670" y="721"/>
                    <a:pt x="1794" y="570"/>
                    <a:pt x="1829" y="387"/>
                  </a:cubicBezTo>
                  <a:cubicBezTo>
                    <a:pt x="1875" y="148"/>
                    <a:pt x="1875" y="148"/>
                    <a:pt x="1875" y="148"/>
                  </a:cubicBezTo>
                  <a:cubicBezTo>
                    <a:pt x="2194" y="148"/>
                    <a:pt x="2194" y="148"/>
                    <a:pt x="2194" y="148"/>
                  </a:cubicBezTo>
                  <a:cubicBezTo>
                    <a:pt x="2222" y="329"/>
                    <a:pt x="2222" y="329"/>
                    <a:pt x="2222" y="329"/>
                  </a:cubicBezTo>
                  <a:cubicBezTo>
                    <a:pt x="2251" y="516"/>
                    <a:pt x="2372" y="674"/>
                    <a:pt x="2546" y="750"/>
                  </a:cubicBezTo>
                  <a:cubicBezTo>
                    <a:pt x="2720" y="826"/>
                    <a:pt x="2918" y="808"/>
                    <a:pt x="3075" y="701"/>
                  </a:cubicBezTo>
                  <a:cubicBezTo>
                    <a:pt x="3220" y="603"/>
                    <a:pt x="3220" y="603"/>
                    <a:pt x="3220" y="603"/>
                  </a:cubicBezTo>
                  <a:cubicBezTo>
                    <a:pt x="3446" y="829"/>
                    <a:pt x="3446" y="829"/>
                    <a:pt x="3446" y="829"/>
                  </a:cubicBezTo>
                  <a:cubicBezTo>
                    <a:pt x="3338" y="976"/>
                    <a:pt x="3338" y="976"/>
                    <a:pt x="3338" y="976"/>
                  </a:cubicBezTo>
                  <a:cubicBezTo>
                    <a:pt x="3226" y="1129"/>
                    <a:pt x="3200" y="1327"/>
                    <a:pt x="3270" y="1503"/>
                  </a:cubicBezTo>
                  <a:cubicBezTo>
                    <a:pt x="3339" y="1680"/>
                    <a:pt x="3492" y="1807"/>
                    <a:pt x="3678" y="1843"/>
                  </a:cubicBezTo>
                  <a:cubicBezTo>
                    <a:pt x="3850" y="1876"/>
                    <a:pt x="3850" y="1876"/>
                    <a:pt x="3850" y="1876"/>
                  </a:cubicBezTo>
                  <a:cubicBezTo>
                    <a:pt x="3850" y="2196"/>
                    <a:pt x="3850" y="2196"/>
                    <a:pt x="3850" y="2196"/>
                  </a:cubicBezTo>
                  <a:cubicBezTo>
                    <a:pt x="3850" y="2196"/>
                    <a:pt x="3850" y="2196"/>
                    <a:pt x="3850" y="2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6" name="Freeform 112">
              <a:extLst>
                <a:ext uri="{FF2B5EF4-FFF2-40B4-BE49-F238E27FC236}">
                  <a16:creationId xmlns:a16="http://schemas.microsoft.com/office/drawing/2014/main" id="{21AA3FEC-9935-A846-A5E8-B0F00C0BE6E8}"/>
                </a:ext>
              </a:extLst>
            </p:cNvPr>
            <p:cNvSpPr>
              <a:spLocks noEditPoints="1"/>
            </p:cNvSpPr>
            <p:nvPr/>
          </p:nvSpPr>
          <p:spPr bwMode="auto">
            <a:xfrm>
              <a:off x="519113" y="-1498600"/>
              <a:ext cx="303213" cy="304800"/>
            </a:xfrm>
            <a:custGeom>
              <a:avLst/>
              <a:gdLst>
                <a:gd name="T0" fmla="*/ 777 w 1554"/>
                <a:gd name="T1" fmla="*/ 0 h 1555"/>
                <a:gd name="T2" fmla="*/ 0 w 1554"/>
                <a:gd name="T3" fmla="*/ 777 h 1555"/>
                <a:gd name="T4" fmla="*/ 777 w 1554"/>
                <a:gd name="T5" fmla="*/ 1555 h 1555"/>
                <a:gd name="T6" fmla="*/ 1554 w 1554"/>
                <a:gd name="T7" fmla="*/ 777 h 1555"/>
                <a:gd name="T8" fmla="*/ 777 w 1554"/>
                <a:gd name="T9" fmla="*/ 0 h 1555"/>
                <a:gd name="T10" fmla="*/ 777 w 1554"/>
                <a:gd name="T11" fmla="*/ 1407 h 1555"/>
                <a:gd name="T12" fmla="*/ 148 w 1554"/>
                <a:gd name="T13" fmla="*/ 777 h 1555"/>
                <a:gd name="T14" fmla="*/ 777 w 1554"/>
                <a:gd name="T15" fmla="*/ 148 h 1555"/>
                <a:gd name="T16" fmla="*/ 1406 w 1554"/>
                <a:gd name="T17" fmla="*/ 777 h 1555"/>
                <a:gd name="T18" fmla="*/ 777 w 1554"/>
                <a:gd name="T19" fmla="*/ 1407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4" h="1555">
                  <a:moveTo>
                    <a:pt x="777" y="0"/>
                  </a:moveTo>
                  <a:cubicBezTo>
                    <a:pt x="348" y="0"/>
                    <a:pt x="0" y="349"/>
                    <a:pt x="0" y="777"/>
                  </a:cubicBezTo>
                  <a:cubicBezTo>
                    <a:pt x="0" y="1206"/>
                    <a:pt x="348" y="1555"/>
                    <a:pt x="777" y="1555"/>
                  </a:cubicBezTo>
                  <a:cubicBezTo>
                    <a:pt x="1206" y="1555"/>
                    <a:pt x="1554" y="1206"/>
                    <a:pt x="1554" y="777"/>
                  </a:cubicBezTo>
                  <a:cubicBezTo>
                    <a:pt x="1554" y="349"/>
                    <a:pt x="1206" y="0"/>
                    <a:pt x="777" y="0"/>
                  </a:cubicBezTo>
                  <a:close/>
                  <a:moveTo>
                    <a:pt x="777" y="1407"/>
                  </a:moveTo>
                  <a:cubicBezTo>
                    <a:pt x="430" y="1407"/>
                    <a:pt x="148" y="1124"/>
                    <a:pt x="148" y="777"/>
                  </a:cubicBezTo>
                  <a:cubicBezTo>
                    <a:pt x="148" y="430"/>
                    <a:pt x="430" y="148"/>
                    <a:pt x="777" y="148"/>
                  </a:cubicBezTo>
                  <a:cubicBezTo>
                    <a:pt x="1124" y="148"/>
                    <a:pt x="1406" y="430"/>
                    <a:pt x="1406" y="777"/>
                  </a:cubicBezTo>
                  <a:cubicBezTo>
                    <a:pt x="1406" y="1124"/>
                    <a:pt x="1124" y="1407"/>
                    <a:pt x="777" y="14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7" name="Freeform 113">
              <a:extLst>
                <a:ext uri="{FF2B5EF4-FFF2-40B4-BE49-F238E27FC236}">
                  <a16:creationId xmlns:a16="http://schemas.microsoft.com/office/drawing/2014/main" id="{79078CA9-B8C8-2C4F-84EF-818425E7A411}"/>
                </a:ext>
              </a:extLst>
            </p:cNvPr>
            <p:cNvSpPr>
              <a:spLocks noEditPoints="1"/>
            </p:cNvSpPr>
            <p:nvPr/>
          </p:nvSpPr>
          <p:spPr bwMode="auto">
            <a:xfrm>
              <a:off x="592138" y="-1425575"/>
              <a:ext cx="158750" cy="158750"/>
            </a:xfrm>
            <a:custGeom>
              <a:avLst/>
              <a:gdLst>
                <a:gd name="T0" fmla="*/ 407 w 814"/>
                <a:gd name="T1" fmla="*/ 0 h 817"/>
                <a:gd name="T2" fmla="*/ 0 w 814"/>
                <a:gd name="T3" fmla="*/ 408 h 817"/>
                <a:gd name="T4" fmla="*/ 407 w 814"/>
                <a:gd name="T5" fmla="*/ 817 h 817"/>
                <a:gd name="T6" fmla="*/ 814 w 814"/>
                <a:gd name="T7" fmla="*/ 408 h 817"/>
                <a:gd name="T8" fmla="*/ 407 w 814"/>
                <a:gd name="T9" fmla="*/ 0 h 817"/>
                <a:gd name="T10" fmla="*/ 407 w 814"/>
                <a:gd name="T11" fmla="*/ 668 h 817"/>
                <a:gd name="T12" fmla="*/ 148 w 814"/>
                <a:gd name="T13" fmla="*/ 408 h 817"/>
                <a:gd name="T14" fmla="*/ 407 w 814"/>
                <a:gd name="T15" fmla="*/ 148 h 817"/>
                <a:gd name="T16" fmla="*/ 666 w 814"/>
                <a:gd name="T17" fmla="*/ 408 h 817"/>
                <a:gd name="T18" fmla="*/ 407 w 814"/>
                <a:gd name="T19" fmla="*/ 668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4" h="817">
                  <a:moveTo>
                    <a:pt x="407" y="0"/>
                  </a:moveTo>
                  <a:cubicBezTo>
                    <a:pt x="183" y="0"/>
                    <a:pt x="0" y="183"/>
                    <a:pt x="0" y="408"/>
                  </a:cubicBezTo>
                  <a:cubicBezTo>
                    <a:pt x="0" y="634"/>
                    <a:pt x="183" y="817"/>
                    <a:pt x="407" y="817"/>
                  </a:cubicBezTo>
                  <a:cubicBezTo>
                    <a:pt x="631" y="817"/>
                    <a:pt x="814" y="634"/>
                    <a:pt x="814" y="408"/>
                  </a:cubicBezTo>
                  <a:cubicBezTo>
                    <a:pt x="814" y="183"/>
                    <a:pt x="631" y="0"/>
                    <a:pt x="407" y="0"/>
                  </a:cubicBezTo>
                  <a:close/>
                  <a:moveTo>
                    <a:pt x="407" y="668"/>
                  </a:moveTo>
                  <a:cubicBezTo>
                    <a:pt x="264" y="668"/>
                    <a:pt x="148" y="552"/>
                    <a:pt x="148" y="408"/>
                  </a:cubicBezTo>
                  <a:cubicBezTo>
                    <a:pt x="148" y="265"/>
                    <a:pt x="264" y="148"/>
                    <a:pt x="407" y="148"/>
                  </a:cubicBezTo>
                  <a:cubicBezTo>
                    <a:pt x="550" y="148"/>
                    <a:pt x="666" y="265"/>
                    <a:pt x="666" y="408"/>
                  </a:cubicBezTo>
                  <a:cubicBezTo>
                    <a:pt x="666" y="552"/>
                    <a:pt x="550" y="668"/>
                    <a:pt x="407" y="6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sp>
        <p:nvSpPr>
          <p:cNvPr id="38" name="Circular Arrow 37">
            <a:extLst>
              <a:ext uri="{FF2B5EF4-FFF2-40B4-BE49-F238E27FC236}">
                <a16:creationId xmlns:a16="http://schemas.microsoft.com/office/drawing/2014/main" id="{C29CBF72-4638-BA48-9BD6-C0BD07BC7390}"/>
              </a:ext>
            </a:extLst>
          </p:cNvPr>
          <p:cNvSpPr>
            <a:spLocks/>
          </p:cNvSpPr>
          <p:nvPr/>
        </p:nvSpPr>
        <p:spPr>
          <a:xfrm>
            <a:off x="3289142" y="2090995"/>
            <a:ext cx="1674760" cy="1737297"/>
          </a:xfrm>
          <a:prstGeom prst="circularArrow">
            <a:avLst>
              <a:gd name="adj1" fmla="val 3102"/>
              <a:gd name="adj2" fmla="val 523351"/>
              <a:gd name="adj3" fmla="val 20579960"/>
              <a:gd name="adj4" fmla="val 11432504"/>
              <a:gd name="adj5" fmla="val 6973"/>
            </a:avLst>
          </a:prstGeom>
          <a:solidFill>
            <a:srgbClr val="0164FF"/>
          </a:solidFill>
          <a:ln w="28575">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0" name="Circular Arrow 39">
            <a:extLst>
              <a:ext uri="{FF2B5EF4-FFF2-40B4-BE49-F238E27FC236}">
                <a16:creationId xmlns:a16="http://schemas.microsoft.com/office/drawing/2014/main" id="{DD0DDCA7-8B8F-4C4F-816C-61F2F272461F}"/>
              </a:ext>
            </a:extLst>
          </p:cNvPr>
          <p:cNvSpPr>
            <a:spLocks/>
          </p:cNvSpPr>
          <p:nvPr/>
        </p:nvSpPr>
        <p:spPr>
          <a:xfrm flipH="1" flipV="1">
            <a:off x="3345930" y="2249372"/>
            <a:ext cx="1656097" cy="1583481"/>
          </a:xfrm>
          <a:prstGeom prst="circularArrow">
            <a:avLst>
              <a:gd name="adj1" fmla="val 3102"/>
              <a:gd name="adj2" fmla="val 523351"/>
              <a:gd name="adj3" fmla="val 20579960"/>
              <a:gd name="adj4" fmla="val 11432504"/>
              <a:gd name="adj5" fmla="val 6973"/>
            </a:avLst>
          </a:prstGeom>
          <a:solidFill>
            <a:srgbClr val="0164FF"/>
          </a:solidFill>
          <a:ln w="28575">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4" name="Freeform 5">
            <a:extLst>
              <a:ext uri="{FF2B5EF4-FFF2-40B4-BE49-F238E27FC236}">
                <a16:creationId xmlns:a16="http://schemas.microsoft.com/office/drawing/2014/main" id="{CB1D449A-401D-624A-9FD0-1FB85E6194C3}"/>
              </a:ext>
            </a:extLst>
          </p:cNvPr>
          <p:cNvSpPr>
            <a:spLocks noEditPoints="1"/>
          </p:cNvSpPr>
          <p:nvPr/>
        </p:nvSpPr>
        <p:spPr bwMode="auto">
          <a:xfrm>
            <a:off x="788194" y="2338654"/>
            <a:ext cx="440665" cy="454312"/>
          </a:xfrm>
          <a:custGeom>
            <a:avLst/>
            <a:gdLst>
              <a:gd name="T0" fmla="*/ 1243 w 1456"/>
              <a:gd name="T1" fmla="*/ 213 h 1456"/>
              <a:gd name="T2" fmla="*/ 728 w 1456"/>
              <a:gd name="T3" fmla="*/ 0 h 1456"/>
              <a:gd name="T4" fmla="*/ 248 w 1456"/>
              <a:gd name="T5" fmla="*/ 181 h 1456"/>
              <a:gd name="T6" fmla="*/ 248 w 1456"/>
              <a:gd name="T7" fmla="*/ 181 h 1456"/>
              <a:gd name="T8" fmla="*/ 213 w 1456"/>
              <a:gd name="T9" fmla="*/ 213 h 1456"/>
              <a:gd name="T10" fmla="*/ 0 w 1456"/>
              <a:gd name="T11" fmla="*/ 728 h 1456"/>
              <a:gd name="T12" fmla="*/ 213 w 1456"/>
              <a:gd name="T13" fmla="*/ 1243 h 1456"/>
              <a:gd name="T14" fmla="*/ 728 w 1456"/>
              <a:gd name="T15" fmla="*/ 1456 h 1456"/>
              <a:gd name="T16" fmla="*/ 1243 w 1456"/>
              <a:gd name="T17" fmla="*/ 1243 h 1456"/>
              <a:gd name="T18" fmla="*/ 1456 w 1456"/>
              <a:gd name="T19" fmla="*/ 728 h 1456"/>
              <a:gd name="T20" fmla="*/ 1243 w 1456"/>
              <a:gd name="T21" fmla="*/ 213 h 1456"/>
              <a:gd name="T22" fmla="*/ 1392 w 1456"/>
              <a:gd name="T23" fmla="*/ 579 h 1456"/>
              <a:gd name="T24" fmla="*/ 979 w 1456"/>
              <a:gd name="T25" fmla="*/ 817 h 1456"/>
              <a:gd name="T26" fmla="*/ 979 w 1456"/>
              <a:gd name="T27" fmla="*/ 96 h 1456"/>
              <a:gd name="T28" fmla="*/ 1392 w 1456"/>
              <a:gd name="T29" fmla="*/ 579 h 1456"/>
              <a:gd name="T30" fmla="*/ 525 w 1456"/>
              <a:gd name="T31" fmla="*/ 845 h 1456"/>
              <a:gd name="T32" fmla="*/ 525 w 1456"/>
              <a:gd name="T33" fmla="*/ 611 h 1456"/>
              <a:gd name="T34" fmla="*/ 728 w 1456"/>
              <a:gd name="T35" fmla="*/ 494 h 1456"/>
              <a:gd name="T36" fmla="*/ 931 w 1456"/>
              <a:gd name="T37" fmla="*/ 611 h 1456"/>
              <a:gd name="T38" fmla="*/ 931 w 1456"/>
              <a:gd name="T39" fmla="*/ 845 h 1456"/>
              <a:gd name="T40" fmla="*/ 728 w 1456"/>
              <a:gd name="T41" fmla="*/ 962 h 1456"/>
              <a:gd name="T42" fmla="*/ 525 w 1456"/>
              <a:gd name="T43" fmla="*/ 845 h 1456"/>
              <a:gd name="T44" fmla="*/ 931 w 1456"/>
              <a:gd name="T45" fmla="*/ 79 h 1456"/>
              <a:gd name="T46" fmla="*/ 931 w 1456"/>
              <a:gd name="T47" fmla="*/ 556 h 1456"/>
              <a:gd name="T48" fmla="*/ 306 w 1456"/>
              <a:gd name="T49" fmla="*/ 195 h 1456"/>
              <a:gd name="T50" fmla="*/ 728 w 1456"/>
              <a:gd name="T51" fmla="*/ 48 h 1456"/>
              <a:gd name="T52" fmla="*/ 931 w 1456"/>
              <a:gd name="T53" fmla="*/ 79 h 1456"/>
              <a:gd name="T54" fmla="*/ 268 w 1456"/>
              <a:gd name="T55" fmla="*/ 228 h 1456"/>
              <a:gd name="T56" fmla="*/ 680 w 1456"/>
              <a:gd name="T57" fmla="*/ 466 h 1456"/>
              <a:gd name="T58" fmla="*/ 55 w 1456"/>
              <a:gd name="T59" fmla="*/ 827 h 1456"/>
              <a:gd name="T60" fmla="*/ 48 w 1456"/>
              <a:gd name="T61" fmla="*/ 728 h 1456"/>
              <a:gd name="T62" fmla="*/ 268 w 1456"/>
              <a:gd name="T63" fmla="*/ 228 h 1456"/>
              <a:gd name="T64" fmla="*/ 64 w 1456"/>
              <a:gd name="T65" fmla="*/ 877 h 1456"/>
              <a:gd name="T66" fmla="*/ 477 w 1456"/>
              <a:gd name="T67" fmla="*/ 639 h 1456"/>
              <a:gd name="T68" fmla="*/ 477 w 1456"/>
              <a:gd name="T69" fmla="*/ 1360 h 1456"/>
              <a:gd name="T70" fmla="*/ 64 w 1456"/>
              <a:gd name="T71" fmla="*/ 877 h 1456"/>
              <a:gd name="T72" fmla="*/ 525 w 1456"/>
              <a:gd name="T73" fmla="*/ 1377 h 1456"/>
              <a:gd name="T74" fmla="*/ 525 w 1456"/>
              <a:gd name="T75" fmla="*/ 900 h 1456"/>
              <a:gd name="T76" fmla="*/ 716 w 1456"/>
              <a:gd name="T77" fmla="*/ 1011 h 1456"/>
              <a:gd name="T78" fmla="*/ 716 w 1456"/>
              <a:gd name="T79" fmla="*/ 1011 h 1456"/>
              <a:gd name="T80" fmla="*/ 1150 w 1456"/>
              <a:gd name="T81" fmla="*/ 1261 h 1456"/>
              <a:gd name="T82" fmla="*/ 728 w 1456"/>
              <a:gd name="T83" fmla="*/ 1408 h 1456"/>
              <a:gd name="T84" fmla="*/ 525 w 1456"/>
              <a:gd name="T85" fmla="*/ 1377 h 1456"/>
              <a:gd name="T86" fmla="*/ 1188 w 1456"/>
              <a:gd name="T87" fmla="*/ 1228 h 1456"/>
              <a:gd name="T88" fmla="*/ 776 w 1456"/>
              <a:gd name="T89" fmla="*/ 990 h 1456"/>
              <a:gd name="T90" fmla="*/ 1401 w 1456"/>
              <a:gd name="T91" fmla="*/ 629 h 1456"/>
              <a:gd name="T92" fmla="*/ 1408 w 1456"/>
              <a:gd name="T93" fmla="*/ 728 h 1456"/>
              <a:gd name="T94" fmla="*/ 1188 w 1456"/>
              <a:gd name="T95" fmla="*/ 1228 h 1456"/>
              <a:gd name="T96" fmla="*/ 1188 w 1456"/>
              <a:gd name="T97" fmla="*/ 1228 h 1456"/>
              <a:gd name="T98" fmla="*/ 1188 w 1456"/>
              <a:gd name="T99" fmla="*/ 1228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6" h="1456">
                <a:moveTo>
                  <a:pt x="1243" y="213"/>
                </a:moveTo>
                <a:cubicBezTo>
                  <a:pt x="1105" y="76"/>
                  <a:pt x="922" y="0"/>
                  <a:pt x="728" y="0"/>
                </a:cubicBezTo>
                <a:cubicBezTo>
                  <a:pt x="550" y="0"/>
                  <a:pt x="381" y="64"/>
                  <a:pt x="248" y="181"/>
                </a:cubicBezTo>
                <a:cubicBezTo>
                  <a:pt x="248" y="181"/>
                  <a:pt x="248" y="181"/>
                  <a:pt x="248" y="181"/>
                </a:cubicBezTo>
                <a:cubicBezTo>
                  <a:pt x="236" y="191"/>
                  <a:pt x="224" y="202"/>
                  <a:pt x="213" y="213"/>
                </a:cubicBezTo>
                <a:cubicBezTo>
                  <a:pt x="76" y="351"/>
                  <a:pt x="0" y="534"/>
                  <a:pt x="0" y="728"/>
                </a:cubicBezTo>
                <a:cubicBezTo>
                  <a:pt x="0" y="922"/>
                  <a:pt x="76" y="1105"/>
                  <a:pt x="213" y="1243"/>
                </a:cubicBezTo>
                <a:cubicBezTo>
                  <a:pt x="351" y="1380"/>
                  <a:pt x="534" y="1456"/>
                  <a:pt x="728" y="1456"/>
                </a:cubicBezTo>
                <a:cubicBezTo>
                  <a:pt x="922" y="1456"/>
                  <a:pt x="1105" y="1380"/>
                  <a:pt x="1243" y="1243"/>
                </a:cubicBezTo>
                <a:cubicBezTo>
                  <a:pt x="1380" y="1105"/>
                  <a:pt x="1456" y="922"/>
                  <a:pt x="1456" y="728"/>
                </a:cubicBezTo>
                <a:cubicBezTo>
                  <a:pt x="1456" y="534"/>
                  <a:pt x="1380" y="351"/>
                  <a:pt x="1243" y="213"/>
                </a:cubicBezTo>
                <a:close/>
                <a:moveTo>
                  <a:pt x="1392" y="579"/>
                </a:moveTo>
                <a:cubicBezTo>
                  <a:pt x="979" y="817"/>
                  <a:pt x="979" y="817"/>
                  <a:pt x="979" y="817"/>
                </a:cubicBezTo>
                <a:cubicBezTo>
                  <a:pt x="979" y="96"/>
                  <a:pt x="979" y="96"/>
                  <a:pt x="979" y="96"/>
                </a:cubicBezTo>
                <a:cubicBezTo>
                  <a:pt x="1185" y="178"/>
                  <a:pt x="1342" y="358"/>
                  <a:pt x="1392" y="579"/>
                </a:cubicBezTo>
                <a:close/>
                <a:moveTo>
                  <a:pt x="525" y="845"/>
                </a:moveTo>
                <a:cubicBezTo>
                  <a:pt x="525" y="611"/>
                  <a:pt x="525" y="611"/>
                  <a:pt x="525" y="611"/>
                </a:cubicBezTo>
                <a:cubicBezTo>
                  <a:pt x="728" y="494"/>
                  <a:pt x="728" y="494"/>
                  <a:pt x="728" y="494"/>
                </a:cubicBezTo>
                <a:cubicBezTo>
                  <a:pt x="931" y="611"/>
                  <a:pt x="931" y="611"/>
                  <a:pt x="931" y="611"/>
                </a:cubicBezTo>
                <a:cubicBezTo>
                  <a:pt x="931" y="845"/>
                  <a:pt x="931" y="845"/>
                  <a:pt x="931" y="845"/>
                </a:cubicBezTo>
                <a:cubicBezTo>
                  <a:pt x="728" y="962"/>
                  <a:pt x="728" y="962"/>
                  <a:pt x="728" y="962"/>
                </a:cubicBezTo>
                <a:lnTo>
                  <a:pt x="525" y="845"/>
                </a:lnTo>
                <a:close/>
                <a:moveTo>
                  <a:pt x="931" y="79"/>
                </a:moveTo>
                <a:cubicBezTo>
                  <a:pt x="931" y="556"/>
                  <a:pt x="931" y="556"/>
                  <a:pt x="931" y="556"/>
                </a:cubicBezTo>
                <a:cubicBezTo>
                  <a:pt x="306" y="195"/>
                  <a:pt x="306" y="195"/>
                  <a:pt x="306" y="195"/>
                </a:cubicBezTo>
                <a:cubicBezTo>
                  <a:pt x="422" y="103"/>
                  <a:pt x="569" y="48"/>
                  <a:pt x="728" y="48"/>
                </a:cubicBezTo>
                <a:cubicBezTo>
                  <a:pt x="799" y="48"/>
                  <a:pt x="867" y="59"/>
                  <a:pt x="931" y="79"/>
                </a:cubicBezTo>
                <a:close/>
                <a:moveTo>
                  <a:pt x="268" y="228"/>
                </a:moveTo>
                <a:cubicBezTo>
                  <a:pt x="680" y="466"/>
                  <a:pt x="680" y="466"/>
                  <a:pt x="680" y="466"/>
                </a:cubicBezTo>
                <a:cubicBezTo>
                  <a:pt x="55" y="827"/>
                  <a:pt x="55" y="827"/>
                  <a:pt x="55" y="827"/>
                </a:cubicBezTo>
                <a:cubicBezTo>
                  <a:pt x="50" y="795"/>
                  <a:pt x="48" y="762"/>
                  <a:pt x="48" y="728"/>
                </a:cubicBezTo>
                <a:cubicBezTo>
                  <a:pt x="48" y="530"/>
                  <a:pt x="133" y="352"/>
                  <a:pt x="268" y="228"/>
                </a:cubicBezTo>
                <a:close/>
                <a:moveTo>
                  <a:pt x="64" y="877"/>
                </a:moveTo>
                <a:cubicBezTo>
                  <a:pt x="477" y="639"/>
                  <a:pt x="477" y="639"/>
                  <a:pt x="477" y="639"/>
                </a:cubicBezTo>
                <a:cubicBezTo>
                  <a:pt x="477" y="1360"/>
                  <a:pt x="477" y="1360"/>
                  <a:pt x="477" y="1360"/>
                </a:cubicBezTo>
                <a:cubicBezTo>
                  <a:pt x="271" y="1278"/>
                  <a:pt x="114" y="1098"/>
                  <a:pt x="64" y="877"/>
                </a:cubicBezTo>
                <a:close/>
                <a:moveTo>
                  <a:pt x="525" y="1377"/>
                </a:moveTo>
                <a:cubicBezTo>
                  <a:pt x="525" y="900"/>
                  <a:pt x="525" y="900"/>
                  <a:pt x="525" y="900"/>
                </a:cubicBezTo>
                <a:cubicBezTo>
                  <a:pt x="716" y="1011"/>
                  <a:pt x="716" y="1011"/>
                  <a:pt x="716" y="1011"/>
                </a:cubicBezTo>
                <a:cubicBezTo>
                  <a:pt x="716" y="1011"/>
                  <a:pt x="716" y="1011"/>
                  <a:pt x="716" y="1011"/>
                </a:cubicBezTo>
                <a:cubicBezTo>
                  <a:pt x="1150" y="1261"/>
                  <a:pt x="1150" y="1261"/>
                  <a:pt x="1150" y="1261"/>
                </a:cubicBezTo>
                <a:cubicBezTo>
                  <a:pt x="1034" y="1353"/>
                  <a:pt x="887" y="1408"/>
                  <a:pt x="728" y="1408"/>
                </a:cubicBezTo>
                <a:cubicBezTo>
                  <a:pt x="657" y="1408"/>
                  <a:pt x="589" y="1397"/>
                  <a:pt x="525" y="1377"/>
                </a:cubicBezTo>
                <a:close/>
                <a:moveTo>
                  <a:pt x="1188" y="1228"/>
                </a:moveTo>
                <a:cubicBezTo>
                  <a:pt x="776" y="990"/>
                  <a:pt x="776" y="990"/>
                  <a:pt x="776" y="990"/>
                </a:cubicBezTo>
                <a:cubicBezTo>
                  <a:pt x="1401" y="629"/>
                  <a:pt x="1401" y="629"/>
                  <a:pt x="1401" y="629"/>
                </a:cubicBezTo>
                <a:cubicBezTo>
                  <a:pt x="1406" y="661"/>
                  <a:pt x="1408" y="694"/>
                  <a:pt x="1408" y="728"/>
                </a:cubicBezTo>
                <a:cubicBezTo>
                  <a:pt x="1408" y="926"/>
                  <a:pt x="1323" y="1104"/>
                  <a:pt x="1188" y="1228"/>
                </a:cubicBezTo>
                <a:close/>
                <a:moveTo>
                  <a:pt x="1188" y="1228"/>
                </a:moveTo>
                <a:cubicBezTo>
                  <a:pt x="1188" y="1228"/>
                  <a:pt x="1188" y="1228"/>
                  <a:pt x="1188" y="122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5" name="Rectangle 44">
            <a:extLst>
              <a:ext uri="{FF2B5EF4-FFF2-40B4-BE49-F238E27FC236}">
                <a16:creationId xmlns:a16="http://schemas.microsoft.com/office/drawing/2014/main" id="{D55D4801-09EB-6D4C-8459-F9B7BDDA1032}"/>
              </a:ext>
            </a:extLst>
          </p:cNvPr>
          <p:cNvSpPr/>
          <p:nvPr/>
        </p:nvSpPr>
        <p:spPr>
          <a:xfrm>
            <a:off x="1481213" y="2385211"/>
            <a:ext cx="1453317" cy="24622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Visual Inspection</a:t>
            </a:r>
          </a:p>
        </p:txBody>
      </p:sp>
    </p:spTree>
    <p:extLst>
      <p:ext uri="{BB962C8B-B14F-4D97-AF65-F5344CB8AC3E}">
        <p14:creationId xmlns:p14="http://schemas.microsoft.com/office/powerpoint/2010/main" val="139041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F1EE573A-EE83-8248-8C3B-C34EA39F6481}"/>
              </a:ext>
            </a:extLst>
          </p:cNvPr>
          <p:cNvSpPr/>
          <p:nvPr/>
        </p:nvSpPr>
        <p:spPr>
          <a:xfrm>
            <a:off x="2967668" y="1845795"/>
            <a:ext cx="833883" cy="307777"/>
          </a:xfrm>
          <a:prstGeom prst="rect">
            <a:avLst/>
          </a:prstGeom>
        </p:spPr>
        <p:txBody>
          <a:bodyPr wrap="none">
            <a:spAutoFit/>
          </a:bodyPr>
          <a:lstStyle/>
          <a:p>
            <a:pPr marL="0" marR="0" lvl="0" indent="0" algn="l" defTabSz="309555"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64FF"/>
                </a:solidFill>
                <a:effectLst/>
                <a:uLnTx/>
                <a:uFillTx/>
                <a:latin typeface="IBM Plex Sans" panose="020B0503050203000203" pitchFamily="34" charset="77"/>
                <a:ea typeface="+mn-ea"/>
                <a:cs typeface="+mn-cs"/>
                <a:sym typeface="Helvetica"/>
              </a:rPr>
              <a:t>Monitor</a:t>
            </a:r>
            <a:endParaRPr kumimoji="0" lang="en-US" sz="1400" b="1"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endParaRPr>
          </a:p>
        </p:txBody>
      </p:sp>
      <p:sp>
        <p:nvSpPr>
          <p:cNvPr id="42" name="Rectangle 41">
            <a:extLst>
              <a:ext uri="{FF2B5EF4-FFF2-40B4-BE49-F238E27FC236}">
                <a16:creationId xmlns:a16="http://schemas.microsoft.com/office/drawing/2014/main" id="{0A6D5108-85E0-0149-B2E9-C16B9B4F5E80}"/>
              </a:ext>
            </a:extLst>
          </p:cNvPr>
          <p:cNvSpPr/>
          <p:nvPr/>
        </p:nvSpPr>
        <p:spPr>
          <a:xfrm>
            <a:off x="508648" y="2613621"/>
            <a:ext cx="886781" cy="307777"/>
          </a:xfrm>
          <a:prstGeom prst="rect">
            <a:avLst/>
          </a:prstGeom>
        </p:spPr>
        <p:txBody>
          <a:bodyPr wrap="none">
            <a:spAutoFit/>
          </a:bodyPr>
          <a:lstStyle/>
          <a:p>
            <a:pPr marL="0" marR="0" lvl="0" indent="0" algn="l" defTabSz="309555"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64FF"/>
                </a:solidFill>
                <a:effectLst/>
                <a:uLnTx/>
                <a:uFillTx/>
                <a:latin typeface="IBM Plex Sans" panose="020B0503050203000203" pitchFamily="34" charset="77"/>
                <a:ea typeface="+mn-ea"/>
                <a:cs typeface="+mn-cs"/>
                <a:sym typeface="Helvetica"/>
              </a:rPr>
              <a:t>Manage </a:t>
            </a:r>
            <a:endParaRPr kumimoji="0" lang="en-US" sz="1400" b="1"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endParaRPr>
          </a:p>
        </p:txBody>
      </p:sp>
      <p:sp>
        <p:nvSpPr>
          <p:cNvPr id="47" name="Rectangle 46">
            <a:extLst>
              <a:ext uri="{FF2B5EF4-FFF2-40B4-BE49-F238E27FC236}">
                <a16:creationId xmlns:a16="http://schemas.microsoft.com/office/drawing/2014/main" id="{7792ED8B-A481-9949-B3FC-A0A5B77AF52F}"/>
              </a:ext>
            </a:extLst>
          </p:cNvPr>
          <p:cNvSpPr/>
          <p:nvPr/>
        </p:nvSpPr>
        <p:spPr>
          <a:xfrm>
            <a:off x="5231448" y="1780731"/>
            <a:ext cx="748923" cy="307777"/>
          </a:xfrm>
          <a:prstGeom prst="rect">
            <a:avLst/>
          </a:prstGeom>
        </p:spPr>
        <p:txBody>
          <a:bodyPr wrap="none">
            <a:spAutoFit/>
          </a:bodyPr>
          <a:lstStyle/>
          <a:p>
            <a:pPr marL="0" marR="0" lvl="0" indent="0" algn="l" defTabSz="309555"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64FF"/>
                </a:solidFill>
                <a:effectLst/>
                <a:uLnTx/>
                <a:uFillTx/>
                <a:latin typeface="IBM Plex Sans" panose="020B0503050203000203" pitchFamily="34" charset="77"/>
                <a:ea typeface="+mn-ea"/>
                <a:cs typeface="+mn-cs"/>
                <a:sym typeface="Helvetica"/>
              </a:rPr>
              <a:t>Health</a:t>
            </a:r>
            <a:endParaRPr kumimoji="0" lang="en-US" sz="1400" b="1"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endParaRPr>
          </a:p>
        </p:txBody>
      </p:sp>
      <p:sp>
        <p:nvSpPr>
          <p:cNvPr id="48" name="Rectangle 47">
            <a:extLst>
              <a:ext uri="{FF2B5EF4-FFF2-40B4-BE49-F238E27FC236}">
                <a16:creationId xmlns:a16="http://schemas.microsoft.com/office/drawing/2014/main" id="{4CD9134B-0FB1-9047-B173-BB1F8DF24280}"/>
              </a:ext>
            </a:extLst>
          </p:cNvPr>
          <p:cNvSpPr/>
          <p:nvPr/>
        </p:nvSpPr>
        <p:spPr>
          <a:xfrm>
            <a:off x="7543724" y="442205"/>
            <a:ext cx="838691" cy="307777"/>
          </a:xfrm>
          <a:prstGeom prst="rect">
            <a:avLst/>
          </a:prstGeom>
        </p:spPr>
        <p:txBody>
          <a:bodyPr wrap="none">
            <a:spAutoFit/>
          </a:bodyPr>
          <a:lstStyle/>
          <a:p>
            <a:pPr marL="0" marR="0" lvl="0" indent="0" algn="l" defTabSz="309555"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64FF"/>
                </a:solidFill>
                <a:effectLst/>
                <a:uLnTx/>
                <a:uFillTx/>
                <a:latin typeface="IBM Plex Sans" panose="020B0503050203000203" pitchFamily="34" charset="77"/>
                <a:ea typeface="+mn-ea"/>
                <a:cs typeface="+mn-cs"/>
                <a:sym typeface="Helvetica"/>
              </a:rPr>
              <a:t>Predict </a:t>
            </a:r>
            <a:endParaRPr kumimoji="0" lang="en-US" sz="1400" b="1"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endParaRPr>
          </a:p>
        </p:txBody>
      </p:sp>
      <p:sp>
        <p:nvSpPr>
          <p:cNvPr id="49" name="Rectangle 48">
            <a:extLst>
              <a:ext uri="{FF2B5EF4-FFF2-40B4-BE49-F238E27FC236}">
                <a16:creationId xmlns:a16="http://schemas.microsoft.com/office/drawing/2014/main" id="{AED37CF2-0F6A-D140-BFC4-F4D22124A893}"/>
              </a:ext>
            </a:extLst>
          </p:cNvPr>
          <p:cNvSpPr/>
          <p:nvPr/>
        </p:nvSpPr>
        <p:spPr>
          <a:xfrm>
            <a:off x="2967668" y="2105180"/>
            <a:ext cx="1648216" cy="40011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Manage and </a:t>
            </a:r>
            <a:b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b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detect anomalies</a:t>
            </a:r>
          </a:p>
        </p:txBody>
      </p:sp>
      <p:sp>
        <p:nvSpPr>
          <p:cNvPr id="50" name="Rectangle 49">
            <a:extLst>
              <a:ext uri="{FF2B5EF4-FFF2-40B4-BE49-F238E27FC236}">
                <a16:creationId xmlns:a16="http://schemas.microsoft.com/office/drawing/2014/main" id="{7FC15724-38FB-C746-96F2-AADA123172D5}"/>
              </a:ext>
            </a:extLst>
          </p:cNvPr>
          <p:cNvSpPr/>
          <p:nvPr/>
        </p:nvSpPr>
        <p:spPr>
          <a:xfrm>
            <a:off x="508648" y="2882309"/>
            <a:ext cx="1537416" cy="553998"/>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Understand</a:t>
            </a:r>
            <a:b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b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and manage</a:t>
            </a:r>
            <a:b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b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maintenance</a:t>
            </a:r>
          </a:p>
        </p:txBody>
      </p:sp>
      <p:sp>
        <p:nvSpPr>
          <p:cNvPr id="54" name="Rectangle 53">
            <a:extLst>
              <a:ext uri="{FF2B5EF4-FFF2-40B4-BE49-F238E27FC236}">
                <a16:creationId xmlns:a16="http://schemas.microsoft.com/office/drawing/2014/main" id="{3E90D848-4AE5-3D49-9183-7ACB9CDC0BA6}"/>
              </a:ext>
            </a:extLst>
          </p:cNvPr>
          <p:cNvSpPr/>
          <p:nvPr/>
        </p:nvSpPr>
        <p:spPr>
          <a:xfrm>
            <a:off x="5231448" y="2044115"/>
            <a:ext cx="1453317" cy="40011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Manage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Health</a:t>
            </a:r>
          </a:p>
        </p:txBody>
      </p:sp>
      <p:sp>
        <p:nvSpPr>
          <p:cNvPr id="55" name="Rectangle 54">
            <a:extLst>
              <a:ext uri="{FF2B5EF4-FFF2-40B4-BE49-F238E27FC236}">
                <a16:creationId xmlns:a16="http://schemas.microsoft.com/office/drawing/2014/main" id="{DF35CFB0-0E96-FD49-8E1B-1F1CAEDD211D}"/>
              </a:ext>
            </a:extLst>
          </p:cNvPr>
          <p:cNvSpPr/>
          <p:nvPr/>
        </p:nvSpPr>
        <p:spPr>
          <a:xfrm>
            <a:off x="7543724" y="699251"/>
            <a:ext cx="1170105" cy="40011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a:ea typeface="+mn-ea"/>
                <a:cs typeface="+mn-cs"/>
              </a:rPr>
              <a:t>Use data to predict failures</a:t>
            </a:r>
          </a:p>
        </p:txBody>
      </p:sp>
      <p:sp>
        <p:nvSpPr>
          <p:cNvPr id="56" name="Graphic 10">
            <a:extLst>
              <a:ext uri="{FF2B5EF4-FFF2-40B4-BE49-F238E27FC236}">
                <a16:creationId xmlns:a16="http://schemas.microsoft.com/office/drawing/2014/main" id="{915FDB34-8FAD-E846-96A7-7096EF42ABBC}"/>
              </a:ext>
            </a:extLst>
          </p:cNvPr>
          <p:cNvSpPr/>
          <p:nvPr/>
        </p:nvSpPr>
        <p:spPr>
          <a:xfrm>
            <a:off x="760701" y="1562192"/>
            <a:ext cx="7194541" cy="2682044"/>
          </a:xfrm>
          <a:custGeom>
            <a:avLst/>
            <a:gdLst>
              <a:gd name="connsiteX0" fmla="*/ 0 w 5214937"/>
              <a:gd name="connsiteY0" fmla="*/ 1890713 h 1890712"/>
              <a:gd name="connsiteX1" fmla="*/ 1433513 w 5214937"/>
              <a:gd name="connsiteY1" fmla="*/ 1087279 h 1890712"/>
              <a:gd name="connsiteX2" fmla="*/ 4062413 w 5214937"/>
              <a:gd name="connsiteY2" fmla="*/ 812959 h 1890712"/>
              <a:gd name="connsiteX3" fmla="*/ 5214938 w 5214937"/>
              <a:gd name="connsiteY3" fmla="*/ 0 h 1890712"/>
            </a:gdLst>
            <a:ahLst/>
            <a:cxnLst>
              <a:cxn ang="0">
                <a:pos x="connsiteX0" y="connsiteY0"/>
              </a:cxn>
              <a:cxn ang="0">
                <a:pos x="connsiteX1" y="connsiteY1"/>
              </a:cxn>
              <a:cxn ang="0">
                <a:pos x="connsiteX2" y="connsiteY2"/>
              </a:cxn>
              <a:cxn ang="0">
                <a:pos x="connsiteX3" y="connsiteY3"/>
              </a:cxn>
            </a:cxnLst>
            <a:rect l="l" t="t" r="r" b="b"/>
            <a:pathLst>
              <a:path w="5214937" h="1890712">
                <a:moveTo>
                  <a:pt x="0" y="1890713"/>
                </a:moveTo>
                <a:cubicBezTo>
                  <a:pt x="0" y="1890713"/>
                  <a:pt x="628650" y="1235869"/>
                  <a:pt x="1433513" y="1087279"/>
                </a:cubicBezTo>
                <a:cubicBezTo>
                  <a:pt x="2055019" y="972503"/>
                  <a:pt x="3500438" y="1026795"/>
                  <a:pt x="4062413" y="812959"/>
                </a:cubicBezTo>
                <a:cubicBezTo>
                  <a:pt x="4440079" y="669607"/>
                  <a:pt x="4953000" y="381000"/>
                  <a:pt x="5214938" y="0"/>
                </a:cubicBezTo>
              </a:path>
            </a:pathLst>
          </a:custGeom>
          <a:noFill/>
          <a:ln w="12700" cap="flat">
            <a:solidFill>
              <a:schemeClr val="accent2"/>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 name="Oval 3">
            <a:extLst>
              <a:ext uri="{FF2B5EF4-FFF2-40B4-BE49-F238E27FC236}">
                <a16:creationId xmlns:a16="http://schemas.microsoft.com/office/drawing/2014/main" id="{6FE36E9C-76B9-DD4F-90EA-8175878D4C7D}"/>
              </a:ext>
            </a:extLst>
          </p:cNvPr>
          <p:cNvSpPr/>
          <p:nvPr/>
        </p:nvSpPr>
        <p:spPr>
          <a:xfrm>
            <a:off x="7480945" y="1507645"/>
            <a:ext cx="792830" cy="792830"/>
          </a:xfrm>
          <a:prstGeom prst="ellipse">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58" name="Oval 57">
            <a:extLst>
              <a:ext uri="{FF2B5EF4-FFF2-40B4-BE49-F238E27FC236}">
                <a16:creationId xmlns:a16="http://schemas.microsoft.com/office/drawing/2014/main" id="{C5E7A4E7-A7E3-3644-A983-C90524159AEE}"/>
              </a:ext>
            </a:extLst>
          </p:cNvPr>
          <p:cNvSpPr/>
          <p:nvPr/>
        </p:nvSpPr>
        <p:spPr>
          <a:xfrm>
            <a:off x="5201924" y="2479914"/>
            <a:ext cx="834632" cy="834632"/>
          </a:xfrm>
          <a:prstGeom prst="ellipse">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59" name="Oval 58">
            <a:extLst>
              <a:ext uri="{FF2B5EF4-FFF2-40B4-BE49-F238E27FC236}">
                <a16:creationId xmlns:a16="http://schemas.microsoft.com/office/drawing/2014/main" id="{9D6A7D8D-FD8A-7849-99DB-E2554AB2187C}"/>
              </a:ext>
            </a:extLst>
          </p:cNvPr>
          <p:cNvSpPr/>
          <p:nvPr/>
        </p:nvSpPr>
        <p:spPr>
          <a:xfrm>
            <a:off x="3010725" y="2635660"/>
            <a:ext cx="792830" cy="792830"/>
          </a:xfrm>
          <a:prstGeom prst="ellipse">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5" name="Oval 64">
            <a:extLst>
              <a:ext uri="{FF2B5EF4-FFF2-40B4-BE49-F238E27FC236}">
                <a16:creationId xmlns:a16="http://schemas.microsoft.com/office/drawing/2014/main" id="{388BF8C0-948F-5448-AFF8-CE834C3D51BE}"/>
              </a:ext>
            </a:extLst>
          </p:cNvPr>
          <p:cNvSpPr/>
          <p:nvPr/>
        </p:nvSpPr>
        <p:spPr>
          <a:xfrm>
            <a:off x="522801" y="3480473"/>
            <a:ext cx="848140" cy="848140"/>
          </a:xfrm>
          <a:prstGeom prst="ellipse">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 name="Freeform 2">
            <a:extLst>
              <a:ext uri="{FF2B5EF4-FFF2-40B4-BE49-F238E27FC236}">
                <a16:creationId xmlns:a16="http://schemas.microsoft.com/office/drawing/2014/main" id="{067785C9-7F43-1A4A-A546-048618D7FB9C}"/>
              </a:ext>
            </a:extLst>
          </p:cNvPr>
          <p:cNvSpPr/>
          <p:nvPr/>
        </p:nvSpPr>
        <p:spPr>
          <a:xfrm>
            <a:off x="6107531" y="1753072"/>
            <a:ext cx="1308410" cy="758283"/>
          </a:xfrm>
          <a:custGeom>
            <a:avLst/>
            <a:gdLst>
              <a:gd name="connsiteX0" fmla="*/ 0 w 1308410"/>
              <a:gd name="connsiteY0" fmla="*/ 758283 h 758283"/>
              <a:gd name="connsiteX1" fmla="*/ 706244 w 1308410"/>
              <a:gd name="connsiteY1" fmla="*/ 446049 h 758283"/>
              <a:gd name="connsiteX2" fmla="*/ 1308410 w 1308410"/>
              <a:gd name="connsiteY2" fmla="*/ 0 h 758283"/>
            </a:gdLst>
            <a:ahLst/>
            <a:cxnLst>
              <a:cxn ang="0">
                <a:pos x="connsiteX0" y="connsiteY0"/>
              </a:cxn>
              <a:cxn ang="0">
                <a:pos x="connsiteX1" y="connsiteY1"/>
              </a:cxn>
              <a:cxn ang="0">
                <a:pos x="connsiteX2" y="connsiteY2"/>
              </a:cxn>
            </a:cxnLst>
            <a:rect l="l" t="t" r="r" b="b"/>
            <a:pathLst>
              <a:path w="1308410" h="758283">
                <a:moveTo>
                  <a:pt x="0" y="758283"/>
                </a:moveTo>
                <a:cubicBezTo>
                  <a:pt x="244088" y="665356"/>
                  <a:pt x="488176" y="572429"/>
                  <a:pt x="706244" y="446049"/>
                </a:cubicBezTo>
                <a:cubicBezTo>
                  <a:pt x="924312" y="319668"/>
                  <a:pt x="1116361" y="159834"/>
                  <a:pt x="1308410" y="0"/>
                </a:cubicBezTo>
              </a:path>
            </a:pathLst>
          </a:custGeom>
          <a:noFill/>
          <a:ln>
            <a:solidFill>
              <a:schemeClr val="bg2"/>
            </a:solidFill>
            <a:prstDash val="lgDash"/>
            <a:headEnd type="none" w="med" len="med"/>
            <a:tailEnd type="arrow" w="lg" len="med"/>
          </a:ln>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26" name="Freeform 25">
            <a:extLst>
              <a:ext uri="{FF2B5EF4-FFF2-40B4-BE49-F238E27FC236}">
                <a16:creationId xmlns:a16="http://schemas.microsoft.com/office/drawing/2014/main" id="{9BABE142-DE3D-5E41-B16C-F50014B6BE7F}"/>
              </a:ext>
            </a:extLst>
          </p:cNvPr>
          <p:cNvSpPr/>
          <p:nvPr/>
        </p:nvSpPr>
        <p:spPr>
          <a:xfrm>
            <a:off x="6207028" y="2160888"/>
            <a:ext cx="1608358" cy="906343"/>
          </a:xfrm>
          <a:custGeom>
            <a:avLst/>
            <a:gdLst>
              <a:gd name="connsiteX0" fmla="*/ 0 w 1308410"/>
              <a:gd name="connsiteY0" fmla="*/ 758283 h 758283"/>
              <a:gd name="connsiteX1" fmla="*/ 706244 w 1308410"/>
              <a:gd name="connsiteY1" fmla="*/ 446049 h 758283"/>
              <a:gd name="connsiteX2" fmla="*/ 1308410 w 1308410"/>
              <a:gd name="connsiteY2" fmla="*/ 0 h 758283"/>
            </a:gdLst>
            <a:ahLst/>
            <a:cxnLst>
              <a:cxn ang="0">
                <a:pos x="connsiteX0" y="connsiteY0"/>
              </a:cxn>
              <a:cxn ang="0">
                <a:pos x="connsiteX1" y="connsiteY1"/>
              </a:cxn>
              <a:cxn ang="0">
                <a:pos x="connsiteX2" y="connsiteY2"/>
              </a:cxn>
            </a:cxnLst>
            <a:rect l="l" t="t" r="r" b="b"/>
            <a:pathLst>
              <a:path w="1308410" h="758283">
                <a:moveTo>
                  <a:pt x="0" y="758283"/>
                </a:moveTo>
                <a:cubicBezTo>
                  <a:pt x="244088" y="665356"/>
                  <a:pt x="488176" y="572429"/>
                  <a:pt x="706244" y="446049"/>
                </a:cubicBezTo>
                <a:cubicBezTo>
                  <a:pt x="924312" y="319668"/>
                  <a:pt x="1116361" y="159834"/>
                  <a:pt x="1308410" y="0"/>
                </a:cubicBezTo>
              </a:path>
            </a:pathLst>
          </a:custGeom>
          <a:noFill/>
          <a:ln>
            <a:solidFill>
              <a:schemeClr val="bg2"/>
            </a:solidFill>
            <a:prstDash val="lgDash"/>
            <a:headEnd type="arrow" w="lg" len="med"/>
            <a:tailEnd type="none" w="lg" len="med"/>
          </a:ln>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nvGrpSpPr>
          <p:cNvPr id="27" name="Group 26">
            <a:extLst>
              <a:ext uri="{FF2B5EF4-FFF2-40B4-BE49-F238E27FC236}">
                <a16:creationId xmlns:a16="http://schemas.microsoft.com/office/drawing/2014/main" id="{405BA44B-26BC-A74F-B3FB-AE4A3C80AECA}"/>
              </a:ext>
            </a:extLst>
          </p:cNvPr>
          <p:cNvGrpSpPr/>
          <p:nvPr/>
        </p:nvGrpSpPr>
        <p:grpSpPr>
          <a:xfrm>
            <a:off x="3107013" y="2736881"/>
            <a:ext cx="572144" cy="573462"/>
            <a:chOff x="-3849687" y="4343400"/>
            <a:chExt cx="1379537" cy="1382712"/>
          </a:xfrm>
          <a:solidFill>
            <a:schemeClr val="accent2"/>
          </a:solidFill>
        </p:grpSpPr>
        <p:sp>
          <p:nvSpPr>
            <p:cNvPr id="28" name="Freeform 9">
              <a:extLst>
                <a:ext uri="{FF2B5EF4-FFF2-40B4-BE49-F238E27FC236}">
                  <a16:creationId xmlns:a16="http://schemas.microsoft.com/office/drawing/2014/main" id="{B165229B-6070-E042-B4CD-043C1A159D9F}"/>
                </a:ext>
              </a:extLst>
            </p:cNvPr>
            <p:cNvSpPr>
              <a:spLocks noEditPoints="1"/>
            </p:cNvSpPr>
            <p:nvPr/>
          </p:nvSpPr>
          <p:spPr bwMode="auto">
            <a:xfrm>
              <a:off x="-3849687" y="4343400"/>
              <a:ext cx="1379537" cy="1382712"/>
            </a:xfrm>
            <a:custGeom>
              <a:avLst/>
              <a:gdLst>
                <a:gd name="T0" fmla="*/ 1329 w 1482"/>
                <a:gd name="T1" fmla="*/ 1295 h 1482"/>
                <a:gd name="T2" fmla="*/ 918 w 1482"/>
                <a:gd name="T3" fmla="*/ 885 h 1482"/>
                <a:gd name="T4" fmla="*/ 919 w 1482"/>
                <a:gd name="T5" fmla="*/ 597 h 1482"/>
                <a:gd name="T6" fmla="*/ 1304 w 1482"/>
                <a:gd name="T7" fmla="*/ 355 h 1482"/>
                <a:gd name="T8" fmla="*/ 1304 w 1482"/>
                <a:gd name="T9" fmla="*/ 0 h 1482"/>
                <a:gd name="T10" fmla="*/ 1163 w 1482"/>
                <a:gd name="T11" fmla="*/ 285 h 1482"/>
                <a:gd name="T12" fmla="*/ 741 w 1482"/>
                <a:gd name="T13" fmla="*/ 512 h 1482"/>
                <a:gd name="T14" fmla="*/ 469 w 1482"/>
                <a:gd name="T15" fmla="*/ 435 h 1482"/>
                <a:gd name="T16" fmla="*/ 382 w 1482"/>
                <a:gd name="T17" fmla="*/ 282 h 1482"/>
                <a:gd name="T18" fmla="*/ 382 w 1482"/>
                <a:gd name="T19" fmla="*/ 483 h 1482"/>
                <a:gd name="T20" fmla="*/ 563 w 1482"/>
                <a:gd name="T21" fmla="*/ 597 h 1482"/>
                <a:gd name="T22" fmla="*/ 529 w 1482"/>
                <a:gd name="T23" fmla="*/ 828 h 1482"/>
                <a:gd name="T24" fmla="*/ 126 w 1482"/>
                <a:gd name="T25" fmla="*/ 947 h 1482"/>
                <a:gd name="T26" fmla="*/ 126 w 1482"/>
                <a:gd name="T27" fmla="*/ 1200 h 1482"/>
                <a:gd name="T28" fmla="*/ 247 w 1482"/>
                <a:gd name="T29" fmla="*/ 1036 h 1482"/>
                <a:gd name="T30" fmla="*/ 741 w 1482"/>
                <a:gd name="T31" fmla="*/ 970 h 1482"/>
                <a:gd name="T32" fmla="*/ 799 w 1482"/>
                <a:gd name="T33" fmla="*/ 1111 h 1482"/>
                <a:gd name="T34" fmla="*/ 843 w 1482"/>
                <a:gd name="T35" fmla="*/ 1302 h 1482"/>
                <a:gd name="T36" fmla="*/ 845 w 1482"/>
                <a:gd name="T37" fmla="*/ 1101 h 1482"/>
                <a:gd name="T38" fmla="*/ 885 w 1482"/>
                <a:gd name="T39" fmla="*/ 918 h 1482"/>
                <a:gd name="T40" fmla="*/ 1295 w 1482"/>
                <a:gd name="T41" fmla="*/ 1329 h 1482"/>
                <a:gd name="T42" fmla="*/ 1381 w 1482"/>
                <a:gd name="T43" fmla="*/ 1482 h 1482"/>
                <a:gd name="T44" fmla="*/ 1381 w 1482"/>
                <a:gd name="T45" fmla="*/ 1280 h 1482"/>
                <a:gd name="T46" fmla="*/ 48 w 1482"/>
                <a:gd name="T47" fmla="*/ 1074 h 1482"/>
                <a:gd name="T48" fmla="*/ 205 w 1482"/>
                <a:gd name="T49" fmla="*/ 1074 h 1482"/>
                <a:gd name="T50" fmla="*/ 896 w 1482"/>
                <a:gd name="T51" fmla="*/ 1202 h 1482"/>
                <a:gd name="T52" fmla="*/ 790 w 1482"/>
                <a:gd name="T53" fmla="*/ 1202 h 1482"/>
                <a:gd name="T54" fmla="*/ 896 w 1482"/>
                <a:gd name="T55" fmla="*/ 1202 h 1482"/>
                <a:gd name="T56" fmla="*/ 1434 w 1482"/>
                <a:gd name="T57" fmla="*/ 178 h 1482"/>
                <a:gd name="T58" fmla="*/ 1174 w 1482"/>
                <a:gd name="T59" fmla="*/ 178 h 1482"/>
                <a:gd name="T60" fmla="*/ 330 w 1482"/>
                <a:gd name="T61" fmla="*/ 382 h 1482"/>
                <a:gd name="T62" fmla="*/ 435 w 1482"/>
                <a:gd name="T63" fmla="*/ 382 h 1482"/>
                <a:gd name="T64" fmla="*/ 330 w 1482"/>
                <a:gd name="T65" fmla="*/ 382 h 1482"/>
                <a:gd name="T66" fmla="*/ 560 w 1482"/>
                <a:gd name="T67" fmla="*/ 741 h 1482"/>
                <a:gd name="T68" fmla="*/ 922 w 1482"/>
                <a:gd name="T69" fmla="*/ 741 h 1482"/>
                <a:gd name="T70" fmla="*/ 1381 w 1482"/>
                <a:gd name="T71" fmla="*/ 1434 h 1482"/>
                <a:gd name="T72" fmla="*/ 1381 w 1482"/>
                <a:gd name="T73" fmla="*/ 1328 h 1482"/>
                <a:gd name="T74" fmla="*/ 1381 w 1482"/>
                <a:gd name="T75" fmla="*/ 1434 h 1482"/>
                <a:gd name="T76" fmla="*/ 1381 w 1482"/>
                <a:gd name="T77" fmla="*/ 1434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82" h="1482">
                  <a:moveTo>
                    <a:pt x="1381" y="1280"/>
                  </a:moveTo>
                  <a:cubicBezTo>
                    <a:pt x="1362" y="1280"/>
                    <a:pt x="1344" y="1285"/>
                    <a:pt x="1329" y="1295"/>
                  </a:cubicBezTo>
                  <a:cubicBezTo>
                    <a:pt x="921" y="887"/>
                    <a:pt x="921" y="887"/>
                    <a:pt x="921" y="887"/>
                  </a:cubicBezTo>
                  <a:cubicBezTo>
                    <a:pt x="920" y="886"/>
                    <a:pt x="919" y="885"/>
                    <a:pt x="918" y="885"/>
                  </a:cubicBezTo>
                  <a:cubicBezTo>
                    <a:pt x="950" y="845"/>
                    <a:pt x="970" y="795"/>
                    <a:pt x="970" y="741"/>
                  </a:cubicBezTo>
                  <a:cubicBezTo>
                    <a:pt x="970" y="686"/>
                    <a:pt x="950" y="636"/>
                    <a:pt x="919" y="597"/>
                  </a:cubicBezTo>
                  <a:cubicBezTo>
                    <a:pt x="1197" y="319"/>
                    <a:pt x="1197" y="319"/>
                    <a:pt x="1197" y="319"/>
                  </a:cubicBezTo>
                  <a:cubicBezTo>
                    <a:pt x="1226" y="342"/>
                    <a:pt x="1264" y="355"/>
                    <a:pt x="1304" y="355"/>
                  </a:cubicBezTo>
                  <a:cubicBezTo>
                    <a:pt x="1402" y="355"/>
                    <a:pt x="1482" y="276"/>
                    <a:pt x="1482" y="178"/>
                  </a:cubicBezTo>
                  <a:cubicBezTo>
                    <a:pt x="1482" y="80"/>
                    <a:pt x="1402" y="0"/>
                    <a:pt x="1304" y="0"/>
                  </a:cubicBezTo>
                  <a:cubicBezTo>
                    <a:pt x="1206" y="0"/>
                    <a:pt x="1126" y="80"/>
                    <a:pt x="1126" y="178"/>
                  </a:cubicBezTo>
                  <a:cubicBezTo>
                    <a:pt x="1126" y="218"/>
                    <a:pt x="1140" y="255"/>
                    <a:pt x="1163" y="285"/>
                  </a:cubicBezTo>
                  <a:cubicBezTo>
                    <a:pt x="885" y="563"/>
                    <a:pt x="885" y="563"/>
                    <a:pt x="885" y="563"/>
                  </a:cubicBezTo>
                  <a:cubicBezTo>
                    <a:pt x="845" y="531"/>
                    <a:pt x="795" y="512"/>
                    <a:pt x="741" y="512"/>
                  </a:cubicBezTo>
                  <a:cubicBezTo>
                    <a:pt x="686" y="512"/>
                    <a:pt x="636" y="531"/>
                    <a:pt x="597" y="563"/>
                  </a:cubicBezTo>
                  <a:cubicBezTo>
                    <a:pt x="469" y="435"/>
                    <a:pt x="469" y="435"/>
                    <a:pt x="469" y="435"/>
                  </a:cubicBezTo>
                  <a:cubicBezTo>
                    <a:pt x="478" y="419"/>
                    <a:pt x="483" y="402"/>
                    <a:pt x="483" y="382"/>
                  </a:cubicBezTo>
                  <a:cubicBezTo>
                    <a:pt x="483" y="327"/>
                    <a:pt x="438" y="282"/>
                    <a:pt x="382" y="282"/>
                  </a:cubicBezTo>
                  <a:cubicBezTo>
                    <a:pt x="327" y="282"/>
                    <a:pt x="282" y="327"/>
                    <a:pt x="282" y="382"/>
                  </a:cubicBezTo>
                  <a:cubicBezTo>
                    <a:pt x="282" y="438"/>
                    <a:pt x="327" y="483"/>
                    <a:pt x="382" y="483"/>
                  </a:cubicBezTo>
                  <a:cubicBezTo>
                    <a:pt x="402" y="483"/>
                    <a:pt x="419" y="478"/>
                    <a:pt x="435" y="469"/>
                  </a:cubicBezTo>
                  <a:cubicBezTo>
                    <a:pt x="563" y="597"/>
                    <a:pt x="563" y="597"/>
                    <a:pt x="563" y="597"/>
                  </a:cubicBezTo>
                  <a:cubicBezTo>
                    <a:pt x="531" y="636"/>
                    <a:pt x="512" y="686"/>
                    <a:pt x="512" y="741"/>
                  </a:cubicBezTo>
                  <a:cubicBezTo>
                    <a:pt x="512" y="772"/>
                    <a:pt x="518" y="801"/>
                    <a:pt x="529" y="828"/>
                  </a:cubicBezTo>
                  <a:cubicBezTo>
                    <a:pt x="224" y="993"/>
                    <a:pt x="224" y="993"/>
                    <a:pt x="224" y="993"/>
                  </a:cubicBezTo>
                  <a:cubicBezTo>
                    <a:pt x="201" y="965"/>
                    <a:pt x="166" y="947"/>
                    <a:pt x="126" y="947"/>
                  </a:cubicBezTo>
                  <a:cubicBezTo>
                    <a:pt x="57" y="947"/>
                    <a:pt x="0" y="1004"/>
                    <a:pt x="0" y="1074"/>
                  </a:cubicBezTo>
                  <a:cubicBezTo>
                    <a:pt x="0" y="1143"/>
                    <a:pt x="57" y="1200"/>
                    <a:pt x="126" y="1200"/>
                  </a:cubicBezTo>
                  <a:cubicBezTo>
                    <a:pt x="196" y="1200"/>
                    <a:pt x="253" y="1143"/>
                    <a:pt x="253" y="1074"/>
                  </a:cubicBezTo>
                  <a:cubicBezTo>
                    <a:pt x="253" y="1060"/>
                    <a:pt x="251" y="1048"/>
                    <a:pt x="247" y="1036"/>
                  </a:cubicBezTo>
                  <a:cubicBezTo>
                    <a:pt x="552" y="870"/>
                    <a:pt x="552" y="870"/>
                    <a:pt x="552" y="870"/>
                  </a:cubicBezTo>
                  <a:cubicBezTo>
                    <a:pt x="594" y="930"/>
                    <a:pt x="663" y="970"/>
                    <a:pt x="741" y="970"/>
                  </a:cubicBezTo>
                  <a:cubicBezTo>
                    <a:pt x="750" y="970"/>
                    <a:pt x="758" y="969"/>
                    <a:pt x="767" y="968"/>
                  </a:cubicBezTo>
                  <a:cubicBezTo>
                    <a:pt x="799" y="1111"/>
                    <a:pt x="799" y="1111"/>
                    <a:pt x="799" y="1111"/>
                  </a:cubicBezTo>
                  <a:cubicBezTo>
                    <a:pt x="765" y="1128"/>
                    <a:pt x="742" y="1162"/>
                    <a:pt x="742" y="1202"/>
                  </a:cubicBezTo>
                  <a:cubicBezTo>
                    <a:pt x="742" y="1257"/>
                    <a:pt x="788" y="1302"/>
                    <a:pt x="843" y="1302"/>
                  </a:cubicBezTo>
                  <a:cubicBezTo>
                    <a:pt x="899" y="1302"/>
                    <a:pt x="944" y="1257"/>
                    <a:pt x="944" y="1202"/>
                  </a:cubicBezTo>
                  <a:cubicBezTo>
                    <a:pt x="944" y="1147"/>
                    <a:pt x="900" y="1102"/>
                    <a:pt x="845" y="1101"/>
                  </a:cubicBezTo>
                  <a:cubicBezTo>
                    <a:pt x="814" y="958"/>
                    <a:pt x="814" y="958"/>
                    <a:pt x="814" y="958"/>
                  </a:cubicBezTo>
                  <a:cubicBezTo>
                    <a:pt x="840" y="949"/>
                    <a:pt x="864" y="935"/>
                    <a:pt x="885" y="918"/>
                  </a:cubicBezTo>
                  <a:cubicBezTo>
                    <a:pt x="885" y="919"/>
                    <a:pt x="886" y="920"/>
                    <a:pt x="887" y="921"/>
                  </a:cubicBezTo>
                  <a:cubicBezTo>
                    <a:pt x="1295" y="1329"/>
                    <a:pt x="1295" y="1329"/>
                    <a:pt x="1295" y="1329"/>
                  </a:cubicBezTo>
                  <a:cubicBezTo>
                    <a:pt x="1285" y="1344"/>
                    <a:pt x="1280" y="1362"/>
                    <a:pt x="1280" y="1381"/>
                  </a:cubicBezTo>
                  <a:cubicBezTo>
                    <a:pt x="1280" y="1436"/>
                    <a:pt x="1325" y="1482"/>
                    <a:pt x="1381" y="1482"/>
                  </a:cubicBezTo>
                  <a:cubicBezTo>
                    <a:pt x="1436" y="1482"/>
                    <a:pt x="1482" y="1436"/>
                    <a:pt x="1482" y="1381"/>
                  </a:cubicBezTo>
                  <a:cubicBezTo>
                    <a:pt x="1482" y="1325"/>
                    <a:pt x="1436" y="1280"/>
                    <a:pt x="1381" y="1280"/>
                  </a:cubicBezTo>
                  <a:close/>
                  <a:moveTo>
                    <a:pt x="126" y="1152"/>
                  </a:moveTo>
                  <a:cubicBezTo>
                    <a:pt x="83" y="1152"/>
                    <a:pt x="48" y="1117"/>
                    <a:pt x="48" y="1074"/>
                  </a:cubicBezTo>
                  <a:cubicBezTo>
                    <a:pt x="48" y="1030"/>
                    <a:pt x="83" y="995"/>
                    <a:pt x="126" y="995"/>
                  </a:cubicBezTo>
                  <a:cubicBezTo>
                    <a:pt x="170" y="995"/>
                    <a:pt x="205" y="1030"/>
                    <a:pt x="205" y="1074"/>
                  </a:cubicBezTo>
                  <a:cubicBezTo>
                    <a:pt x="205" y="1117"/>
                    <a:pt x="170" y="1152"/>
                    <a:pt x="126" y="1152"/>
                  </a:cubicBezTo>
                  <a:close/>
                  <a:moveTo>
                    <a:pt x="896" y="1202"/>
                  </a:moveTo>
                  <a:cubicBezTo>
                    <a:pt x="896" y="1231"/>
                    <a:pt x="872" y="1254"/>
                    <a:pt x="843" y="1254"/>
                  </a:cubicBezTo>
                  <a:cubicBezTo>
                    <a:pt x="814" y="1254"/>
                    <a:pt x="790" y="1231"/>
                    <a:pt x="790" y="1202"/>
                  </a:cubicBezTo>
                  <a:cubicBezTo>
                    <a:pt x="790" y="1172"/>
                    <a:pt x="814" y="1149"/>
                    <a:pt x="843" y="1149"/>
                  </a:cubicBezTo>
                  <a:cubicBezTo>
                    <a:pt x="872" y="1149"/>
                    <a:pt x="896" y="1172"/>
                    <a:pt x="896" y="1202"/>
                  </a:cubicBezTo>
                  <a:close/>
                  <a:moveTo>
                    <a:pt x="1304" y="48"/>
                  </a:moveTo>
                  <a:cubicBezTo>
                    <a:pt x="1375" y="48"/>
                    <a:pt x="1434" y="106"/>
                    <a:pt x="1434" y="178"/>
                  </a:cubicBezTo>
                  <a:cubicBezTo>
                    <a:pt x="1434" y="249"/>
                    <a:pt x="1375" y="307"/>
                    <a:pt x="1304" y="307"/>
                  </a:cubicBezTo>
                  <a:cubicBezTo>
                    <a:pt x="1233" y="307"/>
                    <a:pt x="1174" y="249"/>
                    <a:pt x="1174" y="178"/>
                  </a:cubicBezTo>
                  <a:cubicBezTo>
                    <a:pt x="1174" y="106"/>
                    <a:pt x="1233" y="48"/>
                    <a:pt x="1304" y="48"/>
                  </a:cubicBezTo>
                  <a:close/>
                  <a:moveTo>
                    <a:pt x="330" y="382"/>
                  </a:moveTo>
                  <a:cubicBezTo>
                    <a:pt x="330" y="353"/>
                    <a:pt x="353" y="330"/>
                    <a:pt x="382" y="330"/>
                  </a:cubicBezTo>
                  <a:cubicBezTo>
                    <a:pt x="412" y="330"/>
                    <a:pt x="435" y="353"/>
                    <a:pt x="435" y="382"/>
                  </a:cubicBezTo>
                  <a:cubicBezTo>
                    <a:pt x="435" y="412"/>
                    <a:pt x="412" y="435"/>
                    <a:pt x="382" y="435"/>
                  </a:cubicBezTo>
                  <a:cubicBezTo>
                    <a:pt x="353" y="435"/>
                    <a:pt x="330" y="412"/>
                    <a:pt x="330" y="382"/>
                  </a:cubicBezTo>
                  <a:close/>
                  <a:moveTo>
                    <a:pt x="741" y="922"/>
                  </a:moveTo>
                  <a:cubicBezTo>
                    <a:pt x="641" y="922"/>
                    <a:pt x="560" y="840"/>
                    <a:pt x="560" y="741"/>
                  </a:cubicBezTo>
                  <a:cubicBezTo>
                    <a:pt x="560" y="641"/>
                    <a:pt x="641" y="560"/>
                    <a:pt x="741" y="560"/>
                  </a:cubicBezTo>
                  <a:cubicBezTo>
                    <a:pt x="841" y="560"/>
                    <a:pt x="922" y="641"/>
                    <a:pt x="922" y="741"/>
                  </a:cubicBezTo>
                  <a:cubicBezTo>
                    <a:pt x="922" y="840"/>
                    <a:pt x="841" y="922"/>
                    <a:pt x="741" y="922"/>
                  </a:cubicBezTo>
                  <a:close/>
                  <a:moveTo>
                    <a:pt x="1381" y="1434"/>
                  </a:moveTo>
                  <a:cubicBezTo>
                    <a:pt x="1352" y="1434"/>
                    <a:pt x="1328" y="1410"/>
                    <a:pt x="1328" y="1381"/>
                  </a:cubicBezTo>
                  <a:cubicBezTo>
                    <a:pt x="1328" y="1352"/>
                    <a:pt x="1352" y="1328"/>
                    <a:pt x="1381" y="1328"/>
                  </a:cubicBezTo>
                  <a:cubicBezTo>
                    <a:pt x="1410" y="1328"/>
                    <a:pt x="1434" y="1352"/>
                    <a:pt x="1434" y="1381"/>
                  </a:cubicBezTo>
                  <a:cubicBezTo>
                    <a:pt x="1434" y="1410"/>
                    <a:pt x="1410" y="1434"/>
                    <a:pt x="1381" y="1434"/>
                  </a:cubicBezTo>
                  <a:close/>
                  <a:moveTo>
                    <a:pt x="1381" y="1434"/>
                  </a:moveTo>
                  <a:cubicBezTo>
                    <a:pt x="1381" y="1434"/>
                    <a:pt x="1381" y="1434"/>
                    <a:pt x="1381" y="14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29" name="Freeform 10">
              <a:extLst>
                <a:ext uri="{FF2B5EF4-FFF2-40B4-BE49-F238E27FC236}">
                  <a16:creationId xmlns:a16="http://schemas.microsoft.com/office/drawing/2014/main" id="{680AFB82-BB53-A347-8D41-80F6FD002EB0}"/>
                </a:ext>
              </a:extLst>
            </p:cNvPr>
            <p:cNvSpPr>
              <a:spLocks noEditPoints="1"/>
            </p:cNvSpPr>
            <p:nvPr/>
          </p:nvSpPr>
          <p:spPr bwMode="auto">
            <a:xfrm>
              <a:off x="-3181350" y="4914900"/>
              <a:ext cx="139700" cy="141287"/>
            </a:xfrm>
            <a:custGeom>
              <a:avLst/>
              <a:gdLst>
                <a:gd name="T0" fmla="*/ 24 w 150"/>
                <a:gd name="T1" fmla="*/ 0 h 151"/>
                <a:gd name="T2" fmla="*/ 0 w 150"/>
                <a:gd name="T3" fmla="*/ 24 h 151"/>
                <a:gd name="T4" fmla="*/ 24 w 150"/>
                <a:gd name="T5" fmla="*/ 48 h 151"/>
                <a:gd name="T6" fmla="*/ 102 w 150"/>
                <a:gd name="T7" fmla="*/ 127 h 151"/>
                <a:gd name="T8" fmla="*/ 126 w 150"/>
                <a:gd name="T9" fmla="*/ 151 h 151"/>
                <a:gd name="T10" fmla="*/ 150 w 150"/>
                <a:gd name="T11" fmla="*/ 127 h 151"/>
                <a:gd name="T12" fmla="*/ 24 w 150"/>
                <a:gd name="T13" fmla="*/ 0 h 151"/>
                <a:gd name="T14" fmla="*/ 24 w 150"/>
                <a:gd name="T15" fmla="*/ 0 h 151"/>
                <a:gd name="T16" fmla="*/ 24 w 150"/>
                <a:gd name="T17"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151">
                  <a:moveTo>
                    <a:pt x="24" y="0"/>
                  </a:moveTo>
                  <a:cubicBezTo>
                    <a:pt x="11" y="0"/>
                    <a:pt x="0" y="11"/>
                    <a:pt x="0" y="24"/>
                  </a:cubicBezTo>
                  <a:cubicBezTo>
                    <a:pt x="0" y="38"/>
                    <a:pt x="11" y="48"/>
                    <a:pt x="24" y="48"/>
                  </a:cubicBezTo>
                  <a:cubicBezTo>
                    <a:pt x="67" y="48"/>
                    <a:pt x="102" y="84"/>
                    <a:pt x="102" y="127"/>
                  </a:cubicBezTo>
                  <a:cubicBezTo>
                    <a:pt x="102" y="140"/>
                    <a:pt x="113" y="151"/>
                    <a:pt x="126" y="151"/>
                  </a:cubicBezTo>
                  <a:cubicBezTo>
                    <a:pt x="139" y="151"/>
                    <a:pt x="150" y="140"/>
                    <a:pt x="150" y="127"/>
                  </a:cubicBezTo>
                  <a:cubicBezTo>
                    <a:pt x="150" y="57"/>
                    <a:pt x="94" y="0"/>
                    <a:pt x="24" y="0"/>
                  </a:cubicBezTo>
                  <a:close/>
                  <a:moveTo>
                    <a:pt x="24" y="0"/>
                  </a:moveTo>
                  <a:cubicBezTo>
                    <a:pt x="24" y="0"/>
                    <a:pt x="24"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172934"/>
                </a:solidFill>
                <a:effectLst/>
                <a:uLnTx/>
                <a:uFillTx/>
                <a:latin typeface="Arial" panose="020B0604020202020204"/>
                <a:ea typeface="+mn-ea"/>
                <a:cs typeface="+mn-cs"/>
              </a:endParaRPr>
            </a:p>
          </p:txBody>
        </p:sp>
        <p:sp>
          <p:nvSpPr>
            <p:cNvPr id="30" name="Freeform 11">
              <a:extLst>
                <a:ext uri="{FF2B5EF4-FFF2-40B4-BE49-F238E27FC236}">
                  <a16:creationId xmlns:a16="http://schemas.microsoft.com/office/drawing/2014/main" id="{4DF214BF-72C7-2345-B6E2-871016D6DB0B}"/>
                </a:ext>
              </a:extLst>
            </p:cNvPr>
            <p:cNvSpPr>
              <a:spLocks noEditPoints="1"/>
            </p:cNvSpPr>
            <p:nvPr/>
          </p:nvSpPr>
          <p:spPr bwMode="auto">
            <a:xfrm>
              <a:off x="-2657475" y="4438650"/>
              <a:ext cx="92075" cy="92075"/>
            </a:xfrm>
            <a:custGeom>
              <a:avLst/>
              <a:gdLst>
                <a:gd name="T0" fmla="*/ 24 w 99"/>
                <a:gd name="T1" fmla="*/ 48 h 100"/>
                <a:gd name="T2" fmla="*/ 51 w 99"/>
                <a:gd name="T3" fmla="*/ 76 h 100"/>
                <a:gd name="T4" fmla="*/ 75 w 99"/>
                <a:gd name="T5" fmla="*/ 100 h 100"/>
                <a:gd name="T6" fmla="*/ 99 w 99"/>
                <a:gd name="T7" fmla="*/ 76 h 100"/>
                <a:gd name="T8" fmla="*/ 24 w 99"/>
                <a:gd name="T9" fmla="*/ 0 h 100"/>
                <a:gd name="T10" fmla="*/ 0 w 99"/>
                <a:gd name="T11" fmla="*/ 24 h 100"/>
                <a:gd name="T12" fmla="*/ 24 w 99"/>
                <a:gd name="T13" fmla="*/ 48 h 100"/>
                <a:gd name="T14" fmla="*/ 24 w 99"/>
                <a:gd name="T15" fmla="*/ 48 h 100"/>
                <a:gd name="T16" fmla="*/ 24 w 99"/>
                <a:gd name="T17"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00">
                  <a:moveTo>
                    <a:pt x="24" y="48"/>
                  </a:moveTo>
                  <a:cubicBezTo>
                    <a:pt x="39" y="48"/>
                    <a:pt x="51" y="61"/>
                    <a:pt x="51" y="76"/>
                  </a:cubicBezTo>
                  <a:cubicBezTo>
                    <a:pt x="51" y="89"/>
                    <a:pt x="62" y="100"/>
                    <a:pt x="75" y="100"/>
                  </a:cubicBezTo>
                  <a:cubicBezTo>
                    <a:pt x="88" y="100"/>
                    <a:pt x="99" y="89"/>
                    <a:pt x="99" y="76"/>
                  </a:cubicBezTo>
                  <a:cubicBezTo>
                    <a:pt x="99" y="34"/>
                    <a:pt x="65" y="0"/>
                    <a:pt x="24" y="0"/>
                  </a:cubicBezTo>
                  <a:cubicBezTo>
                    <a:pt x="11" y="0"/>
                    <a:pt x="0" y="11"/>
                    <a:pt x="0" y="24"/>
                  </a:cubicBezTo>
                  <a:cubicBezTo>
                    <a:pt x="0" y="38"/>
                    <a:pt x="11" y="48"/>
                    <a:pt x="24" y="48"/>
                  </a:cubicBezTo>
                  <a:close/>
                  <a:moveTo>
                    <a:pt x="24" y="48"/>
                  </a:moveTo>
                  <a:cubicBezTo>
                    <a:pt x="24" y="48"/>
                    <a:pt x="24" y="48"/>
                    <a:pt x="24"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srgbClr val="172934"/>
                </a:solidFill>
                <a:effectLst/>
                <a:uLnTx/>
                <a:uFillTx/>
                <a:latin typeface="Arial" panose="020B0604020202020204"/>
                <a:ea typeface="+mn-ea"/>
                <a:cs typeface="+mn-cs"/>
              </a:endParaRPr>
            </a:p>
          </p:txBody>
        </p:sp>
      </p:grpSp>
      <p:grpSp>
        <p:nvGrpSpPr>
          <p:cNvPr id="31" name="Группа 25">
            <a:extLst>
              <a:ext uri="{FF2B5EF4-FFF2-40B4-BE49-F238E27FC236}">
                <a16:creationId xmlns:a16="http://schemas.microsoft.com/office/drawing/2014/main" id="{C70BE720-0895-F14C-BE00-7AD6CC6F18E5}"/>
              </a:ext>
            </a:extLst>
          </p:cNvPr>
          <p:cNvGrpSpPr/>
          <p:nvPr/>
        </p:nvGrpSpPr>
        <p:grpSpPr>
          <a:xfrm>
            <a:off x="7685322" y="1297218"/>
            <a:ext cx="555029" cy="556453"/>
            <a:chOff x="228600" y="2754313"/>
            <a:chExt cx="617538" cy="619125"/>
          </a:xfrm>
          <a:solidFill>
            <a:schemeClr val="accent2"/>
          </a:solidFill>
        </p:grpSpPr>
        <p:sp>
          <p:nvSpPr>
            <p:cNvPr id="32" name="Freeform 11">
              <a:extLst>
                <a:ext uri="{FF2B5EF4-FFF2-40B4-BE49-F238E27FC236}">
                  <a16:creationId xmlns:a16="http://schemas.microsoft.com/office/drawing/2014/main" id="{1AF6CAFE-54A6-2243-98A8-0A51E293DB05}"/>
                </a:ext>
              </a:extLst>
            </p:cNvPr>
            <p:cNvSpPr>
              <a:spLocks noEditPoints="1"/>
            </p:cNvSpPr>
            <p:nvPr/>
          </p:nvSpPr>
          <p:spPr bwMode="auto">
            <a:xfrm>
              <a:off x="228600" y="2960688"/>
              <a:ext cx="617538" cy="412750"/>
            </a:xfrm>
            <a:custGeom>
              <a:avLst/>
              <a:gdLst>
                <a:gd name="T0" fmla="*/ 0 w 3984"/>
                <a:gd name="T1" fmla="*/ 2651 h 2651"/>
                <a:gd name="T2" fmla="*/ 0 w 3984"/>
                <a:gd name="T3" fmla="*/ 2500 h 2651"/>
                <a:gd name="T4" fmla="*/ 167 w 3984"/>
                <a:gd name="T5" fmla="*/ 2500 h 2651"/>
                <a:gd name="T6" fmla="*/ 167 w 3984"/>
                <a:gd name="T7" fmla="*/ 1576 h 2651"/>
                <a:gd name="T8" fmla="*/ 242 w 3984"/>
                <a:gd name="T9" fmla="*/ 1500 h 2651"/>
                <a:gd name="T10" fmla="*/ 742 w 3984"/>
                <a:gd name="T11" fmla="*/ 1500 h 2651"/>
                <a:gd name="T12" fmla="*/ 817 w 3984"/>
                <a:gd name="T13" fmla="*/ 1576 h 2651"/>
                <a:gd name="T14" fmla="*/ 817 w 3984"/>
                <a:gd name="T15" fmla="*/ 2500 h 2651"/>
                <a:gd name="T16" fmla="*/ 1167 w 3984"/>
                <a:gd name="T17" fmla="*/ 2500 h 2651"/>
                <a:gd name="T18" fmla="*/ 1167 w 3984"/>
                <a:gd name="T19" fmla="*/ 742 h 2651"/>
                <a:gd name="T20" fmla="*/ 1242 w 3984"/>
                <a:gd name="T21" fmla="*/ 667 h 2651"/>
                <a:gd name="T22" fmla="*/ 1742 w 3984"/>
                <a:gd name="T23" fmla="*/ 667 h 2651"/>
                <a:gd name="T24" fmla="*/ 1817 w 3984"/>
                <a:gd name="T25" fmla="*/ 742 h 2651"/>
                <a:gd name="T26" fmla="*/ 1817 w 3984"/>
                <a:gd name="T27" fmla="*/ 2500 h 2651"/>
                <a:gd name="T28" fmla="*/ 2167 w 3984"/>
                <a:gd name="T29" fmla="*/ 2500 h 2651"/>
                <a:gd name="T30" fmla="*/ 2167 w 3984"/>
                <a:gd name="T31" fmla="*/ 1076 h 2651"/>
                <a:gd name="T32" fmla="*/ 2242 w 3984"/>
                <a:gd name="T33" fmla="*/ 1000 h 2651"/>
                <a:gd name="T34" fmla="*/ 2742 w 3984"/>
                <a:gd name="T35" fmla="*/ 1000 h 2651"/>
                <a:gd name="T36" fmla="*/ 2817 w 3984"/>
                <a:gd name="T37" fmla="*/ 1076 h 2651"/>
                <a:gd name="T38" fmla="*/ 2817 w 3984"/>
                <a:gd name="T39" fmla="*/ 2500 h 2651"/>
                <a:gd name="T40" fmla="*/ 3167 w 3984"/>
                <a:gd name="T41" fmla="*/ 2500 h 2651"/>
                <a:gd name="T42" fmla="*/ 3167 w 3984"/>
                <a:gd name="T43" fmla="*/ 76 h 2651"/>
                <a:gd name="T44" fmla="*/ 3242 w 3984"/>
                <a:gd name="T45" fmla="*/ 0 h 2651"/>
                <a:gd name="T46" fmla="*/ 3742 w 3984"/>
                <a:gd name="T47" fmla="*/ 0 h 2651"/>
                <a:gd name="T48" fmla="*/ 3817 w 3984"/>
                <a:gd name="T49" fmla="*/ 76 h 2651"/>
                <a:gd name="T50" fmla="*/ 3817 w 3984"/>
                <a:gd name="T51" fmla="*/ 2500 h 2651"/>
                <a:gd name="T52" fmla="*/ 3984 w 3984"/>
                <a:gd name="T53" fmla="*/ 2500 h 2651"/>
                <a:gd name="T54" fmla="*/ 3984 w 3984"/>
                <a:gd name="T55" fmla="*/ 2651 h 2651"/>
                <a:gd name="T56" fmla="*/ 0 w 3984"/>
                <a:gd name="T57" fmla="*/ 2651 h 2651"/>
                <a:gd name="T58" fmla="*/ 3317 w 3984"/>
                <a:gd name="T59" fmla="*/ 2500 h 2651"/>
                <a:gd name="T60" fmla="*/ 3667 w 3984"/>
                <a:gd name="T61" fmla="*/ 2500 h 2651"/>
                <a:gd name="T62" fmla="*/ 3667 w 3984"/>
                <a:gd name="T63" fmla="*/ 151 h 2651"/>
                <a:gd name="T64" fmla="*/ 3317 w 3984"/>
                <a:gd name="T65" fmla="*/ 151 h 2651"/>
                <a:gd name="T66" fmla="*/ 3317 w 3984"/>
                <a:gd name="T67" fmla="*/ 2500 h 2651"/>
                <a:gd name="T68" fmla="*/ 2317 w 3984"/>
                <a:gd name="T69" fmla="*/ 2500 h 2651"/>
                <a:gd name="T70" fmla="*/ 2667 w 3984"/>
                <a:gd name="T71" fmla="*/ 2500 h 2651"/>
                <a:gd name="T72" fmla="*/ 2667 w 3984"/>
                <a:gd name="T73" fmla="*/ 1151 h 2651"/>
                <a:gd name="T74" fmla="*/ 2317 w 3984"/>
                <a:gd name="T75" fmla="*/ 1151 h 2651"/>
                <a:gd name="T76" fmla="*/ 2317 w 3984"/>
                <a:gd name="T77" fmla="*/ 2500 h 2651"/>
                <a:gd name="T78" fmla="*/ 1317 w 3984"/>
                <a:gd name="T79" fmla="*/ 2500 h 2651"/>
                <a:gd name="T80" fmla="*/ 1667 w 3984"/>
                <a:gd name="T81" fmla="*/ 2500 h 2651"/>
                <a:gd name="T82" fmla="*/ 1667 w 3984"/>
                <a:gd name="T83" fmla="*/ 818 h 2651"/>
                <a:gd name="T84" fmla="*/ 1317 w 3984"/>
                <a:gd name="T85" fmla="*/ 818 h 2651"/>
                <a:gd name="T86" fmla="*/ 1317 w 3984"/>
                <a:gd name="T87" fmla="*/ 2500 h 2651"/>
                <a:gd name="T88" fmla="*/ 317 w 3984"/>
                <a:gd name="T89" fmla="*/ 2500 h 2651"/>
                <a:gd name="T90" fmla="*/ 667 w 3984"/>
                <a:gd name="T91" fmla="*/ 2500 h 2651"/>
                <a:gd name="T92" fmla="*/ 667 w 3984"/>
                <a:gd name="T93" fmla="*/ 1651 h 2651"/>
                <a:gd name="T94" fmla="*/ 317 w 3984"/>
                <a:gd name="T95" fmla="*/ 1651 h 2651"/>
                <a:gd name="T96" fmla="*/ 317 w 3984"/>
                <a:gd name="T97" fmla="*/ 250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84" h="2651">
                  <a:moveTo>
                    <a:pt x="0" y="2651"/>
                  </a:moveTo>
                  <a:cubicBezTo>
                    <a:pt x="0" y="2500"/>
                    <a:pt x="0" y="2500"/>
                    <a:pt x="0" y="2500"/>
                  </a:cubicBezTo>
                  <a:cubicBezTo>
                    <a:pt x="167" y="2500"/>
                    <a:pt x="167" y="2500"/>
                    <a:pt x="167" y="2500"/>
                  </a:cubicBezTo>
                  <a:cubicBezTo>
                    <a:pt x="167" y="1576"/>
                    <a:pt x="167" y="1576"/>
                    <a:pt x="167" y="1576"/>
                  </a:cubicBezTo>
                  <a:cubicBezTo>
                    <a:pt x="167" y="1534"/>
                    <a:pt x="200" y="1500"/>
                    <a:pt x="242" y="1500"/>
                  </a:cubicBezTo>
                  <a:cubicBezTo>
                    <a:pt x="742" y="1500"/>
                    <a:pt x="742" y="1500"/>
                    <a:pt x="742" y="1500"/>
                  </a:cubicBezTo>
                  <a:cubicBezTo>
                    <a:pt x="784" y="1500"/>
                    <a:pt x="817" y="1534"/>
                    <a:pt x="817" y="1576"/>
                  </a:cubicBezTo>
                  <a:cubicBezTo>
                    <a:pt x="817" y="2500"/>
                    <a:pt x="817" y="2500"/>
                    <a:pt x="817" y="2500"/>
                  </a:cubicBezTo>
                  <a:cubicBezTo>
                    <a:pt x="1167" y="2500"/>
                    <a:pt x="1167" y="2500"/>
                    <a:pt x="1167" y="2500"/>
                  </a:cubicBezTo>
                  <a:cubicBezTo>
                    <a:pt x="1167" y="742"/>
                    <a:pt x="1167" y="742"/>
                    <a:pt x="1167" y="742"/>
                  </a:cubicBezTo>
                  <a:cubicBezTo>
                    <a:pt x="1167" y="701"/>
                    <a:pt x="1200" y="667"/>
                    <a:pt x="1242" y="667"/>
                  </a:cubicBezTo>
                  <a:cubicBezTo>
                    <a:pt x="1742" y="667"/>
                    <a:pt x="1742" y="667"/>
                    <a:pt x="1742" y="667"/>
                  </a:cubicBezTo>
                  <a:cubicBezTo>
                    <a:pt x="1784" y="667"/>
                    <a:pt x="1817" y="701"/>
                    <a:pt x="1817" y="742"/>
                  </a:cubicBezTo>
                  <a:cubicBezTo>
                    <a:pt x="1817" y="2500"/>
                    <a:pt x="1817" y="2500"/>
                    <a:pt x="1817" y="2500"/>
                  </a:cubicBezTo>
                  <a:cubicBezTo>
                    <a:pt x="2167" y="2500"/>
                    <a:pt x="2167" y="2500"/>
                    <a:pt x="2167" y="2500"/>
                  </a:cubicBezTo>
                  <a:cubicBezTo>
                    <a:pt x="2167" y="1076"/>
                    <a:pt x="2167" y="1076"/>
                    <a:pt x="2167" y="1076"/>
                  </a:cubicBezTo>
                  <a:cubicBezTo>
                    <a:pt x="2167" y="1034"/>
                    <a:pt x="2200" y="1000"/>
                    <a:pt x="2242" y="1000"/>
                  </a:cubicBezTo>
                  <a:cubicBezTo>
                    <a:pt x="2742" y="1000"/>
                    <a:pt x="2742" y="1000"/>
                    <a:pt x="2742" y="1000"/>
                  </a:cubicBezTo>
                  <a:cubicBezTo>
                    <a:pt x="2784" y="1000"/>
                    <a:pt x="2817" y="1034"/>
                    <a:pt x="2817" y="1076"/>
                  </a:cubicBezTo>
                  <a:cubicBezTo>
                    <a:pt x="2817" y="2500"/>
                    <a:pt x="2817" y="2500"/>
                    <a:pt x="2817" y="2500"/>
                  </a:cubicBezTo>
                  <a:cubicBezTo>
                    <a:pt x="3167" y="2500"/>
                    <a:pt x="3167" y="2500"/>
                    <a:pt x="3167" y="2500"/>
                  </a:cubicBezTo>
                  <a:cubicBezTo>
                    <a:pt x="3167" y="76"/>
                    <a:pt x="3167" y="76"/>
                    <a:pt x="3167" y="76"/>
                  </a:cubicBezTo>
                  <a:cubicBezTo>
                    <a:pt x="3167" y="34"/>
                    <a:pt x="3200" y="0"/>
                    <a:pt x="3242" y="0"/>
                  </a:cubicBezTo>
                  <a:cubicBezTo>
                    <a:pt x="3742" y="0"/>
                    <a:pt x="3742" y="0"/>
                    <a:pt x="3742" y="0"/>
                  </a:cubicBezTo>
                  <a:cubicBezTo>
                    <a:pt x="3784" y="0"/>
                    <a:pt x="3817" y="34"/>
                    <a:pt x="3817" y="76"/>
                  </a:cubicBezTo>
                  <a:cubicBezTo>
                    <a:pt x="3817" y="2500"/>
                    <a:pt x="3817" y="2500"/>
                    <a:pt x="3817" y="2500"/>
                  </a:cubicBezTo>
                  <a:cubicBezTo>
                    <a:pt x="3984" y="2500"/>
                    <a:pt x="3984" y="2500"/>
                    <a:pt x="3984" y="2500"/>
                  </a:cubicBezTo>
                  <a:cubicBezTo>
                    <a:pt x="3984" y="2651"/>
                    <a:pt x="3984" y="2651"/>
                    <a:pt x="3984" y="2651"/>
                  </a:cubicBezTo>
                  <a:lnTo>
                    <a:pt x="0" y="2651"/>
                  </a:lnTo>
                  <a:close/>
                  <a:moveTo>
                    <a:pt x="3317" y="2500"/>
                  </a:moveTo>
                  <a:cubicBezTo>
                    <a:pt x="3667" y="2500"/>
                    <a:pt x="3667" y="2500"/>
                    <a:pt x="3667" y="2500"/>
                  </a:cubicBezTo>
                  <a:cubicBezTo>
                    <a:pt x="3667" y="151"/>
                    <a:pt x="3667" y="151"/>
                    <a:pt x="3667" y="151"/>
                  </a:cubicBezTo>
                  <a:cubicBezTo>
                    <a:pt x="3317" y="151"/>
                    <a:pt x="3317" y="151"/>
                    <a:pt x="3317" y="151"/>
                  </a:cubicBezTo>
                  <a:lnTo>
                    <a:pt x="3317" y="2500"/>
                  </a:lnTo>
                  <a:close/>
                  <a:moveTo>
                    <a:pt x="2317" y="2500"/>
                  </a:moveTo>
                  <a:cubicBezTo>
                    <a:pt x="2667" y="2500"/>
                    <a:pt x="2667" y="2500"/>
                    <a:pt x="2667" y="2500"/>
                  </a:cubicBezTo>
                  <a:cubicBezTo>
                    <a:pt x="2667" y="1151"/>
                    <a:pt x="2667" y="1151"/>
                    <a:pt x="2667" y="1151"/>
                  </a:cubicBezTo>
                  <a:cubicBezTo>
                    <a:pt x="2317" y="1151"/>
                    <a:pt x="2317" y="1151"/>
                    <a:pt x="2317" y="1151"/>
                  </a:cubicBezTo>
                  <a:lnTo>
                    <a:pt x="2317" y="2500"/>
                  </a:lnTo>
                  <a:close/>
                  <a:moveTo>
                    <a:pt x="1317" y="2500"/>
                  </a:moveTo>
                  <a:cubicBezTo>
                    <a:pt x="1667" y="2500"/>
                    <a:pt x="1667" y="2500"/>
                    <a:pt x="1667" y="2500"/>
                  </a:cubicBezTo>
                  <a:cubicBezTo>
                    <a:pt x="1667" y="818"/>
                    <a:pt x="1667" y="818"/>
                    <a:pt x="1667" y="818"/>
                  </a:cubicBezTo>
                  <a:cubicBezTo>
                    <a:pt x="1317" y="818"/>
                    <a:pt x="1317" y="818"/>
                    <a:pt x="1317" y="818"/>
                  </a:cubicBezTo>
                  <a:lnTo>
                    <a:pt x="1317" y="2500"/>
                  </a:lnTo>
                  <a:close/>
                  <a:moveTo>
                    <a:pt x="317" y="2500"/>
                  </a:moveTo>
                  <a:cubicBezTo>
                    <a:pt x="667" y="2500"/>
                    <a:pt x="667" y="2500"/>
                    <a:pt x="667" y="2500"/>
                  </a:cubicBezTo>
                  <a:cubicBezTo>
                    <a:pt x="667" y="1651"/>
                    <a:pt x="667" y="1651"/>
                    <a:pt x="667" y="1651"/>
                  </a:cubicBezTo>
                  <a:cubicBezTo>
                    <a:pt x="317" y="1651"/>
                    <a:pt x="317" y="1651"/>
                    <a:pt x="317" y="1651"/>
                  </a:cubicBezTo>
                  <a:lnTo>
                    <a:pt x="317" y="2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4" name="Freeform 12">
              <a:extLst>
                <a:ext uri="{FF2B5EF4-FFF2-40B4-BE49-F238E27FC236}">
                  <a16:creationId xmlns:a16="http://schemas.microsoft.com/office/drawing/2014/main" id="{123F3835-5B40-A142-8C4F-911738DE4859}"/>
                </a:ext>
              </a:extLst>
            </p:cNvPr>
            <p:cNvSpPr>
              <a:spLocks noEditPoints="1"/>
            </p:cNvSpPr>
            <p:nvPr/>
          </p:nvSpPr>
          <p:spPr bwMode="auto">
            <a:xfrm>
              <a:off x="254000" y="2754313"/>
              <a:ext cx="566738" cy="333375"/>
            </a:xfrm>
            <a:custGeom>
              <a:avLst/>
              <a:gdLst>
                <a:gd name="T0" fmla="*/ 0 w 3650"/>
                <a:gd name="T1" fmla="*/ 1825 h 2151"/>
                <a:gd name="T2" fmla="*/ 497 w 3650"/>
                <a:gd name="T3" fmla="*/ 1549 h 2151"/>
                <a:gd name="T4" fmla="*/ 1031 w 3650"/>
                <a:gd name="T5" fmla="*/ 1130 h 2151"/>
                <a:gd name="T6" fmla="*/ 1000 w 3650"/>
                <a:gd name="T7" fmla="*/ 992 h 2151"/>
                <a:gd name="T8" fmla="*/ 1650 w 3650"/>
                <a:gd name="T9" fmla="*/ 992 h 2151"/>
                <a:gd name="T10" fmla="*/ 1650 w 3650"/>
                <a:gd name="T11" fmla="*/ 1006 h 2151"/>
                <a:gd name="T12" fmla="*/ 2072 w 3650"/>
                <a:gd name="T13" fmla="*/ 1121 h 2151"/>
                <a:gd name="T14" fmla="*/ 2490 w 3650"/>
                <a:gd name="T15" fmla="*/ 1045 h 2151"/>
                <a:gd name="T16" fmla="*/ 3048 w 3650"/>
                <a:gd name="T17" fmla="*/ 496 h 2151"/>
                <a:gd name="T18" fmla="*/ 3000 w 3650"/>
                <a:gd name="T19" fmla="*/ 325 h 2151"/>
                <a:gd name="T20" fmla="*/ 3650 w 3650"/>
                <a:gd name="T21" fmla="*/ 325 h 2151"/>
                <a:gd name="T22" fmla="*/ 3160 w 3650"/>
                <a:gd name="T23" fmla="*/ 605 h 2151"/>
                <a:gd name="T24" fmla="*/ 2602 w 3650"/>
                <a:gd name="T25" fmla="*/ 1155 h 2151"/>
                <a:gd name="T26" fmla="*/ 2650 w 3650"/>
                <a:gd name="T27" fmla="*/ 1325 h 2151"/>
                <a:gd name="T28" fmla="*/ 2000 w 3650"/>
                <a:gd name="T29" fmla="*/ 1325 h 2151"/>
                <a:gd name="T30" fmla="*/ 2005 w 3650"/>
                <a:gd name="T31" fmla="*/ 1264 h 2151"/>
                <a:gd name="T32" fmla="*/ 1605 w 3650"/>
                <a:gd name="T33" fmla="*/ 1157 h 2151"/>
                <a:gd name="T34" fmla="*/ 1130 w 3650"/>
                <a:gd name="T35" fmla="*/ 1252 h 2151"/>
                <a:gd name="T36" fmla="*/ 606 w 3650"/>
                <a:gd name="T37" fmla="*/ 1662 h 2151"/>
                <a:gd name="T38" fmla="*/ 650 w 3650"/>
                <a:gd name="T39" fmla="*/ 1825 h 2151"/>
                <a:gd name="T40" fmla="*/ 325 w 3650"/>
                <a:gd name="T41" fmla="*/ 1651 h 2151"/>
                <a:gd name="T42" fmla="*/ 325 w 3650"/>
                <a:gd name="T43" fmla="*/ 2000 h 2151"/>
                <a:gd name="T44" fmla="*/ 449 w 3650"/>
                <a:gd name="T45" fmla="*/ 1703 h 2151"/>
                <a:gd name="T46" fmla="*/ 448 w 3650"/>
                <a:gd name="T47" fmla="*/ 1701 h 2151"/>
                <a:gd name="T48" fmla="*/ 2325 w 3650"/>
                <a:gd name="T49" fmla="*/ 1151 h 2151"/>
                <a:gd name="T50" fmla="*/ 2325 w 3650"/>
                <a:gd name="T51" fmla="*/ 1500 h 2151"/>
                <a:gd name="T52" fmla="*/ 2325 w 3650"/>
                <a:gd name="T53" fmla="*/ 1151 h 2151"/>
                <a:gd name="T54" fmla="*/ 1150 w 3650"/>
                <a:gd name="T55" fmla="*/ 992 h 2151"/>
                <a:gd name="T56" fmla="*/ 1189 w 3650"/>
                <a:gd name="T57" fmla="*/ 1101 h 2151"/>
                <a:gd name="T58" fmla="*/ 1191 w 3650"/>
                <a:gd name="T59" fmla="*/ 1103 h 2151"/>
                <a:gd name="T60" fmla="*/ 1325 w 3650"/>
                <a:gd name="T61" fmla="*/ 1167 h 2151"/>
                <a:gd name="T62" fmla="*/ 1325 w 3650"/>
                <a:gd name="T63" fmla="*/ 817 h 2151"/>
                <a:gd name="T64" fmla="*/ 3150 w 3650"/>
                <a:gd name="T65" fmla="*/ 325 h 2151"/>
                <a:gd name="T66" fmla="*/ 3201 w 3650"/>
                <a:gd name="T67" fmla="*/ 448 h 2151"/>
                <a:gd name="T68" fmla="*/ 3203 w 3650"/>
                <a:gd name="T69" fmla="*/ 450 h 2151"/>
                <a:gd name="T70" fmla="*/ 3500 w 3650"/>
                <a:gd name="T71" fmla="*/ 325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50" h="2151">
                  <a:moveTo>
                    <a:pt x="325" y="2151"/>
                  </a:moveTo>
                  <a:cubicBezTo>
                    <a:pt x="146" y="2151"/>
                    <a:pt x="0" y="2005"/>
                    <a:pt x="0" y="1825"/>
                  </a:cubicBezTo>
                  <a:cubicBezTo>
                    <a:pt x="0" y="1646"/>
                    <a:pt x="146" y="1500"/>
                    <a:pt x="325" y="1500"/>
                  </a:cubicBezTo>
                  <a:cubicBezTo>
                    <a:pt x="386" y="1500"/>
                    <a:pt x="445" y="1517"/>
                    <a:pt x="497" y="1549"/>
                  </a:cubicBezTo>
                  <a:cubicBezTo>
                    <a:pt x="502" y="1552"/>
                    <a:pt x="502" y="1552"/>
                    <a:pt x="502" y="1552"/>
                  </a:cubicBezTo>
                  <a:cubicBezTo>
                    <a:pt x="1031" y="1130"/>
                    <a:pt x="1031" y="1130"/>
                    <a:pt x="1031" y="1130"/>
                  </a:cubicBezTo>
                  <a:cubicBezTo>
                    <a:pt x="1028" y="1125"/>
                    <a:pt x="1028" y="1125"/>
                    <a:pt x="1028" y="1125"/>
                  </a:cubicBezTo>
                  <a:cubicBezTo>
                    <a:pt x="1009" y="1083"/>
                    <a:pt x="1000" y="1038"/>
                    <a:pt x="1000" y="992"/>
                  </a:cubicBezTo>
                  <a:cubicBezTo>
                    <a:pt x="1000" y="813"/>
                    <a:pt x="1146" y="667"/>
                    <a:pt x="1325" y="667"/>
                  </a:cubicBezTo>
                  <a:cubicBezTo>
                    <a:pt x="1504" y="667"/>
                    <a:pt x="1650" y="813"/>
                    <a:pt x="1650" y="992"/>
                  </a:cubicBezTo>
                  <a:cubicBezTo>
                    <a:pt x="1650" y="994"/>
                    <a:pt x="1650" y="995"/>
                    <a:pt x="1650" y="997"/>
                  </a:cubicBezTo>
                  <a:cubicBezTo>
                    <a:pt x="1650" y="1006"/>
                    <a:pt x="1650" y="1006"/>
                    <a:pt x="1650" y="1006"/>
                  </a:cubicBezTo>
                  <a:cubicBezTo>
                    <a:pt x="2068" y="1126"/>
                    <a:pt x="2068" y="1126"/>
                    <a:pt x="2068" y="1126"/>
                  </a:cubicBezTo>
                  <a:cubicBezTo>
                    <a:pt x="2072" y="1121"/>
                    <a:pt x="2072" y="1121"/>
                    <a:pt x="2072" y="1121"/>
                  </a:cubicBezTo>
                  <a:cubicBezTo>
                    <a:pt x="2134" y="1044"/>
                    <a:pt x="2226" y="1000"/>
                    <a:pt x="2325" y="1000"/>
                  </a:cubicBezTo>
                  <a:cubicBezTo>
                    <a:pt x="2383" y="1000"/>
                    <a:pt x="2440" y="1016"/>
                    <a:pt x="2490" y="1045"/>
                  </a:cubicBezTo>
                  <a:cubicBezTo>
                    <a:pt x="2495" y="1048"/>
                    <a:pt x="2495" y="1048"/>
                    <a:pt x="2495" y="1048"/>
                  </a:cubicBezTo>
                  <a:cubicBezTo>
                    <a:pt x="3048" y="496"/>
                    <a:pt x="3048" y="496"/>
                    <a:pt x="3048" y="496"/>
                  </a:cubicBezTo>
                  <a:cubicBezTo>
                    <a:pt x="3045" y="490"/>
                    <a:pt x="3045" y="490"/>
                    <a:pt x="3045" y="490"/>
                  </a:cubicBezTo>
                  <a:cubicBezTo>
                    <a:pt x="3015" y="441"/>
                    <a:pt x="3000" y="383"/>
                    <a:pt x="3000" y="325"/>
                  </a:cubicBezTo>
                  <a:cubicBezTo>
                    <a:pt x="3000" y="146"/>
                    <a:pt x="3146" y="0"/>
                    <a:pt x="3325" y="0"/>
                  </a:cubicBezTo>
                  <a:cubicBezTo>
                    <a:pt x="3504" y="0"/>
                    <a:pt x="3650" y="146"/>
                    <a:pt x="3650" y="325"/>
                  </a:cubicBezTo>
                  <a:cubicBezTo>
                    <a:pt x="3650" y="505"/>
                    <a:pt x="3504" y="651"/>
                    <a:pt x="3325" y="651"/>
                  </a:cubicBezTo>
                  <a:cubicBezTo>
                    <a:pt x="3267" y="651"/>
                    <a:pt x="3210" y="635"/>
                    <a:pt x="3160" y="605"/>
                  </a:cubicBezTo>
                  <a:cubicBezTo>
                    <a:pt x="3155" y="602"/>
                    <a:pt x="3155" y="602"/>
                    <a:pt x="3155" y="602"/>
                  </a:cubicBezTo>
                  <a:cubicBezTo>
                    <a:pt x="2602" y="1155"/>
                    <a:pt x="2602" y="1155"/>
                    <a:pt x="2602" y="1155"/>
                  </a:cubicBezTo>
                  <a:cubicBezTo>
                    <a:pt x="2605" y="1160"/>
                    <a:pt x="2605" y="1160"/>
                    <a:pt x="2605" y="1160"/>
                  </a:cubicBezTo>
                  <a:cubicBezTo>
                    <a:pt x="2635" y="1210"/>
                    <a:pt x="2650" y="1267"/>
                    <a:pt x="2650" y="1325"/>
                  </a:cubicBezTo>
                  <a:cubicBezTo>
                    <a:pt x="2650" y="1505"/>
                    <a:pt x="2504" y="1651"/>
                    <a:pt x="2325" y="1651"/>
                  </a:cubicBezTo>
                  <a:cubicBezTo>
                    <a:pt x="2146" y="1651"/>
                    <a:pt x="2000" y="1505"/>
                    <a:pt x="2000" y="1325"/>
                  </a:cubicBezTo>
                  <a:cubicBezTo>
                    <a:pt x="2000" y="1308"/>
                    <a:pt x="2001" y="1289"/>
                    <a:pt x="2004" y="1271"/>
                  </a:cubicBezTo>
                  <a:cubicBezTo>
                    <a:pt x="2005" y="1264"/>
                    <a:pt x="2005" y="1264"/>
                    <a:pt x="2005" y="1264"/>
                  </a:cubicBezTo>
                  <a:cubicBezTo>
                    <a:pt x="1609" y="1151"/>
                    <a:pt x="1609" y="1151"/>
                    <a:pt x="1609" y="1151"/>
                  </a:cubicBezTo>
                  <a:cubicBezTo>
                    <a:pt x="1605" y="1157"/>
                    <a:pt x="1605" y="1157"/>
                    <a:pt x="1605" y="1157"/>
                  </a:cubicBezTo>
                  <a:cubicBezTo>
                    <a:pt x="1547" y="1256"/>
                    <a:pt x="1440" y="1317"/>
                    <a:pt x="1325" y="1317"/>
                  </a:cubicBezTo>
                  <a:cubicBezTo>
                    <a:pt x="1254" y="1317"/>
                    <a:pt x="1186" y="1295"/>
                    <a:pt x="1130" y="1252"/>
                  </a:cubicBezTo>
                  <a:cubicBezTo>
                    <a:pt x="1125" y="1248"/>
                    <a:pt x="1125" y="1248"/>
                    <a:pt x="1125" y="1248"/>
                  </a:cubicBezTo>
                  <a:cubicBezTo>
                    <a:pt x="606" y="1662"/>
                    <a:pt x="606" y="1662"/>
                    <a:pt x="606" y="1662"/>
                  </a:cubicBezTo>
                  <a:cubicBezTo>
                    <a:pt x="609" y="1668"/>
                    <a:pt x="609" y="1668"/>
                    <a:pt x="609" y="1668"/>
                  </a:cubicBezTo>
                  <a:cubicBezTo>
                    <a:pt x="636" y="1716"/>
                    <a:pt x="650" y="1770"/>
                    <a:pt x="650" y="1825"/>
                  </a:cubicBezTo>
                  <a:cubicBezTo>
                    <a:pt x="650" y="2005"/>
                    <a:pt x="504" y="2151"/>
                    <a:pt x="325" y="2151"/>
                  </a:cubicBezTo>
                  <a:close/>
                  <a:moveTo>
                    <a:pt x="325" y="1651"/>
                  </a:moveTo>
                  <a:cubicBezTo>
                    <a:pt x="229" y="1651"/>
                    <a:pt x="150" y="1729"/>
                    <a:pt x="150" y="1825"/>
                  </a:cubicBezTo>
                  <a:cubicBezTo>
                    <a:pt x="150" y="1922"/>
                    <a:pt x="229" y="2000"/>
                    <a:pt x="325" y="2000"/>
                  </a:cubicBezTo>
                  <a:cubicBezTo>
                    <a:pt x="421" y="2000"/>
                    <a:pt x="500" y="1922"/>
                    <a:pt x="500" y="1825"/>
                  </a:cubicBezTo>
                  <a:cubicBezTo>
                    <a:pt x="500" y="1779"/>
                    <a:pt x="482" y="1736"/>
                    <a:pt x="449" y="1703"/>
                  </a:cubicBezTo>
                  <a:cubicBezTo>
                    <a:pt x="449" y="1702"/>
                    <a:pt x="449" y="1702"/>
                    <a:pt x="448" y="1702"/>
                  </a:cubicBezTo>
                  <a:cubicBezTo>
                    <a:pt x="448" y="1701"/>
                    <a:pt x="448" y="1701"/>
                    <a:pt x="448" y="1701"/>
                  </a:cubicBezTo>
                  <a:cubicBezTo>
                    <a:pt x="415" y="1669"/>
                    <a:pt x="371" y="1651"/>
                    <a:pt x="325" y="1651"/>
                  </a:cubicBezTo>
                  <a:close/>
                  <a:moveTo>
                    <a:pt x="2325" y="1151"/>
                  </a:moveTo>
                  <a:cubicBezTo>
                    <a:pt x="2229" y="1151"/>
                    <a:pt x="2150" y="1229"/>
                    <a:pt x="2150" y="1325"/>
                  </a:cubicBezTo>
                  <a:cubicBezTo>
                    <a:pt x="2150" y="1422"/>
                    <a:pt x="2229" y="1500"/>
                    <a:pt x="2325" y="1500"/>
                  </a:cubicBezTo>
                  <a:cubicBezTo>
                    <a:pt x="2421" y="1500"/>
                    <a:pt x="2500" y="1422"/>
                    <a:pt x="2500" y="1325"/>
                  </a:cubicBezTo>
                  <a:cubicBezTo>
                    <a:pt x="2500" y="1229"/>
                    <a:pt x="2421" y="1151"/>
                    <a:pt x="2325" y="1151"/>
                  </a:cubicBezTo>
                  <a:close/>
                  <a:moveTo>
                    <a:pt x="1325" y="817"/>
                  </a:moveTo>
                  <a:cubicBezTo>
                    <a:pt x="1229" y="817"/>
                    <a:pt x="1150" y="896"/>
                    <a:pt x="1150" y="992"/>
                  </a:cubicBezTo>
                  <a:cubicBezTo>
                    <a:pt x="1150" y="1031"/>
                    <a:pt x="1163" y="1068"/>
                    <a:pt x="1188" y="1100"/>
                  </a:cubicBezTo>
                  <a:cubicBezTo>
                    <a:pt x="1188" y="1100"/>
                    <a:pt x="1188" y="1100"/>
                    <a:pt x="1189" y="1101"/>
                  </a:cubicBezTo>
                  <a:cubicBezTo>
                    <a:pt x="1189" y="1101"/>
                    <a:pt x="1189" y="1102"/>
                    <a:pt x="1190" y="1102"/>
                  </a:cubicBezTo>
                  <a:cubicBezTo>
                    <a:pt x="1190" y="1102"/>
                    <a:pt x="1191" y="1103"/>
                    <a:pt x="1191" y="1103"/>
                  </a:cubicBezTo>
                  <a:cubicBezTo>
                    <a:pt x="1191" y="1104"/>
                    <a:pt x="1191" y="1104"/>
                    <a:pt x="1191" y="1104"/>
                  </a:cubicBezTo>
                  <a:cubicBezTo>
                    <a:pt x="1224" y="1144"/>
                    <a:pt x="1273" y="1167"/>
                    <a:pt x="1325" y="1167"/>
                  </a:cubicBezTo>
                  <a:cubicBezTo>
                    <a:pt x="1421" y="1167"/>
                    <a:pt x="1500" y="1088"/>
                    <a:pt x="1500" y="992"/>
                  </a:cubicBezTo>
                  <a:cubicBezTo>
                    <a:pt x="1500" y="896"/>
                    <a:pt x="1421" y="817"/>
                    <a:pt x="1325" y="817"/>
                  </a:cubicBezTo>
                  <a:close/>
                  <a:moveTo>
                    <a:pt x="3325" y="151"/>
                  </a:moveTo>
                  <a:cubicBezTo>
                    <a:pt x="3229" y="151"/>
                    <a:pt x="3150" y="229"/>
                    <a:pt x="3150" y="325"/>
                  </a:cubicBezTo>
                  <a:cubicBezTo>
                    <a:pt x="3150" y="371"/>
                    <a:pt x="3168" y="414"/>
                    <a:pt x="3200" y="447"/>
                  </a:cubicBezTo>
                  <a:cubicBezTo>
                    <a:pt x="3201" y="448"/>
                    <a:pt x="3201" y="448"/>
                    <a:pt x="3201" y="448"/>
                  </a:cubicBezTo>
                  <a:cubicBezTo>
                    <a:pt x="3202" y="449"/>
                    <a:pt x="3202" y="449"/>
                    <a:pt x="3202" y="449"/>
                  </a:cubicBezTo>
                  <a:cubicBezTo>
                    <a:pt x="3202" y="449"/>
                    <a:pt x="3203" y="450"/>
                    <a:pt x="3203" y="450"/>
                  </a:cubicBezTo>
                  <a:cubicBezTo>
                    <a:pt x="3236" y="482"/>
                    <a:pt x="3279" y="500"/>
                    <a:pt x="3325" y="500"/>
                  </a:cubicBezTo>
                  <a:cubicBezTo>
                    <a:pt x="3421" y="500"/>
                    <a:pt x="3500" y="422"/>
                    <a:pt x="3500" y="325"/>
                  </a:cubicBezTo>
                  <a:cubicBezTo>
                    <a:pt x="3500" y="229"/>
                    <a:pt x="3421" y="151"/>
                    <a:pt x="3325"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grpSp>
        <p:nvGrpSpPr>
          <p:cNvPr id="8" name="Graphic 6">
            <a:extLst>
              <a:ext uri="{FF2B5EF4-FFF2-40B4-BE49-F238E27FC236}">
                <a16:creationId xmlns:a16="http://schemas.microsoft.com/office/drawing/2014/main" id="{333BFA77-CBF7-6D40-9D0D-16091C34031F}"/>
              </a:ext>
            </a:extLst>
          </p:cNvPr>
          <p:cNvGrpSpPr/>
          <p:nvPr/>
        </p:nvGrpSpPr>
        <p:grpSpPr>
          <a:xfrm>
            <a:off x="5360574" y="2586612"/>
            <a:ext cx="589750" cy="593008"/>
            <a:chOff x="1513650" y="-2339192"/>
            <a:chExt cx="4876800" cy="4876800"/>
          </a:xfrm>
          <a:solidFill>
            <a:schemeClr val="accent2"/>
          </a:solidFill>
        </p:grpSpPr>
        <p:sp>
          <p:nvSpPr>
            <p:cNvPr id="9" name="Freeform 8">
              <a:extLst>
                <a:ext uri="{FF2B5EF4-FFF2-40B4-BE49-F238E27FC236}">
                  <a16:creationId xmlns:a16="http://schemas.microsoft.com/office/drawing/2014/main" id="{64A26E66-9289-B142-861E-A0D859FE28BC}"/>
                </a:ext>
              </a:extLst>
            </p:cNvPr>
            <p:cNvSpPr/>
            <p:nvPr/>
          </p:nvSpPr>
          <p:spPr>
            <a:xfrm>
              <a:off x="1513650" y="-1304702"/>
              <a:ext cx="3895725" cy="2428875"/>
            </a:xfrm>
            <a:custGeom>
              <a:avLst/>
              <a:gdLst>
                <a:gd name="connsiteX0" fmla="*/ 3779520 w 3895725"/>
                <a:gd name="connsiteY0" fmla="*/ 1218992 h 2428875"/>
                <a:gd name="connsiteX1" fmla="*/ 2892028 w 3895725"/>
                <a:gd name="connsiteY1" fmla="*/ 1218992 h 2428875"/>
                <a:gd name="connsiteX2" fmla="*/ 2676068 w 3895725"/>
                <a:gd name="connsiteY2" fmla="*/ 570787 h 2428875"/>
                <a:gd name="connsiteX3" fmla="*/ 2557729 w 3895725"/>
                <a:gd name="connsiteY3" fmla="*/ 487472 h 2428875"/>
                <a:gd name="connsiteX4" fmla="*/ 2443210 w 3895725"/>
                <a:gd name="connsiteY4" fmla="*/ 575826 h 2428875"/>
                <a:gd name="connsiteX5" fmla="*/ 2087451 w 3895725"/>
                <a:gd name="connsiteY5" fmla="*/ 1820715 h 2428875"/>
                <a:gd name="connsiteX6" fmla="*/ 1704051 w 3895725"/>
                <a:gd name="connsiteY6" fmla="*/ 95299 h 2428875"/>
                <a:gd name="connsiteX7" fmla="*/ 1594733 w 3895725"/>
                <a:gd name="connsiteY7" fmla="*/ 287 h 2428875"/>
                <a:gd name="connsiteX8" fmla="*/ 1471841 w 3895725"/>
                <a:gd name="connsiteY8" fmla="*/ 76449 h 2428875"/>
                <a:gd name="connsiteX9" fmla="*/ 1014641 w 3895725"/>
                <a:gd name="connsiteY9" fmla="*/ 1219002 h 2428875"/>
                <a:gd name="connsiteX10" fmla="*/ 121920 w 3895725"/>
                <a:gd name="connsiteY10" fmla="*/ 1219002 h 2428875"/>
                <a:gd name="connsiteX11" fmla="*/ 0 w 3895725"/>
                <a:gd name="connsiteY11" fmla="*/ 1340921 h 2428875"/>
                <a:gd name="connsiteX12" fmla="*/ 121920 w 3895725"/>
                <a:gd name="connsiteY12" fmla="*/ 1462842 h 2428875"/>
                <a:gd name="connsiteX13" fmla="*/ 1097280 w 3895725"/>
                <a:gd name="connsiteY13" fmla="*/ 1462842 h 2428875"/>
                <a:gd name="connsiteX14" fmla="*/ 1210418 w 3895725"/>
                <a:gd name="connsiteY14" fmla="*/ 1386194 h 2428875"/>
                <a:gd name="connsiteX15" fmla="*/ 1551632 w 3895725"/>
                <a:gd name="connsiteY15" fmla="*/ 533487 h 2428875"/>
                <a:gd name="connsiteX16" fmla="*/ 1953559 w 3895725"/>
                <a:gd name="connsiteY16" fmla="*/ 2342780 h 2428875"/>
                <a:gd name="connsiteX17" fmla="*/ 2069059 w 3895725"/>
                <a:gd name="connsiteY17" fmla="*/ 2438287 h 2428875"/>
                <a:gd name="connsiteX18" fmla="*/ 2072631 w 3895725"/>
                <a:gd name="connsiteY18" fmla="*/ 2438287 h 2428875"/>
                <a:gd name="connsiteX19" fmla="*/ 2189759 w 3895725"/>
                <a:gd name="connsiteY19" fmla="*/ 2349934 h 2428875"/>
                <a:gd name="connsiteX20" fmla="*/ 2569340 w 3895725"/>
                <a:gd name="connsiteY20" fmla="*/ 1021901 h 2428875"/>
                <a:gd name="connsiteX21" fmla="*/ 2688412 w 3895725"/>
                <a:gd name="connsiteY21" fmla="*/ 1379536 h 2428875"/>
                <a:gd name="connsiteX22" fmla="*/ 2804150 w 3895725"/>
                <a:gd name="connsiteY22" fmla="*/ 1462851 h 2428875"/>
                <a:gd name="connsiteX23" fmla="*/ 3779511 w 3895725"/>
                <a:gd name="connsiteY23" fmla="*/ 1462851 h 2428875"/>
                <a:gd name="connsiteX24" fmla="*/ 3901431 w 3895725"/>
                <a:gd name="connsiteY24" fmla="*/ 1340931 h 2428875"/>
                <a:gd name="connsiteX25" fmla="*/ 3779520 w 3895725"/>
                <a:gd name="connsiteY25" fmla="*/ 1218992 h 242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95725" h="2428875">
                  <a:moveTo>
                    <a:pt x="3779520" y="1218992"/>
                  </a:moveTo>
                  <a:lnTo>
                    <a:pt x="2892028" y="1218992"/>
                  </a:lnTo>
                  <a:lnTo>
                    <a:pt x="2676068" y="570787"/>
                  </a:lnTo>
                  <a:cubicBezTo>
                    <a:pt x="2659161" y="520066"/>
                    <a:pt x="2610069" y="480081"/>
                    <a:pt x="2557729" y="487472"/>
                  </a:cubicBezTo>
                  <a:cubicBezTo>
                    <a:pt x="2504170" y="488691"/>
                    <a:pt x="2457755" y="524372"/>
                    <a:pt x="2443210" y="575826"/>
                  </a:cubicBezTo>
                  <a:lnTo>
                    <a:pt x="2087451" y="1820715"/>
                  </a:lnTo>
                  <a:lnTo>
                    <a:pt x="1704051" y="95299"/>
                  </a:lnTo>
                  <a:cubicBezTo>
                    <a:pt x="1692345" y="43121"/>
                    <a:pt x="1648130" y="4593"/>
                    <a:pt x="1594733" y="287"/>
                  </a:cubicBezTo>
                  <a:cubicBezTo>
                    <a:pt x="1541659" y="-3285"/>
                    <a:pt x="1491586" y="26700"/>
                    <a:pt x="1471841" y="76449"/>
                  </a:cubicBezTo>
                  <a:lnTo>
                    <a:pt x="1014641" y="1219002"/>
                  </a:lnTo>
                  <a:lnTo>
                    <a:pt x="121920" y="1219002"/>
                  </a:lnTo>
                  <a:cubicBezTo>
                    <a:pt x="54540" y="1219002"/>
                    <a:pt x="0" y="1273542"/>
                    <a:pt x="0" y="1340921"/>
                  </a:cubicBezTo>
                  <a:cubicBezTo>
                    <a:pt x="0" y="1408301"/>
                    <a:pt x="54540" y="1462842"/>
                    <a:pt x="121920" y="1462842"/>
                  </a:cubicBezTo>
                  <a:lnTo>
                    <a:pt x="1097280" y="1462842"/>
                  </a:lnTo>
                  <a:cubicBezTo>
                    <a:pt x="1147020" y="1462918"/>
                    <a:pt x="1192054" y="1432609"/>
                    <a:pt x="1210418" y="1386194"/>
                  </a:cubicBezTo>
                  <a:lnTo>
                    <a:pt x="1551632" y="533487"/>
                  </a:lnTo>
                  <a:lnTo>
                    <a:pt x="1953559" y="2342780"/>
                  </a:lnTo>
                  <a:cubicBezTo>
                    <a:pt x="1965665" y="2397320"/>
                    <a:pt x="2013299" y="2436573"/>
                    <a:pt x="2069059" y="2438287"/>
                  </a:cubicBezTo>
                  <a:cubicBezTo>
                    <a:pt x="2070278" y="2438287"/>
                    <a:pt x="2071411" y="2438287"/>
                    <a:pt x="2072631" y="2438287"/>
                  </a:cubicBezTo>
                  <a:cubicBezTo>
                    <a:pt x="2126923" y="2438287"/>
                    <a:pt x="2174796" y="2402359"/>
                    <a:pt x="2189759" y="2349934"/>
                  </a:cubicBezTo>
                  <a:lnTo>
                    <a:pt x="2569340" y="1021901"/>
                  </a:lnTo>
                  <a:lnTo>
                    <a:pt x="2688412" y="1379536"/>
                  </a:lnTo>
                  <a:cubicBezTo>
                    <a:pt x="2705072" y="1429275"/>
                    <a:pt x="2751725" y="1462851"/>
                    <a:pt x="2804150" y="1462851"/>
                  </a:cubicBezTo>
                  <a:lnTo>
                    <a:pt x="3779511" y="1462851"/>
                  </a:lnTo>
                  <a:cubicBezTo>
                    <a:pt x="3846890" y="1462851"/>
                    <a:pt x="3901431" y="1408311"/>
                    <a:pt x="3901431" y="1340931"/>
                  </a:cubicBezTo>
                  <a:cubicBezTo>
                    <a:pt x="3901440" y="1273523"/>
                    <a:pt x="3846900" y="1218992"/>
                    <a:pt x="3779520" y="1218992"/>
                  </a:cubicBezTo>
                  <a:close/>
                </a:path>
              </a:pathLst>
            </a:custGeom>
            <a:grpFill/>
            <a:ln w="9525" cap="flat">
              <a:solidFill>
                <a:schemeClr val="tx1"/>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11" name="Freeform 10">
              <a:extLst>
                <a:ext uri="{FF2B5EF4-FFF2-40B4-BE49-F238E27FC236}">
                  <a16:creationId xmlns:a16="http://schemas.microsoft.com/office/drawing/2014/main" id="{0DAD65A4-6B9F-1F44-B1C5-679E3A17C9AC}"/>
                </a:ext>
              </a:extLst>
            </p:cNvPr>
            <p:cNvSpPr/>
            <p:nvPr/>
          </p:nvSpPr>
          <p:spPr>
            <a:xfrm>
              <a:off x="1518449" y="-2154531"/>
              <a:ext cx="4867275" cy="4505325"/>
            </a:xfrm>
            <a:custGeom>
              <a:avLst/>
              <a:gdLst>
                <a:gd name="connsiteX0" fmla="*/ 4443491 w 4867275"/>
                <a:gd name="connsiteY0" fmla="*/ 428501 h 4505325"/>
                <a:gd name="connsiteX1" fmla="*/ 3408961 w 4867275"/>
                <a:gd name="connsiteY1" fmla="*/ 0 h 4505325"/>
                <a:gd name="connsiteX2" fmla="*/ 2433601 w 4867275"/>
                <a:gd name="connsiteY2" fmla="*/ 380228 h 4505325"/>
                <a:gd name="connsiteX3" fmla="*/ 1458241 w 4867275"/>
                <a:gd name="connsiteY3" fmla="*/ 0 h 4505325"/>
                <a:gd name="connsiteX4" fmla="*/ 423712 w 4867275"/>
                <a:gd name="connsiteY4" fmla="*/ 428511 h 4505325"/>
                <a:gd name="connsiteX5" fmla="*/ 46493 w 4867275"/>
                <a:gd name="connsiteY5" fmla="*/ 1825219 h 4505325"/>
                <a:gd name="connsiteX6" fmla="*/ 300087 w 4867275"/>
                <a:gd name="connsiteY6" fmla="*/ 1825219 h 4505325"/>
                <a:gd name="connsiteX7" fmla="*/ 596105 w 4867275"/>
                <a:gd name="connsiteY7" fmla="*/ 600980 h 4505325"/>
                <a:gd name="connsiteX8" fmla="*/ 1458241 w 4867275"/>
                <a:gd name="connsiteY8" fmla="*/ 243916 h 4505325"/>
                <a:gd name="connsiteX9" fmla="*/ 2255436 w 4867275"/>
                <a:gd name="connsiteY9" fmla="*/ 547659 h 4505325"/>
                <a:gd name="connsiteX10" fmla="*/ 2433601 w 4867275"/>
                <a:gd name="connsiteY10" fmla="*/ 714204 h 4505325"/>
                <a:gd name="connsiteX11" fmla="*/ 2611852 w 4867275"/>
                <a:gd name="connsiteY11" fmla="*/ 547583 h 4505325"/>
                <a:gd name="connsiteX12" fmla="*/ 3408961 w 4867275"/>
                <a:gd name="connsiteY12" fmla="*/ 243840 h 4505325"/>
                <a:gd name="connsiteX13" fmla="*/ 4271098 w 4867275"/>
                <a:gd name="connsiteY13" fmla="*/ 600904 h 4505325"/>
                <a:gd name="connsiteX14" fmla="*/ 4271098 w 4867275"/>
                <a:gd name="connsiteY14" fmla="*/ 2325100 h 4505325"/>
                <a:gd name="connsiteX15" fmla="*/ 2433601 w 4867275"/>
                <a:gd name="connsiteY15" fmla="*/ 4162587 h 4505325"/>
                <a:gd name="connsiteX16" fmla="*/ 827753 w 4867275"/>
                <a:gd name="connsiteY16" fmla="*/ 2556739 h 4505325"/>
                <a:gd name="connsiteX17" fmla="*/ 482881 w 4867275"/>
                <a:gd name="connsiteY17" fmla="*/ 2556739 h 4505325"/>
                <a:gd name="connsiteX18" fmla="*/ 2433601 w 4867275"/>
                <a:gd name="connsiteY18" fmla="*/ 4507459 h 4505325"/>
                <a:gd name="connsiteX19" fmla="*/ 4443491 w 4867275"/>
                <a:gd name="connsiteY19" fmla="*/ 2497569 h 4505325"/>
                <a:gd name="connsiteX20" fmla="*/ 4443491 w 4867275"/>
                <a:gd name="connsiteY20" fmla="*/ 428501 h 450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7275" h="4505325">
                  <a:moveTo>
                    <a:pt x="4443491" y="428501"/>
                  </a:moveTo>
                  <a:cubicBezTo>
                    <a:pt x="4157798" y="142808"/>
                    <a:pt x="3783341" y="0"/>
                    <a:pt x="3408961" y="0"/>
                  </a:cubicBezTo>
                  <a:cubicBezTo>
                    <a:pt x="3058641" y="0"/>
                    <a:pt x="2711169" y="130131"/>
                    <a:pt x="2433601" y="380228"/>
                  </a:cubicBezTo>
                  <a:cubicBezTo>
                    <a:pt x="2155948" y="130131"/>
                    <a:pt x="1808561" y="0"/>
                    <a:pt x="1458241" y="0"/>
                  </a:cubicBezTo>
                  <a:cubicBezTo>
                    <a:pt x="1083785" y="0"/>
                    <a:pt x="709405" y="142808"/>
                    <a:pt x="423712" y="428511"/>
                  </a:cubicBezTo>
                  <a:cubicBezTo>
                    <a:pt x="44865" y="807434"/>
                    <a:pt x="-77141" y="1341120"/>
                    <a:pt x="46493" y="1825219"/>
                  </a:cubicBezTo>
                  <a:lnTo>
                    <a:pt x="300087" y="1825219"/>
                  </a:lnTo>
                  <a:cubicBezTo>
                    <a:pt x="170042" y="1406385"/>
                    <a:pt x="265054" y="932031"/>
                    <a:pt x="596105" y="600980"/>
                  </a:cubicBezTo>
                  <a:cubicBezTo>
                    <a:pt x="826372" y="370713"/>
                    <a:pt x="1132553" y="243916"/>
                    <a:pt x="1458241" y="243916"/>
                  </a:cubicBezTo>
                  <a:cubicBezTo>
                    <a:pt x="1755478" y="243916"/>
                    <a:pt x="2033542" y="354054"/>
                    <a:pt x="2255436" y="547659"/>
                  </a:cubicBezTo>
                  <a:lnTo>
                    <a:pt x="2433601" y="714204"/>
                  </a:lnTo>
                  <a:lnTo>
                    <a:pt x="2611852" y="547583"/>
                  </a:lnTo>
                  <a:cubicBezTo>
                    <a:pt x="2833747" y="354054"/>
                    <a:pt x="3111810" y="243840"/>
                    <a:pt x="3408961" y="243840"/>
                  </a:cubicBezTo>
                  <a:cubicBezTo>
                    <a:pt x="3734650" y="243840"/>
                    <a:pt x="4040755" y="370637"/>
                    <a:pt x="4271098" y="600904"/>
                  </a:cubicBezTo>
                  <a:cubicBezTo>
                    <a:pt x="4746500" y="1076230"/>
                    <a:pt x="4746424" y="1849774"/>
                    <a:pt x="4271098" y="2325100"/>
                  </a:cubicBezTo>
                  <a:lnTo>
                    <a:pt x="2433601" y="4162587"/>
                  </a:lnTo>
                  <a:lnTo>
                    <a:pt x="827753" y="2556739"/>
                  </a:lnTo>
                  <a:lnTo>
                    <a:pt x="482881" y="2556739"/>
                  </a:lnTo>
                  <a:lnTo>
                    <a:pt x="2433601" y="4507459"/>
                  </a:lnTo>
                  <a:lnTo>
                    <a:pt x="4443491" y="2497569"/>
                  </a:lnTo>
                  <a:cubicBezTo>
                    <a:pt x="5014810" y="1926174"/>
                    <a:pt x="5014810" y="999906"/>
                    <a:pt x="4443491" y="428501"/>
                  </a:cubicBezTo>
                  <a:close/>
                </a:path>
              </a:pathLst>
            </a:custGeom>
            <a:grpFill/>
            <a:ln w="9525" cap="flat">
              <a:solidFill>
                <a:schemeClr val="tx1"/>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sp>
        <p:nvSpPr>
          <p:cNvPr id="12" name="Freeform 11">
            <a:extLst>
              <a:ext uri="{FF2B5EF4-FFF2-40B4-BE49-F238E27FC236}">
                <a16:creationId xmlns:a16="http://schemas.microsoft.com/office/drawing/2014/main" id="{83D5A8F7-9969-1F4D-9834-2294B0D3A4F2}"/>
              </a:ext>
            </a:extLst>
          </p:cNvPr>
          <p:cNvSpPr/>
          <p:nvPr/>
        </p:nvSpPr>
        <p:spPr>
          <a:xfrm>
            <a:off x="3910394" y="2631296"/>
            <a:ext cx="1196163" cy="63795"/>
          </a:xfrm>
          <a:custGeom>
            <a:avLst/>
            <a:gdLst>
              <a:gd name="connsiteX0" fmla="*/ 1438183 w 1438183"/>
              <a:gd name="connsiteY0" fmla="*/ 0 h 230819"/>
              <a:gd name="connsiteX1" fmla="*/ 745725 w 1438183"/>
              <a:gd name="connsiteY1" fmla="*/ 159798 h 230819"/>
              <a:gd name="connsiteX2" fmla="*/ 0 w 1438183"/>
              <a:gd name="connsiteY2" fmla="*/ 230819 h 230819"/>
            </a:gdLst>
            <a:ahLst/>
            <a:cxnLst>
              <a:cxn ang="0">
                <a:pos x="connsiteX0" y="connsiteY0"/>
              </a:cxn>
              <a:cxn ang="0">
                <a:pos x="connsiteX1" y="connsiteY1"/>
              </a:cxn>
              <a:cxn ang="0">
                <a:pos x="connsiteX2" y="connsiteY2"/>
              </a:cxn>
            </a:cxnLst>
            <a:rect l="l" t="t" r="r" b="b"/>
            <a:pathLst>
              <a:path w="1438183" h="230819">
                <a:moveTo>
                  <a:pt x="1438183" y="0"/>
                </a:moveTo>
                <a:cubicBezTo>
                  <a:pt x="1211802" y="60664"/>
                  <a:pt x="985422" y="121328"/>
                  <a:pt x="745725" y="159798"/>
                </a:cubicBezTo>
                <a:cubicBezTo>
                  <a:pt x="506028" y="198268"/>
                  <a:pt x="253014" y="214543"/>
                  <a:pt x="0" y="230819"/>
                </a:cubicBezTo>
              </a:path>
            </a:pathLst>
          </a:custGeom>
          <a:noFill/>
          <a:ln>
            <a:solidFill>
              <a:schemeClr val="bg2"/>
            </a:solidFill>
            <a:prstDash val="lgDash"/>
            <a:headEnd type="arrow" w="lg" len="med"/>
            <a:tailEnd type="none" w="lg"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0" name="Freeform 39">
            <a:extLst>
              <a:ext uri="{FF2B5EF4-FFF2-40B4-BE49-F238E27FC236}">
                <a16:creationId xmlns:a16="http://schemas.microsoft.com/office/drawing/2014/main" id="{1610F902-8954-3446-A056-62A9DC3880BD}"/>
              </a:ext>
            </a:extLst>
          </p:cNvPr>
          <p:cNvSpPr/>
          <p:nvPr/>
        </p:nvSpPr>
        <p:spPr>
          <a:xfrm>
            <a:off x="3918922" y="3197237"/>
            <a:ext cx="1341689" cy="91841"/>
          </a:xfrm>
          <a:custGeom>
            <a:avLst/>
            <a:gdLst>
              <a:gd name="connsiteX0" fmla="*/ 1438183 w 1438183"/>
              <a:gd name="connsiteY0" fmla="*/ 0 h 230819"/>
              <a:gd name="connsiteX1" fmla="*/ 745725 w 1438183"/>
              <a:gd name="connsiteY1" fmla="*/ 159798 h 230819"/>
              <a:gd name="connsiteX2" fmla="*/ 0 w 1438183"/>
              <a:gd name="connsiteY2" fmla="*/ 230819 h 230819"/>
            </a:gdLst>
            <a:ahLst/>
            <a:cxnLst>
              <a:cxn ang="0">
                <a:pos x="connsiteX0" y="connsiteY0"/>
              </a:cxn>
              <a:cxn ang="0">
                <a:pos x="connsiteX1" y="connsiteY1"/>
              </a:cxn>
              <a:cxn ang="0">
                <a:pos x="connsiteX2" y="connsiteY2"/>
              </a:cxn>
            </a:cxnLst>
            <a:rect l="l" t="t" r="r" b="b"/>
            <a:pathLst>
              <a:path w="1438183" h="230819">
                <a:moveTo>
                  <a:pt x="1438183" y="0"/>
                </a:moveTo>
                <a:cubicBezTo>
                  <a:pt x="1211802" y="60664"/>
                  <a:pt x="985422" y="121328"/>
                  <a:pt x="745725" y="159798"/>
                </a:cubicBezTo>
                <a:cubicBezTo>
                  <a:pt x="506028" y="198268"/>
                  <a:pt x="253014" y="214543"/>
                  <a:pt x="0" y="230819"/>
                </a:cubicBezTo>
              </a:path>
            </a:pathLst>
          </a:custGeom>
          <a:noFill/>
          <a:ln>
            <a:solidFill>
              <a:schemeClr val="bg2"/>
            </a:solidFill>
            <a:prstDash val="lgDash"/>
            <a:headEnd type="none" w="med" len="med"/>
            <a:tailEnd type="arrow" w="lg"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3" name="Freeform 42">
            <a:extLst>
              <a:ext uri="{FF2B5EF4-FFF2-40B4-BE49-F238E27FC236}">
                <a16:creationId xmlns:a16="http://schemas.microsoft.com/office/drawing/2014/main" id="{93043222-F671-8846-A11F-F969B89644A2}"/>
              </a:ext>
            </a:extLst>
          </p:cNvPr>
          <p:cNvSpPr/>
          <p:nvPr/>
        </p:nvSpPr>
        <p:spPr>
          <a:xfrm rot="18989916" flipV="1">
            <a:off x="1591499" y="3449383"/>
            <a:ext cx="1277077" cy="487994"/>
          </a:xfrm>
          <a:custGeom>
            <a:avLst/>
            <a:gdLst>
              <a:gd name="connsiteX0" fmla="*/ 0 w 1308410"/>
              <a:gd name="connsiteY0" fmla="*/ 758283 h 758283"/>
              <a:gd name="connsiteX1" fmla="*/ 706244 w 1308410"/>
              <a:gd name="connsiteY1" fmla="*/ 446049 h 758283"/>
              <a:gd name="connsiteX2" fmla="*/ 1308410 w 1308410"/>
              <a:gd name="connsiteY2" fmla="*/ 0 h 758283"/>
            </a:gdLst>
            <a:ahLst/>
            <a:cxnLst>
              <a:cxn ang="0">
                <a:pos x="connsiteX0" y="connsiteY0"/>
              </a:cxn>
              <a:cxn ang="0">
                <a:pos x="connsiteX1" y="connsiteY1"/>
              </a:cxn>
              <a:cxn ang="0">
                <a:pos x="connsiteX2" y="connsiteY2"/>
              </a:cxn>
            </a:cxnLst>
            <a:rect l="l" t="t" r="r" b="b"/>
            <a:pathLst>
              <a:path w="1308410" h="758283">
                <a:moveTo>
                  <a:pt x="0" y="758283"/>
                </a:moveTo>
                <a:cubicBezTo>
                  <a:pt x="244088" y="665356"/>
                  <a:pt x="488176" y="572429"/>
                  <a:pt x="706244" y="446049"/>
                </a:cubicBezTo>
                <a:cubicBezTo>
                  <a:pt x="924312" y="319668"/>
                  <a:pt x="1116361" y="159834"/>
                  <a:pt x="1308410" y="0"/>
                </a:cubicBezTo>
              </a:path>
            </a:pathLst>
          </a:custGeom>
          <a:noFill/>
          <a:ln>
            <a:solidFill>
              <a:schemeClr val="bg2"/>
            </a:solidFill>
            <a:prstDash val="lgDash"/>
            <a:headEnd type="arrow" w="lg" len="med"/>
            <a:tailEnd type="none" w="lg" len="med"/>
          </a:ln>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4" name="Freeform 43">
            <a:extLst>
              <a:ext uri="{FF2B5EF4-FFF2-40B4-BE49-F238E27FC236}">
                <a16:creationId xmlns:a16="http://schemas.microsoft.com/office/drawing/2014/main" id="{6F700559-8C16-5344-B750-D21D1457B24E}"/>
              </a:ext>
            </a:extLst>
          </p:cNvPr>
          <p:cNvSpPr/>
          <p:nvPr/>
        </p:nvSpPr>
        <p:spPr>
          <a:xfrm rot="19197667" flipV="1">
            <a:off x="1604966" y="2720867"/>
            <a:ext cx="1300997" cy="511437"/>
          </a:xfrm>
          <a:custGeom>
            <a:avLst/>
            <a:gdLst>
              <a:gd name="connsiteX0" fmla="*/ 0 w 1308410"/>
              <a:gd name="connsiteY0" fmla="*/ 758283 h 758283"/>
              <a:gd name="connsiteX1" fmla="*/ 706244 w 1308410"/>
              <a:gd name="connsiteY1" fmla="*/ 446049 h 758283"/>
              <a:gd name="connsiteX2" fmla="*/ 1308410 w 1308410"/>
              <a:gd name="connsiteY2" fmla="*/ 0 h 758283"/>
            </a:gdLst>
            <a:ahLst/>
            <a:cxnLst>
              <a:cxn ang="0">
                <a:pos x="connsiteX0" y="connsiteY0"/>
              </a:cxn>
              <a:cxn ang="0">
                <a:pos x="connsiteX1" y="connsiteY1"/>
              </a:cxn>
              <a:cxn ang="0">
                <a:pos x="connsiteX2" y="connsiteY2"/>
              </a:cxn>
            </a:cxnLst>
            <a:rect l="l" t="t" r="r" b="b"/>
            <a:pathLst>
              <a:path w="1308410" h="758283">
                <a:moveTo>
                  <a:pt x="0" y="758283"/>
                </a:moveTo>
                <a:cubicBezTo>
                  <a:pt x="244088" y="665356"/>
                  <a:pt x="488176" y="572429"/>
                  <a:pt x="706244" y="446049"/>
                </a:cubicBezTo>
                <a:cubicBezTo>
                  <a:pt x="924312" y="319668"/>
                  <a:pt x="1116361" y="159834"/>
                  <a:pt x="1308410" y="0"/>
                </a:cubicBezTo>
              </a:path>
            </a:pathLst>
          </a:custGeom>
          <a:noFill/>
          <a:ln>
            <a:solidFill>
              <a:schemeClr val="bg2"/>
            </a:solidFill>
            <a:prstDash val="lgDash"/>
            <a:headEnd type="none" w="med" len="med"/>
            <a:tailEnd type="arrow" w="lg" len="me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nvGrpSpPr>
          <p:cNvPr id="45" name="Группа 704">
            <a:extLst>
              <a:ext uri="{FF2B5EF4-FFF2-40B4-BE49-F238E27FC236}">
                <a16:creationId xmlns:a16="http://schemas.microsoft.com/office/drawing/2014/main" id="{52725C7A-677A-3C43-A2CF-2E143F65999F}"/>
              </a:ext>
            </a:extLst>
          </p:cNvPr>
          <p:cNvGrpSpPr/>
          <p:nvPr/>
        </p:nvGrpSpPr>
        <p:grpSpPr>
          <a:xfrm>
            <a:off x="624023" y="3608973"/>
            <a:ext cx="618815" cy="620072"/>
            <a:chOff x="273050" y="-1744663"/>
            <a:chExt cx="781050" cy="782638"/>
          </a:xfrm>
          <a:solidFill>
            <a:schemeClr val="accent2"/>
          </a:solidFill>
        </p:grpSpPr>
        <p:sp>
          <p:nvSpPr>
            <p:cNvPr id="46" name="Freeform 111">
              <a:extLst>
                <a:ext uri="{FF2B5EF4-FFF2-40B4-BE49-F238E27FC236}">
                  <a16:creationId xmlns:a16="http://schemas.microsoft.com/office/drawing/2014/main" id="{822FC2A9-CFD7-6746-A6D1-7095229E7771}"/>
                </a:ext>
              </a:extLst>
            </p:cNvPr>
            <p:cNvSpPr>
              <a:spLocks noEditPoints="1"/>
            </p:cNvSpPr>
            <p:nvPr/>
          </p:nvSpPr>
          <p:spPr bwMode="auto">
            <a:xfrm>
              <a:off x="273050" y="-1744663"/>
              <a:ext cx="781050" cy="782638"/>
            </a:xfrm>
            <a:custGeom>
              <a:avLst/>
              <a:gdLst>
                <a:gd name="T0" fmla="*/ 3706 w 3998"/>
                <a:gd name="T1" fmla="*/ 1698 h 4000"/>
                <a:gd name="T2" fmla="*/ 3458 w 3998"/>
                <a:gd name="T3" fmla="*/ 1064 h 4000"/>
                <a:gd name="T4" fmla="*/ 3596 w 3998"/>
                <a:gd name="T5" fmla="*/ 769 h 4000"/>
                <a:gd name="T6" fmla="*/ 3188 w 3998"/>
                <a:gd name="T7" fmla="*/ 446 h 4000"/>
                <a:gd name="T8" fmla="*/ 2605 w 3998"/>
                <a:gd name="T9" fmla="*/ 614 h 4000"/>
                <a:gd name="T10" fmla="*/ 2331 w 3998"/>
                <a:gd name="T11" fmla="*/ 63 h 4000"/>
                <a:gd name="T12" fmla="*/ 1814 w 3998"/>
                <a:gd name="T13" fmla="*/ 0 h 4000"/>
                <a:gd name="T14" fmla="*/ 1683 w 3998"/>
                <a:gd name="T15" fmla="*/ 360 h 4000"/>
                <a:gd name="T16" fmla="*/ 1062 w 3998"/>
                <a:gd name="T17" fmla="*/ 617 h 4000"/>
                <a:gd name="T18" fmla="*/ 716 w 3998"/>
                <a:gd name="T19" fmla="*/ 455 h 4000"/>
                <a:gd name="T20" fmla="*/ 394 w 3998"/>
                <a:gd name="T21" fmla="*/ 865 h 4000"/>
                <a:gd name="T22" fmla="*/ 590 w 3998"/>
                <a:gd name="T23" fmla="*/ 1449 h 4000"/>
                <a:gd name="T24" fmla="*/ 59 w 3998"/>
                <a:gd name="T25" fmla="*/ 1742 h 4000"/>
                <a:gd name="T26" fmla="*/ 0 w 3998"/>
                <a:gd name="T27" fmla="*/ 2259 h 4000"/>
                <a:gd name="T28" fmla="*/ 305 w 3998"/>
                <a:gd name="T29" fmla="*/ 2370 h 4000"/>
                <a:gd name="T30" fmla="*/ 578 w 3998"/>
                <a:gd name="T31" fmla="*/ 2994 h 4000"/>
                <a:gd name="T32" fmla="*/ 454 w 3998"/>
                <a:gd name="T33" fmla="*/ 3283 h 4000"/>
                <a:gd name="T34" fmla="*/ 864 w 3998"/>
                <a:gd name="T35" fmla="*/ 3605 h 4000"/>
                <a:gd name="T36" fmla="*/ 1448 w 3998"/>
                <a:gd name="T37" fmla="*/ 3409 h 4000"/>
                <a:gd name="T38" fmla="*/ 1741 w 3998"/>
                <a:gd name="T39" fmla="*/ 3940 h 4000"/>
                <a:gd name="T40" fmla="*/ 2258 w 3998"/>
                <a:gd name="T41" fmla="*/ 4000 h 4000"/>
                <a:gd name="T42" fmla="*/ 2357 w 3998"/>
                <a:gd name="T43" fmla="*/ 3766 h 4000"/>
                <a:gd name="T44" fmla="*/ 2993 w 3998"/>
                <a:gd name="T45" fmla="*/ 3503 h 4000"/>
                <a:gd name="T46" fmla="*/ 3229 w 3998"/>
                <a:gd name="T47" fmla="*/ 3597 h 4000"/>
                <a:gd name="T48" fmla="*/ 3552 w 3998"/>
                <a:gd name="T49" fmla="*/ 3189 h 4000"/>
                <a:gd name="T50" fmla="*/ 3384 w 3998"/>
                <a:gd name="T51" fmla="*/ 2607 h 4000"/>
                <a:gd name="T52" fmla="*/ 3935 w 3998"/>
                <a:gd name="T53" fmla="*/ 2332 h 4000"/>
                <a:gd name="T54" fmla="*/ 3998 w 3998"/>
                <a:gd name="T55" fmla="*/ 1815 h 4000"/>
                <a:gd name="T56" fmla="*/ 3850 w 3998"/>
                <a:gd name="T57" fmla="*/ 2196 h 4000"/>
                <a:gd name="T58" fmla="*/ 3249 w 3998"/>
                <a:gd name="T59" fmla="*/ 2548 h 4000"/>
                <a:gd name="T60" fmla="*/ 3395 w 3998"/>
                <a:gd name="T61" fmla="*/ 3222 h 4000"/>
                <a:gd name="T62" fmla="*/ 3081 w 3998"/>
                <a:gd name="T63" fmla="*/ 3383 h 4000"/>
                <a:gd name="T64" fmla="*/ 2211 w 3998"/>
                <a:gd name="T65" fmla="*/ 3744 h 4000"/>
                <a:gd name="T66" fmla="*/ 1875 w 3998"/>
                <a:gd name="T67" fmla="*/ 3852 h 4000"/>
                <a:gd name="T68" fmla="*/ 1502 w 3998"/>
                <a:gd name="T69" fmla="*/ 3271 h 4000"/>
                <a:gd name="T70" fmla="*/ 828 w 3998"/>
                <a:gd name="T71" fmla="*/ 3448 h 4000"/>
                <a:gd name="T72" fmla="*/ 700 w 3998"/>
                <a:gd name="T73" fmla="*/ 3077 h 4000"/>
                <a:gd name="T74" fmla="*/ 328 w 3998"/>
                <a:gd name="T75" fmla="*/ 2224 h 4000"/>
                <a:gd name="T76" fmla="*/ 148 w 3998"/>
                <a:gd name="T77" fmla="*/ 1876 h 4000"/>
                <a:gd name="T78" fmla="*/ 728 w 3998"/>
                <a:gd name="T79" fmla="*/ 1503 h 4000"/>
                <a:gd name="T80" fmla="*/ 551 w 3998"/>
                <a:gd name="T81" fmla="*/ 829 h 4000"/>
                <a:gd name="T82" fmla="*/ 979 w 3998"/>
                <a:gd name="T83" fmla="*/ 740 h 4000"/>
                <a:gd name="T84" fmla="*/ 1829 w 3998"/>
                <a:gd name="T85" fmla="*/ 387 h 4000"/>
                <a:gd name="T86" fmla="*/ 2194 w 3998"/>
                <a:gd name="T87" fmla="*/ 148 h 4000"/>
                <a:gd name="T88" fmla="*/ 2546 w 3998"/>
                <a:gd name="T89" fmla="*/ 750 h 4000"/>
                <a:gd name="T90" fmla="*/ 3220 w 3998"/>
                <a:gd name="T91" fmla="*/ 603 h 4000"/>
                <a:gd name="T92" fmla="*/ 3338 w 3998"/>
                <a:gd name="T93" fmla="*/ 976 h 4000"/>
                <a:gd name="T94" fmla="*/ 3678 w 3998"/>
                <a:gd name="T95" fmla="*/ 1843 h 4000"/>
                <a:gd name="T96" fmla="*/ 3850 w 3998"/>
                <a:gd name="T97" fmla="*/ 2196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98" h="4000">
                  <a:moveTo>
                    <a:pt x="3938" y="1742"/>
                  </a:moveTo>
                  <a:cubicBezTo>
                    <a:pt x="3706" y="1698"/>
                    <a:pt x="3706" y="1698"/>
                    <a:pt x="3706" y="1698"/>
                  </a:cubicBezTo>
                  <a:cubicBezTo>
                    <a:pt x="3570" y="1671"/>
                    <a:pt x="3458" y="1579"/>
                    <a:pt x="3407" y="1449"/>
                  </a:cubicBezTo>
                  <a:cubicBezTo>
                    <a:pt x="3357" y="1320"/>
                    <a:pt x="3375" y="1176"/>
                    <a:pt x="3458" y="1064"/>
                  </a:cubicBezTo>
                  <a:cubicBezTo>
                    <a:pt x="3603" y="865"/>
                    <a:pt x="3603" y="865"/>
                    <a:pt x="3603" y="865"/>
                  </a:cubicBezTo>
                  <a:cubicBezTo>
                    <a:pt x="3625" y="836"/>
                    <a:pt x="3621" y="795"/>
                    <a:pt x="3596" y="769"/>
                  </a:cubicBezTo>
                  <a:cubicBezTo>
                    <a:pt x="3282" y="455"/>
                    <a:pt x="3282" y="455"/>
                    <a:pt x="3282" y="455"/>
                  </a:cubicBezTo>
                  <a:cubicBezTo>
                    <a:pt x="3256" y="430"/>
                    <a:pt x="3217" y="426"/>
                    <a:pt x="3188" y="446"/>
                  </a:cubicBezTo>
                  <a:cubicBezTo>
                    <a:pt x="2992" y="578"/>
                    <a:pt x="2992" y="578"/>
                    <a:pt x="2992" y="578"/>
                  </a:cubicBezTo>
                  <a:cubicBezTo>
                    <a:pt x="2877" y="656"/>
                    <a:pt x="2733" y="669"/>
                    <a:pt x="2605" y="614"/>
                  </a:cubicBezTo>
                  <a:cubicBezTo>
                    <a:pt x="2478" y="558"/>
                    <a:pt x="2390" y="443"/>
                    <a:pt x="2368" y="306"/>
                  </a:cubicBezTo>
                  <a:cubicBezTo>
                    <a:pt x="2331" y="63"/>
                    <a:pt x="2331" y="63"/>
                    <a:pt x="2331" y="63"/>
                  </a:cubicBezTo>
                  <a:cubicBezTo>
                    <a:pt x="2326" y="27"/>
                    <a:pt x="2295" y="0"/>
                    <a:pt x="2258" y="0"/>
                  </a:cubicBezTo>
                  <a:cubicBezTo>
                    <a:pt x="1814" y="0"/>
                    <a:pt x="1814" y="0"/>
                    <a:pt x="1814" y="0"/>
                  </a:cubicBezTo>
                  <a:cubicBezTo>
                    <a:pt x="1778" y="0"/>
                    <a:pt x="1748" y="25"/>
                    <a:pt x="1741" y="60"/>
                  </a:cubicBezTo>
                  <a:cubicBezTo>
                    <a:pt x="1683" y="360"/>
                    <a:pt x="1683" y="360"/>
                    <a:pt x="1683" y="360"/>
                  </a:cubicBezTo>
                  <a:cubicBezTo>
                    <a:pt x="1658" y="493"/>
                    <a:pt x="1568" y="604"/>
                    <a:pt x="1442" y="656"/>
                  </a:cubicBezTo>
                  <a:cubicBezTo>
                    <a:pt x="1317" y="708"/>
                    <a:pt x="1174" y="693"/>
                    <a:pt x="1062" y="617"/>
                  </a:cubicBezTo>
                  <a:cubicBezTo>
                    <a:pt x="810" y="446"/>
                    <a:pt x="810" y="446"/>
                    <a:pt x="810" y="446"/>
                  </a:cubicBezTo>
                  <a:cubicBezTo>
                    <a:pt x="780" y="426"/>
                    <a:pt x="741" y="430"/>
                    <a:pt x="716" y="455"/>
                  </a:cubicBezTo>
                  <a:cubicBezTo>
                    <a:pt x="402" y="769"/>
                    <a:pt x="402" y="769"/>
                    <a:pt x="402" y="769"/>
                  </a:cubicBezTo>
                  <a:cubicBezTo>
                    <a:pt x="376" y="795"/>
                    <a:pt x="373" y="836"/>
                    <a:pt x="394" y="865"/>
                  </a:cubicBezTo>
                  <a:cubicBezTo>
                    <a:pt x="540" y="1064"/>
                    <a:pt x="540" y="1064"/>
                    <a:pt x="540" y="1064"/>
                  </a:cubicBezTo>
                  <a:cubicBezTo>
                    <a:pt x="622" y="1176"/>
                    <a:pt x="641" y="1320"/>
                    <a:pt x="590" y="1449"/>
                  </a:cubicBezTo>
                  <a:cubicBezTo>
                    <a:pt x="539" y="1579"/>
                    <a:pt x="428" y="1671"/>
                    <a:pt x="291" y="1698"/>
                  </a:cubicBezTo>
                  <a:cubicBezTo>
                    <a:pt x="59" y="1742"/>
                    <a:pt x="59" y="1742"/>
                    <a:pt x="59" y="1742"/>
                  </a:cubicBezTo>
                  <a:cubicBezTo>
                    <a:pt x="25" y="1749"/>
                    <a:pt x="0" y="1779"/>
                    <a:pt x="0" y="1815"/>
                  </a:cubicBezTo>
                  <a:cubicBezTo>
                    <a:pt x="0" y="2259"/>
                    <a:pt x="0" y="2259"/>
                    <a:pt x="0" y="2259"/>
                  </a:cubicBezTo>
                  <a:cubicBezTo>
                    <a:pt x="0" y="2296"/>
                    <a:pt x="26" y="2327"/>
                    <a:pt x="62" y="2333"/>
                  </a:cubicBezTo>
                  <a:cubicBezTo>
                    <a:pt x="305" y="2370"/>
                    <a:pt x="305" y="2370"/>
                    <a:pt x="305" y="2370"/>
                  </a:cubicBezTo>
                  <a:cubicBezTo>
                    <a:pt x="443" y="2391"/>
                    <a:pt x="558" y="2480"/>
                    <a:pt x="613" y="2607"/>
                  </a:cubicBezTo>
                  <a:cubicBezTo>
                    <a:pt x="669" y="2734"/>
                    <a:pt x="655" y="2879"/>
                    <a:pt x="578" y="2994"/>
                  </a:cubicBezTo>
                  <a:cubicBezTo>
                    <a:pt x="445" y="3189"/>
                    <a:pt x="445" y="3189"/>
                    <a:pt x="445" y="3189"/>
                  </a:cubicBezTo>
                  <a:cubicBezTo>
                    <a:pt x="425" y="3219"/>
                    <a:pt x="429" y="3258"/>
                    <a:pt x="454" y="3283"/>
                  </a:cubicBezTo>
                  <a:cubicBezTo>
                    <a:pt x="768" y="3598"/>
                    <a:pt x="768" y="3598"/>
                    <a:pt x="768" y="3598"/>
                  </a:cubicBezTo>
                  <a:cubicBezTo>
                    <a:pt x="794" y="3623"/>
                    <a:pt x="835" y="3627"/>
                    <a:pt x="864" y="3605"/>
                  </a:cubicBezTo>
                  <a:cubicBezTo>
                    <a:pt x="1063" y="3460"/>
                    <a:pt x="1063" y="3460"/>
                    <a:pt x="1063" y="3460"/>
                  </a:cubicBezTo>
                  <a:cubicBezTo>
                    <a:pt x="1175" y="3377"/>
                    <a:pt x="1319" y="3358"/>
                    <a:pt x="1448" y="3409"/>
                  </a:cubicBezTo>
                  <a:cubicBezTo>
                    <a:pt x="1577" y="3460"/>
                    <a:pt x="1670" y="3572"/>
                    <a:pt x="1696" y="3708"/>
                  </a:cubicBezTo>
                  <a:cubicBezTo>
                    <a:pt x="1741" y="3940"/>
                    <a:pt x="1741" y="3940"/>
                    <a:pt x="1741" y="3940"/>
                  </a:cubicBezTo>
                  <a:cubicBezTo>
                    <a:pt x="1748" y="3975"/>
                    <a:pt x="1778" y="4000"/>
                    <a:pt x="1814" y="4000"/>
                  </a:cubicBezTo>
                  <a:cubicBezTo>
                    <a:pt x="2258" y="4000"/>
                    <a:pt x="2258" y="4000"/>
                    <a:pt x="2258" y="4000"/>
                  </a:cubicBezTo>
                  <a:cubicBezTo>
                    <a:pt x="2295" y="4000"/>
                    <a:pt x="2326" y="3973"/>
                    <a:pt x="2331" y="3937"/>
                  </a:cubicBezTo>
                  <a:cubicBezTo>
                    <a:pt x="2357" y="3766"/>
                    <a:pt x="2357" y="3766"/>
                    <a:pt x="2357" y="3766"/>
                  </a:cubicBezTo>
                  <a:cubicBezTo>
                    <a:pt x="2379" y="3626"/>
                    <a:pt x="2470" y="3509"/>
                    <a:pt x="2601" y="3455"/>
                  </a:cubicBezTo>
                  <a:cubicBezTo>
                    <a:pt x="2732" y="3401"/>
                    <a:pt x="2879" y="3419"/>
                    <a:pt x="2993" y="3503"/>
                  </a:cubicBezTo>
                  <a:cubicBezTo>
                    <a:pt x="3133" y="3605"/>
                    <a:pt x="3133" y="3605"/>
                    <a:pt x="3133" y="3605"/>
                  </a:cubicBezTo>
                  <a:cubicBezTo>
                    <a:pt x="3163" y="3627"/>
                    <a:pt x="3203" y="3623"/>
                    <a:pt x="3229" y="3597"/>
                  </a:cubicBezTo>
                  <a:cubicBezTo>
                    <a:pt x="3543" y="3283"/>
                    <a:pt x="3543" y="3283"/>
                    <a:pt x="3543" y="3283"/>
                  </a:cubicBezTo>
                  <a:cubicBezTo>
                    <a:pt x="3568" y="3258"/>
                    <a:pt x="3572" y="3219"/>
                    <a:pt x="3552" y="3189"/>
                  </a:cubicBezTo>
                  <a:cubicBezTo>
                    <a:pt x="3420" y="2994"/>
                    <a:pt x="3420" y="2994"/>
                    <a:pt x="3420" y="2994"/>
                  </a:cubicBezTo>
                  <a:cubicBezTo>
                    <a:pt x="3342" y="2879"/>
                    <a:pt x="3329" y="2734"/>
                    <a:pt x="3384" y="2607"/>
                  </a:cubicBezTo>
                  <a:cubicBezTo>
                    <a:pt x="3440" y="2480"/>
                    <a:pt x="3555" y="2391"/>
                    <a:pt x="3692" y="2370"/>
                  </a:cubicBezTo>
                  <a:cubicBezTo>
                    <a:pt x="3935" y="2332"/>
                    <a:pt x="3935" y="2332"/>
                    <a:pt x="3935" y="2332"/>
                  </a:cubicBezTo>
                  <a:cubicBezTo>
                    <a:pt x="3971" y="2327"/>
                    <a:pt x="3998" y="2296"/>
                    <a:pt x="3998" y="2259"/>
                  </a:cubicBezTo>
                  <a:cubicBezTo>
                    <a:pt x="3998" y="1815"/>
                    <a:pt x="3998" y="1815"/>
                    <a:pt x="3998" y="1815"/>
                  </a:cubicBezTo>
                  <a:cubicBezTo>
                    <a:pt x="3998" y="1779"/>
                    <a:pt x="3973" y="1749"/>
                    <a:pt x="3938" y="1742"/>
                  </a:cubicBezTo>
                  <a:close/>
                  <a:moveTo>
                    <a:pt x="3850" y="2196"/>
                  </a:moveTo>
                  <a:cubicBezTo>
                    <a:pt x="3670" y="2224"/>
                    <a:pt x="3670" y="2224"/>
                    <a:pt x="3670" y="2224"/>
                  </a:cubicBezTo>
                  <a:cubicBezTo>
                    <a:pt x="3482" y="2252"/>
                    <a:pt x="3324" y="2374"/>
                    <a:pt x="3249" y="2548"/>
                  </a:cubicBezTo>
                  <a:cubicBezTo>
                    <a:pt x="3173" y="2722"/>
                    <a:pt x="3191" y="2920"/>
                    <a:pt x="3297" y="3077"/>
                  </a:cubicBezTo>
                  <a:cubicBezTo>
                    <a:pt x="3395" y="3222"/>
                    <a:pt x="3395" y="3222"/>
                    <a:pt x="3395" y="3222"/>
                  </a:cubicBezTo>
                  <a:cubicBezTo>
                    <a:pt x="3169" y="3448"/>
                    <a:pt x="3169" y="3448"/>
                    <a:pt x="3169" y="3448"/>
                  </a:cubicBezTo>
                  <a:cubicBezTo>
                    <a:pt x="3081" y="3383"/>
                    <a:pt x="3081" y="3383"/>
                    <a:pt x="3081" y="3383"/>
                  </a:cubicBezTo>
                  <a:cubicBezTo>
                    <a:pt x="2924" y="3268"/>
                    <a:pt x="2724" y="3244"/>
                    <a:pt x="2545" y="3318"/>
                  </a:cubicBezTo>
                  <a:cubicBezTo>
                    <a:pt x="2365" y="3393"/>
                    <a:pt x="2240" y="3552"/>
                    <a:pt x="2211" y="3744"/>
                  </a:cubicBezTo>
                  <a:cubicBezTo>
                    <a:pt x="2194" y="3852"/>
                    <a:pt x="2194" y="3852"/>
                    <a:pt x="2194" y="3852"/>
                  </a:cubicBezTo>
                  <a:cubicBezTo>
                    <a:pt x="1875" y="3852"/>
                    <a:pt x="1875" y="3852"/>
                    <a:pt x="1875" y="3852"/>
                  </a:cubicBezTo>
                  <a:cubicBezTo>
                    <a:pt x="1842" y="3680"/>
                    <a:pt x="1842" y="3680"/>
                    <a:pt x="1842" y="3680"/>
                  </a:cubicBezTo>
                  <a:cubicBezTo>
                    <a:pt x="1806" y="3494"/>
                    <a:pt x="1679" y="3341"/>
                    <a:pt x="1502" y="3271"/>
                  </a:cubicBezTo>
                  <a:cubicBezTo>
                    <a:pt x="1325" y="3202"/>
                    <a:pt x="1128" y="3228"/>
                    <a:pt x="975" y="3340"/>
                  </a:cubicBezTo>
                  <a:cubicBezTo>
                    <a:pt x="828" y="3448"/>
                    <a:pt x="828" y="3448"/>
                    <a:pt x="828" y="3448"/>
                  </a:cubicBezTo>
                  <a:cubicBezTo>
                    <a:pt x="602" y="3222"/>
                    <a:pt x="602" y="3222"/>
                    <a:pt x="602" y="3222"/>
                  </a:cubicBezTo>
                  <a:cubicBezTo>
                    <a:pt x="700" y="3077"/>
                    <a:pt x="700" y="3077"/>
                    <a:pt x="700" y="3077"/>
                  </a:cubicBezTo>
                  <a:cubicBezTo>
                    <a:pt x="807" y="2920"/>
                    <a:pt x="825" y="2722"/>
                    <a:pt x="749" y="2548"/>
                  </a:cubicBezTo>
                  <a:cubicBezTo>
                    <a:pt x="673" y="2374"/>
                    <a:pt x="516" y="2252"/>
                    <a:pt x="328" y="2224"/>
                  </a:cubicBezTo>
                  <a:cubicBezTo>
                    <a:pt x="148" y="2196"/>
                    <a:pt x="148" y="2196"/>
                    <a:pt x="148" y="2196"/>
                  </a:cubicBezTo>
                  <a:cubicBezTo>
                    <a:pt x="148" y="1876"/>
                    <a:pt x="148" y="1876"/>
                    <a:pt x="148" y="1876"/>
                  </a:cubicBezTo>
                  <a:cubicBezTo>
                    <a:pt x="319" y="1843"/>
                    <a:pt x="319" y="1843"/>
                    <a:pt x="319" y="1843"/>
                  </a:cubicBezTo>
                  <a:cubicBezTo>
                    <a:pt x="506" y="1807"/>
                    <a:pt x="658" y="1680"/>
                    <a:pt x="728" y="1503"/>
                  </a:cubicBezTo>
                  <a:cubicBezTo>
                    <a:pt x="797" y="1327"/>
                    <a:pt x="772" y="1129"/>
                    <a:pt x="659" y="976"/>
                  </a:cubicBezTo>
                  <a:cubicBezTo>
                    <a:pt x="551" y="829"/>
                    <a:pt x="551" y="829"/>
                    <a:pt x="551" y="829"/>
                  </a:cubicBezTo>
                  <a:cubicBezTo>
                    <a:pt x="777" y="603"/>
                    <a:pt x="777" y="603"/>
                    <a:pt x="777" y="603"/>
                  </a:cubicBezTo>
                  <a:cubicBezTo>
                    <a:pt x="979" y="740"/>
                    <a:pt x="979" y="740"/>
                    <a:pt x="979" y="740"/>
                  </a:cubicBezTo>
                  <a:cubicBezTo>
                    <a:pt x="1133" y="844"/>
                    <a:pt x="1327" y="864"/>
                    <a:pt x="1499" y="792"/>
                  </a:cubicBezTo>
                  <a:cubicBezTo>
                    <a:pt x="1670" y="721"/>
                    <a:pt x="1794" y="570"/>
                    <a:pt x="1829" y="387"/>
                  </a:cubicBezTo>
                  <a:cubicBezTo>
                    <a:pt x="1875" y="148"/>
                    <a:pt x="1875" y="148"/>
                    <a:pt x="1875" y="148"/>
                  </a:cubicBezTo>
                  <a:cubicBezTo>
                    <a:pt x="2194" y="148"/>
                    <a:pt x="2194" y="148"/>
                    <a:pt x="2194" y="148"/>
                  </a:cubicBezTo>
                  <a:cubicBezTo>
                    <a:pt x="2222" y="329"/>
                    <a:pt x="2222" y="329"/>
                    <a:pt x="2222" y="329"/>
                  </a:cubicBezTo>
                  <a:cubicBezTo>
                    <a:pt x="2251" y="516"/>
                    <a:pt x="2372" y="674"/>
                    <a:pt x="2546" y="750"/>
                  </a:cubicBezTo>
                  <a:cubicBezTo>
                    <a:pt x="2720" y="826"/>
                    <a:pt x="2918" y="808"/>
                    <a:pt x="3075" y="701"/>
                  </a:cubicBezTo>
                  <a:cubicBezTo>
                    <a:pt x="3220" y="603"/>
                    <a:pt x="3220" y="603"/>
                    <a:pt x="3220" y="603"/>
                  </a:cubicBezTo>
                  <a:cubicBezTo>
                    <a:pt x="3446" y="829"/>
                    <a:pt x="3446" y="829"/>
                    <a:pt x="3446" y="829"/>
                  </a:cubicBezTo>
                  <a:cubicBezTo>
                    <a:pt x="3338" y="976"/>
                    <a:pt x="3338" y="976"/>
                    <a:pt x="3338" y="976"/>
                  </a:cubicBezTo>
                  <a:cubicBezTo>
                    <a:pt x="3226" y="1129"/>
                    <a:pt x="3200" y="1327"/>
                    <a:pt x="3270" y="1503"/>
                  </a:cubicBezTo>
                  <a:cubicBezTo>
                    <a:pt x="3339" y="1680"/>
                    <a:pt x="3492" y="1807"/>
                    <a:pt x="3678" y="1843"/>
                  </a:cubicBezTo>
                  <a:cubicBezTo>
                    <a:pt x="3850" y="1876"/>
                    <a:pt x="3850" y="1876"/>
                    <a:pt x="3850" y="1876"/>
                  </a:cubicBezTo>
                  <a:cubicBezTo>
                    <a:pt x="3850" y="2196"/>
                    <a:pt x="3850" y="2196"/>
                    <a:pt x="3850" y="2196"/>
                  </a:cubicBezTo>
                  <a:cubicBezTo>
                    <a:pt x="3850" y="2196"/>
                    <a:pt x="3850" y="2196"/>
                    <a:pt x="3850" y="2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0" name="Freeform 112">
              <a:extLst>
                <a:ext uri="{FF2B5EF4-FFF2-40B4-BE49-F238E27FC236}">
                  <a16:creationId xmlns:a16="http://schemas.microsoft.com/office/drawing/2014/main" id="{73C21E5F-E36F-CA4A-A68E-508579FA6FF1}"/>
                </a:ext>
              </a:extLst>
            </p:cNvPr>
            <p:cNvSpPr>
              <a:spLocks noEditPoints="1"/>
            </p:cNvSpPr>
            <p:nvPr/>
          </p:nvSpPr>
          <p:spPr bwMode="auto">
            <a:xfrm>
              <a:off x="519113" y="-1498600"/>
              <a:ext cx="303213" cy="304800"/>
            </a:xfrm>
            <a:custGeom>
              <a:avLst/>
              <a:gdLst>
                <a:gd name="T0" fmla="*/ 777 w 1554"/>
                <a:gd name="T1" fmla="*/ 0 h 1555"/>
                <a:gd name="T2" fmla="*/ 0 w 1554"/>
                <a:gd name="T3" fmla="*/ 777 h 1555"/>
                <a:gd name="T4" fmla="*/ 777 w 1554"/>
                <a:gd name="T5" fmla="*/ 1555 h 1555"/>
                <a:gd name="T6" fmla="*/ 1554 w 1554"/>
                <a:gd name="T7" fmla="*/ 777 h 1555"/>
                <a:gd name="T8" fmla="*/ 777 w 1554"/>
                <a:gd name="T9" fmla="*/ 0 h 1555"/>
                <a:gd name="T10" fmla="*/ 777 w 1554"/>
                <a:gd name="T11" fmla="*/ 1407 h 1555"/>
                <a:gd name="T12" fmla="*/ 148 w 1554"/>
                <a:gd name="T13" fmla="*/ 777 h 1555"/>
                <a:gd name="T14" fmla="*/ 777 w 1554"/>
                <a:gd name="T15" fmla="*/ 148 h 1555"/>
                <a:gd name="T16" fmla="*/ 1406 w 1554"/>
                <a:gd name="T17" fmla="*/ 777 h 1555"/>
                <a:gd name="T18" fmla="*/ 777 w 1554"/>
                <a:gd name="T19" fmla="*/ 1407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4" h="1555">
                  <a:moveTo>
                    <a:pt x="777" y="0"/>
                  </a:moveTo>
                  <a:cubicBezTo>
                    <a:pt x="348" y="0"/>
                    <a:pt x="0" y="349"/>
                    <a:pt x="0" y="777"/>
                  </a:cubicBezTo>
                  <a:cubicBezTo>
                    <a:pt x="0" y="1206"/>
                    <a:pt x="348" y="1555"/>
                    <a:pt x="777" y="1555"/>
                  </a:cubicBezTo>
                  <a:cubicBezTo>
                    <a:pt x="1206" y="1555"/>
                    <a:pt x="1554" y="1206"/>
                    <a:pt x="1554" y="777"/>
                  </a:cubicBezTo>
                  <a:cubicBezTo>
                    <a:pt x="1554" y="349"/>
                    <a:pt x="1206" y="0"/>
                    <a:pt x="777" y="0"/>
                  </a:cubicBezTo>
                  <a:close/>
                  <a:moveTo>
                    <a:pt x="777" y="1407"/>
                  </a:moveTo>
                  <a:cubicBezTo>
                    <a:pt x="430" y="1407"/>
                    <a:pt x="148" y="1124"/>
                    <a:pt x="148" y="777"/>
                  </a:cubicBezTo>
                  <a:cubicBezTo>
                    <a:pt x="148" y="430"/>
                    <a:pt x="430" y="148"/>
                    <a:pt x="777" y="148"/>
                  </a:cubicBezTo>
                  <a:cubicBezTo>
                    <a:pt x="1124" y="148"/>
                    <a:pt x="1406" y="430"/>
                    <a:pt x="1406" y="777"/>
                  </a:cubicBezTo>
                  <a:cubicBezTo>
                    <a:pt x="1406" y="1124"/>
                    <a:pt x="1124" y="1407"/>
                    <a:pt x="777" y="14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1" name="Freeform 113">
              <a:extLst>
                <a:ext uri="{FF2B5EF4-FFF2-40B4-BE49-F238E27FC236}">
                  <a16:creationId xmlns:a16="http://schemas.microsoft.com/office/drawing/2014/main" id="{A80738F7-EE5C-C049-A242-282F4EADC089}"/>
                </a:ext>
              </a:extLst>
            </p:cNvPr>
            <p:cNvSpPr>
              <a:spLocks noEditPoints="1"/>
            </p:cNvSpPr>
            <p:nvPr/>
          </p:nvSpPr>
          <p:spPr bwMode="auto">
            <a:xfrm>
              <a:off x="592138" y="-1425575"/>
              <a:ext cx="158750" cy="158750"/>
            </a:xfrm>
            <a:custGeom>
              <a:avLst/>
              <a:gdLst>
                <a:gd name="T0" fmla="*/ 407 w 814"/>
                <a:gd name="T1" fmla="*/ 0 h 817"/>
                <a:gd name="T2" fmla="*/ 0 w 814"/>
                <a:gd name="T3" fmla="*/ 408 h 817"/>
                <a:gd name="T4" fmla="*/ 407 w 814"/>
                <a:gd name="T5" fmla="*/ 817 h 817"/>
                <a:gd name="T6" fmla="*/ 814 w 814"/>
                <a:gd name="T7" fmla="*/ 408 h 817"/>
                <a:gd name="T8" fmla="*/ 407 w 814"/>
                <a:gd name="T9" fmla="*/ 0 h 817"/>
                <a:gd name="T10" fmla="*/ 407 w 814"/>
                <a:gd name="T11" fmla="*/ 668 h 817"/>
                <a:gd name="T12" fmla="*/ 148 w 814"/>
                <a:gd name="T13" fmla="*/ 408 h 817"/>
                <a:gd name="T14" fmla="*/ 407 w 814"/>
                <a:gd name="T15" fmla="*/ 148 h 817"/>
                <a:gd name="T16" fmla="*/ 666 w 814"/>
                <a:gd name="T17" fmla="*/ 408 h 817"/>
                <a:gd name="T18" fmla="*/ 407 w 814"/>
                <a:gd name="T19" fmla="*/ 668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4" h="817">
                  <a:moveTo>
                    <a:pt x="407" y="0"/>
                  </a:moveTo>
                  <a:cubicBezTo>
                    <a:pt x="183" y="0"/>
                    <a:pt x="0" y="183"/>
                    <a:pt x="0" y="408"/>
                  </a:cubicBezTo>
                  <a:cubicBezTo>
                    <a:pt x="0" y="634"/>
                    <a:pt x="183" y="817"/>
                    <a:pt x="407" y="817"/>
                  </a:cubicBezTo>
                  <a:cubicBezTo>
                    <a:pt x="631" y="817"/>
                    <a:pt x="814" y="634"/>
                    <a:pt x="814" y="408"/>
                  </a:cubicBezTo>
                  <a:cubicBezTo>
                    <a:pt x="814" y="183"/>
                    <a:pt x="631" y="0"/>
                    <a:pt x="407" y="0"/>
                  </a:cubicBezTo>
                  <a:close/>
                  <a:moveTo>
                    <a:pt x="407" y="668"/>
                  </a:moveTo>
                  <a:cubicBezTo>
                    <a:pt x="264" y="668"/>
                    <a:pt x="148" y="552"/>
                    <a:pt x="148" y="408"/>
                  </a:cubicBezTo>
                  <a:cubicBezTo>
                    <a:pt x="148" y="265"/>
                    <a:pt x="264" y="148"/>
                    <a:pt x="407" y="148"/>
                  </a:cubicBezTo>
                  <a:cubicBezTo>
                    <a:pt x="550" y="148"/>
                    <a:pt x="666" y="265"/>
                    <a:pt x="666" y="408"/>
                  </a:cubicBezTo>
                  <a:cubicBezTo>
                    <a:pt x="666" y="552"/>
                    <a:pt x="550" y="668"/>
                    <a:pt x="407" y="6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grpSp>
      <p:sp>
        <p:nvSpPr>
          <p:cNvPr id="37" name="Title 1">
            <a:extLst>
              <a:ext uri="{FF2B5EF4-FFF2-40B4-BE49-F238E27FC236}">
                <a16:creationId xmlns:a16="http://schemas.microsoft.com/office/drawing/2014/main" id="{124F40DD-D51B-5D48-A6AB-7ECE374217A4}"/>
              </a:ext>
            </a:extLst>
          </p:cNvPr>
          <p:cNvSpPr txBox="1">
            <a:spLocks/>
          </p:cNvSpPr>
          <p:nvPr/>
        </p:nvSpPr>
        <p:spPr>
          <a:xfrm>
            <a:off x="223632" y="130147"/>
            <a:ext cx="8370733" cy="640080"/>
          </a:xfrm>
          <a:prstGeom prst="rect">
            <a:avLst/>
          </a:prstGeom>
          <a:noFill/>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cs typeface="Arial" charset="0"/>
              </a:rPr>
              <a:t>Journey to Predict</a:t>
            </a:r>
          </a:p>
        </p:txBody>
      </p:sp>
      <p:sp>
        <p:nvSpPr>
          <p:cNvPr id="5" name="Rectangle 4">
            <a:extLst>
              <a:ext uri="{FF2B5EF4-FFF2-40B4-BE49-F238E27FC236}">
                <a16:creationId xmlns:a16="http://schemas.microsoft.com/office/drawing/2014/main" id="{D0E19C0E-FBFD-0148-9DDE-189C4DA703AD}"/>
              </a:ext>
            </a:extLst>
          </p:cNvPr>
          <p:cNvSpPr/>
          <p:nvPr/>
        </p:nvSpPr>
        <p:spPr>
          <a:xfrm>
            <a:off x="457315" y="2548979"/>
            <a:ext cx="990763" cy="908443"/>
          </a:xfrm>
          <a:prstGeom prst="rect">
            <a:avLst/>
          </a:prstGeom>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2" name="Rectangle 61">
            <a:extLst>
              <a:ext uri="{FF2B5EF4-FFF2-40B4-BE49-F238E27FC236}">
                <a16:creationId xmlns:a16="http://schemas.microsoft.com/office/drawing/2014/main" id="{D040782E-A675-094C-9647-0E5187D25BE6}"/>
              </a:ext>
            </a:extLst>
          </p:cNvPr>
          <p:cNvSpPr/>
          <p:nvPr/>
        </p:nvSpPr>
        <p:spPr>
          <a:xfrm>
            <a:off x="2276325" y="468505"/>
            <a:ext cx="2263780" cy="523220"/>
          </a:xfrm>
          <a:prstGeom prst="rect">
            <a:avLst/>
          </a:prstGeom>
        </p:spPr>
        <p:txBody>
          <a:bodyPr wrap="square">
            <a:spAutoFit/>
          </a:bodyPr>
          <a:lstStyle/>
          <a:p>
            <a:pPr marL="0" marR="0" lvl="0" indent="0" algn="ctr" defTabSz="309555"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64FF"/>
                </a:solidFill>
                <a:effectLst/>
                <a:uLnTx/>
                <a:uFillTx/>
                <a:latin typeface="IBM Plex Sans" panose="020B0503050203000203" pitchFamily="34" charset="77"/>
                <a:ea typeface="+mn-ea"/>
                <a:cs typeface="+mn-cs"/>
                <a:sym typeface="Helvetica"/>
              </a:rPr>
              <a:t>Visual Inspection</a:t>
            </a:r>
            <a:endParaRPr kumimoji="0" lang="en-US" sz="1400" b="1"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endParaRPr>
          </a:p>
          <a:p>
            <a:pPr marL="0" marR="0" lvl="0" indent="0" algn="l" defTabSz="309555" rtl="0" eaLnBrk="1"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0064FF"/>
              </a:solidFill>
              <a:effectLst/>
              <a:uLnTx/>
              <a:uFillTx/>
              <a:latin typeface="IBM Plex Sans" panose="020B0503050203000203" pitchFamily="34" charset="77"/>
              <a:ea typeface="+mn-ea"/>
              <a:cs typeface="+mn-cs"/>
              <a:sym typeface="Helvetica"/>
            </a:endParaRPr>
          </a:p>
        </p:txBody>
      </p:sp>
      <p:sp>
        <p:nvSpPr>
          <p:cNvPr id="63" name="Rectangle 62">
            <a:extLst>
              <a:ext uri="{FF2B5EF4-FFF2-40B4-BE49-F238E27FC236}">
                <a16:creationId xmlns:a16="http://schemas.microsoft.com/office/drawing/2014/main" id="{76541AB5-0478-6A42-8600-1C94D2B6C721}"/>
              </a:ext>
            </a:extLst>
          </p:cNvPr>
          <p:cNvSpPr/>
          <p:nvPr/>
        </p:nvSpPr>
        <p:spPr>
          <a:xfrm>
            <a:off x="2618024" y="698257"/>
            <a:ext cx="1874127" cy="24622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Visual anomaly detection</a:t>
            </a:r>
          </a:p>
        </p:txBody>
      </p:sp>
      <p:sp>
        <p:nvSpPr>
          <p:cNvPr id="66" name="Freeform 5">
            <a:extLst>
              <a:ext uri="{FF2B5EF4-FFF2-40B4-BE49-F238E27FC236}">
                <a16:creationId xmlns:a16="http://schemas.microsoft.com/office/drawing/2014/main" id="{62F9AAB8-DCA2-3947-A082-1E2CA2069FF0}"/>
              </a:ext>
            </a:extLst>
          </p:cNvPr>
          <p:cNvSpPr>
            <a:spLocks noEditPoints="1"/>
          </p:cNvSpPr>
          <p:nvPr/>
        </p:nvSpPr>
        <p:spPr bwMode="auto">
          <a:xfrm>
            <a:off x="3095647" y="1000067"/>
            <a:ext cx="584199" cy="586685"/>
          </a:xfrm>
          <a:custGeom>
            <a:avLst/>
            <a:gdLst>
              <a:gd name="T0" fmla="*/ 1243 w 1456"/>
              <a:gd name="T1" fmla="*/ 213 h 1456"/>
              <a:gd name="T2" fmla="*/ 728 w 1456"/>
              <a:gd name="T3" fmla="*/ 0 h 1456"/>
              <a:gd name="T4" fmla="*/ 248 w 1456"/>
              <a:gd name="T5" fmla="*/ 181 h 1456"/>
              <a:gd name="T6" fmla="*/ 248 w 1456"/>
              <a:gd name="T7" fmla="*/ 181 h 1456"/>
              <a:gd name="T8" fmla="*/ 213 w 1456"/>
              <a:gd name="T9" fmla="*/ 213 h 1456"/>
              <a:gd name="T10" fmla="*/ 0 w 1456"/>
              <a:gd name="T11" fmla="*/ 728 h 1456"/>
              <a:gd name="T12" fmla="*/ 213 w 1456"/>
              <a:gd name="T13" fmla="*/ 1243 h 1456"/>
              <a:gd name="T14" fmla="*/ 728 w 1456"/>
              <a:gd name="T15" fmla="*/ 1456 h 1456"/>
              <a:gd name="T16" fmla="*/ 1243 w 1456"/>
              <a:gd name="T17" fmla="*/ 1243 h 1456"/>
              <a:gd name="T18" fmla="*/ 1456 w 1456"/>
              <a:gd name="T19" fmla="*/ 728 h 1456"/>
              <a:gd name="T20" fmla="*/ 1243 w 1456"/>
              <a:gd name="T21" fmla="*/ 213 h 1456"/>
              <a:gd name="T22" fmla="*/ 1392 w 1456"/>
              <a:gd name="T23" fmla="*/ 579 h 1456"/>
              <a:gd name="T24" fmla="*/ 979 w 1456"/>
              <a:gd name="T25" fmla="*/ 817 h 1456"/>
              <a:gd name="T26" fmla="*/ 979 w 1456"/>
              <a:gd name="T27" fmla="*/ 96 h 1456"/>
              <a:gd name="T28" fmla="*/ 1392 w 1456"/>
              <a:gd name="T29" fmla="*/ 579 h 1456"/>
              <a:gd name="T30" fmla="*/ 525 w 1456"/>
              <a:gd name="T31" fmla="*/ 845 h 1456"/>
              <a:gd name="T32" fmla="*/ 525 w 1456"/>
              <a:gd name="T33" fmla="*/ 611 h 1456"/>
              <a:gd name="T34" fmla="*/ 728 w 1456"/>
              <a:gd name="T35" fmla="*/ 494 h 1456"/>
              <a:gd name="T36" fmla="*/ 931 w 1456"/>
              <a:gd name="T37" fmla="*/ 611 h 1456"/>
              <a:gd name="T38" fmla="*/ 931 w 1456"/>
              <a:gd name="T39" fmla="*/ 845 h 1456"/>
              <a:gd name="T40" fmla="*/ 728 w 1456"/>
              <a:gd name="T41" fmla="*/ 962 h 1456"/>
              <a:gd name="T42" fmla="*/ 525 w 1456"/>
              <a:gd name="T43" fmla="*/ 845 h 1456"/>
              <a:gd name="T44" fmla="*/ 931 w 1456"/>
              <a:gd name="T45" fmla="*/ 79 h 1456"/>
              <a:gd name="T46" fmla="*/ 931 w 1456"/>
              <a:gd name="T47" fmla="*/ 556 h 1456"/>
              <a:gd name="T48" fmla="*/ 306 w 1456"/>
              <a:gd name="T49" fmla="*/ 195 h 1456"/>
              <a:gd name="T50" fmla="*/ 728 w 1456"/>
              <a:gd name="T51" fmla="*/ 48 h 1456"/>
              <a:gd name="T52" fmla="*/ 931 w 1456"/>
              <a:gd name="T53" fmla="*/ 79 h 1456"/>
              <a:gd name="T54" fmla="*/ 268 w 1456"/>
              <a:gd name="T55" fmla="*/ 228 h 1456"/>
              <a:gd name="T56" fmla="*/ 680 w 1456"/>
              <a:gd name="T57" fmla="*/ 466 h 1456"/>
              <a:gd name="T58" fmla="*/ 55 w 1456"/>
              <a:gd name="T59" fmla="*/ 827 h 1456"/>
              <a:gd name="T60" fmla="*/ 48 w 1456"/>
              <a:gd name="T61" fmla="*/ 728 h 1456"/>
              <a:gd name="T62" fmla="*/ 268 w 1456"/>
              <a:gd name="T63" fmla="*/ 228 h 1456"/>
              <a:gd name="T64" fmla="*/ 64 w 1456"/>
              <a:gd name="T65" fmla="*/ 877 h 1456"/>
              <a:gd name="T66" fmla="*/ 477 w 1456"/>
              <a:gd name="T67" fmla="*/ 639 h 1456"/>
              <a:gd name="T68" fmla="*/ 477 w 1456"/>
              <a:gd name="T69" fmla="*/ 1360 h 1456"/>
              <a:gd name="T70" fmla="*/ 64 w 1456"/>
              <a:gd name="T71" fmla="*/ 877 h 1456"/>
              <a:gd name="T72" fmla="*/ 525 w 1456"/>
              <a:gd name="T73" fmla="*/ 1377 h 1456"/>
              <a:gd name="T74" fmla="*/ 525 w 1456"/>
              <a:gd name="T75" fmla="*/ 900 h 1456"/>
              <a:gd name="T76" fmla="*/ 716 w 1456"/>
              <a:gd name="T77" fmla="*/ 1011 h 1456"/>
              <a:gd name="T78" fmla="*/ 716 w 1456"/>
              <a:gd name="T79" fmla="*/ 1011 h 1456"/>
              <a:gd name="T80" fmla="*/ 1150 w 1456"/>
              <a:gd name="T81" fmla="*/ 1261 h 1456"/>
              <a:gd name="T82" fmla="*/ 728 w 1456"/>
              <a:gd name="T83" fmla="*/ 1408 h 1456"/>
              <a:gd name="T84" fmla="*/ 525 w 1456"/>
              <a:gd name="T85" fmla="*/ 1377 h 1456"/>
              <a:gd name="T86" fmla="*/ 1188 w 1456"/>
              <a:gd name="T87" fmla="*/ 1228 h 1456"/>
              <a:gd name="T88" fmla="*/ 776 w 1456"/>
              <a:gd name="T89" fmla="*/ 990 h 1456"/>
              <a:gd name="T90" fmla="*/ 1401 w 1456"/>
              <a:gd name="T91" fmla="*/ 629 h 1456"/>
              <a:gd name="T92" fmla="*/ 1408 w 1456"/>
              <a:gd name="T93" fmla="*/ 728 h 1456"/>
              <a:gd name="T94" fmla="*/ 1188 w 1456"/>
              <a:gd name="T95" fmla="*/ 1228 h 1456"/>
              <a:gd name="T96" fmla="*/ 1188 w 1456"/>
              <a:gd name="T97" fmla="*/ 1228 h 1456"/>
              <a:gd name="T98" fmla="*/ 1188 w 1456"/>
              <a:gd name="T99" fmla="*/ 1228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6" h="1456">
                <a:moveTo>
                  <a:pt x="1243" y="213"/>
                </a:moveTo>
                <a:cubicBezTo>
                  <a:pt x="1105" y="76"/>
                  <a:pt x="922" y="0"/>
                  <a:pt x="728" y="0"/>
                </a:cubicBezTo>
                <a:cubicBezTo>
                  <a:pt x="550" y="0"/>
                  <a:pt x="381" y="64"/>
                  <a:pt x="248" y="181"/>
                </a:cubicBezTo>
                <a:cubicBezTo>
                  <a:pt x="248" y="181"/>
                  <a:pt x="248" y="181"/>
                  <a:pt x="248" y="181"/>
                </a:cubicBezTo>
                <a:cubicBezTo>
                  <a:pt x="236" y="191"/>
                  <a:pt x="224" y="202"/>
                  <a:pt x="213" y="213"/>
                </a:cubicBezTo>
                <a:cubicBezTo>
                  <a:pt x="76" y="351"/>
                  <a:pt x="0" y="534"/>
                  <a:pt x="0" y="728"/>
                </a:cubicBezTo>
                <a:cubicBezTo>
                  <a:pt x="0" y="922"/>
                  <a:pt x="76" y="1105"/>
                  <a:pt x="213" y="1243"/>
                </a:cubicBezTo>
                <a:cubicBezTo>
                  <a:pt x="351" y="1380"/>
                  <a:pt x="534" y="1456"/>
                  <a:pt x="728" y="1456"/>
                </a:cubicBezTo>
                <a:cubicBezTo>
                  <a:pt x="922" y="1456"/>
                  <a:pt x="1105" y="1380"/>
                  <a:pt x="1243" y="1243"/>
                </a:cubicBezTo>
                <a:cubicBezTo>
                  <a:pt x="1380" y="1105"/>
                  <a:pt x="1456" y="922"/>
                  <a:pt x="1456" y="728"/>
                </a:cubicBezTo>
                <a:cubicBezTo>
                  <a:pt x="1456" y="534"/>
                  <a:pt x="1380" y="351"/>
                  <a:pt x="1243" y="213"/>
                </a:cubicBezTo>
                <a:close/>
                <a:moveTo>
                  <a:pt x="1392" y="579"/>
                </a:moveTo>
                <a:cubicBezTo>
                  <a:pt x="979" y="817"/>
                  <a:pt x="979" y="817"/>
                  <a:pt x="979" y="817"/>
                </a:cubicBezTo>
                <a:cubicBezTo>
                  <a:pt x="979" y="96"/>
                  <a:pt x="979" y="96"/>
                  <a:pt x="979" y="96"/>
                </a:cubicBezTo>
                <a:cubicBezTo>
                  <a:pt x="1185" y="178"/>
                  <a:pt x="1342" y="358"/>
                  <a:pt x="1392" y="579"/>
                </a:cubicBezTo>
                <a:close/>
                <a:moveTo>
                  <a:pt x="525" y="845"/>
                </a:moveTo>
                <a:cubicBezTo>
                  <a:pt x="525" y="611"/>
                  <a:pt x="525" y="611"/>
                  <a:pt x="525" y="611"/>
                </a:cubicBezTo>
                <a:cubicBezTo>
                  <a:pt x="728" y="494"/>
                  <a:pt x="728" y="494"/>
                  <a:pt x="728" y="494"/>
                </a:cubicBezTo>
                <a:cubicBezTo>
                  <a:pt x="931" y="611"/>
                  <a:pt x="931" y="611"/>
                  <a:pt x="931" y="611"/>
                </a:cubicBezTo>
                <a:cubicBezTo>
                  <a:pt x="931" y="845"/>
                  <a:pt x="931" y="845"/>
                  <a:pt x="931" y="845"/>
                </a:cubicBezTo>
                <a:cubicBezTo>
                  <a:pt x="728" y="962"/>
                  <a:pt x="728" y="962"/>
                  <a:pt x="728" y="962"/>
                </a:cubicBezTo>
                <a:lnTo>
                  <a:pt x="525" y="845"/>
                </a:lnTo>
                <a:close/>
                <a:moveTo>
                  <a:pt x="931" y="79"/>
                </a:moveTo>
                <a:cubicBezTo>
                  <a:pt x="931" y="556"/>
                  <a:pt x="931" y="556"/>
                  <a:pt x="931" y="556"/>
                </a:cubicBezTo>
                <a:cubicBezTo>
                  <a:pt x="306" y="195"/>
                  <a:pt x="306" y="195"/>
                  <a:pt x="306" y="195"/>
                </a:cubicBezTo>
                <a:cubicBezTo>
                  <a:pt x="422" y="103"/>
                  <a:pt x="569" y="48"/>
                  <a:pt x="728" y="48"/>
                </a:cubicBezTo>
                <a:cubicBezTo>
                  <a:pt x="799" y="48"/>
                  <a:pt x="867" y="59"/>
                  <a:pt x="931" y="79"/>
                </a:cubicBezTo>
                <a:close/>
                <a:moveTo>
                  <a:pt x="268" y="228"/>
                </a:moveTo>
                <a:cubicBezTo>
                  <a:pt x="680" y="466"/>
                  <a:pt x="680" y="466"/>
                  <a:pt x="680" y="466"/>
                </a:cubicBezTo>
                <a:cubicBezTo>
                  <a:pt x="55" y="827"/>
                  <a:pt x="55" y="827"/>
                  <a:pt x="55" y="827"/>
                </a:cubicBezTo>
                <a:cubicBezTo>
                  <a:pt x="50" y="795"/>
                  <a:pt x="48" y="762"/>
                  <a:pt x="48" y="728"/>
                </a:cubicBezTo>
                <a:cubicBezTo>
                  <a:pt x="48" y="530"/>
                  <a:pt x="133" y="352"/>
                  <a:pt x="268" y="228"/>
                </a:cubicBezTo>
                <a:close/>
                <a:moveTo>
                  <a:pt x="64" y="877"/>
                </a:moveTo>
                <a:cubicBezTo>
                  <a:pt x="477" y="639"/>
                  <a:pt x="477" y="639"/>
                  <a:pt x="477" y="639"/>
                </a:cubicBezTo>
                <a:cubicBezTo>
                  <a:pt x="477" y="1360"/>
                  <a:pt x="477" y="1360"/>
                  <a:pt x="477" y="1360"/>
                </a:cubicBezTo>
                <a:cubicBezTo>
                  <a:pt x="271" y="1278"/>
                  <a:pt x="114" y="1098"/>
                  <a:pt x="64" y="877"/>
                </a:cubicBezTo>
                <a:close/>
                <a:moveTo>
                  <a:pt x="525" y="1377"/>
                </a:moveTo>
                <a:cubicBezTo>
                  <a:pt x="525" y="900"/>
                  <a:pt x="525" y="900"/>
                  <a:pt x="525" y="900"/>
                </a:cubicBezTo>
                <a:cubicBezTo>
                  <a:pt x="716" y="1011"/>
                  <a:pt x="716" y="1011"/>
                  <a:pt x="716" y="1011"/>
                </a:cubicBezTo>
                <a:cubicBezTo>
                  <a:pt x="716" y="1011"/>
                  <a:pt x="716" y="1011"/>
                  <a:pt x="716" y="1011"/>
                </a:cubicBezTo>
                <a:cubicBezTo>
                  <a:pt x="1150" y="1261"/>
                  <a:pt x="1150" y="1261"/>
                  <a:pt x="1150" y="1261"/>
                </a:cubicBezTo>
                <a:cubicBezTo>
                  <a:pt x="1034" y="1353"/>
                  <a:pt x="887" y="1408"/>
                  <a:pt x="728" y="1408"/>
                </a:cubicBezTo>
                <a:cubicBezTo>
                  <a:pt x="657" y="1408"/>
                  <a:pt x="589" y="1397"/>
                  <a:pt x="525" y="1377"/>
                </a:cubicBezTo>
                <a:close/>
                <a:moveTo>
                  <a:pt x="1188" y="1228"/>
                </a:moveTo>
                <a:cubicBezTo>
                  <a:pt x="776" y="990"/>
                  <a:pt x="776" y="990"/>
                  <a:pt x="776" y="990"/>
                </a:cubicBezTo>
                <a:cubicBezTo>
                  <a:pt x="1401" y="629"/>
                  <a:pt x="1401" y="629"/>
                  <a:pt x="1401" y="629"/>
                </a:cubicBezTo>
                <a:cubicBezTo>
                  <a:pt x="1406" y="661"/>
                  <a:pt x="1408" y="694"/>
                  <a:pt x="1408" y="728"/>
                </a:cubicBezTo>
                <a:cubicBezTo>
                  <a:pt x="1408" y="926"/>
                  <a:pt x="1323" y="1104"/>
                  <a:pt x="1188" y="1228"/>
                </a:cubicBezTo>
                <a:close/>
                <a:moveTo>
                  <a:pt x="1188" y="1228"/>
                </a:moveTo>
                <a:cubicBezTo>
                  <a:pt x="1188" y="1228"/>
                  <a:pt x="1188" y="1228"/>
                  <a:pt x="1188" y="122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srgbClr val="000000"/>
              </a:solidFill>
              <a:effectLst/>
              <a:uLnTx/>
              <a:uFillTx/>
              <a:latin typeface="IBM Plex Sans"/>
              <a:ea typeface="+mn-ea"/>
              <a:cs typeface="+mn-cs"/>
            </a:endParaRPr>
          </a:p>
        </p:txBody>
      </p:sp>
      <p:cxnSp>
        <p:nvCxnSpPr>
          <p:cNvPr id="67" name="Straight Arrow Connector 66">
            <a:extLst>
              <a:ext uri="{FF2B5EF4-FFF2-40B4-BE49-F238E27FC236}">
                <a16:creationId xmlns:a16="http://schemas.microsoft.com/office/drawing/2014/main" id="{6705A351-6E68-AB40-A25C-A36C91206680}"/>
              </a:ext>
            </a:extLst>
          </p:cNvPr>
          <p:cNvCxnSpPr>
            <a:cxnSpLocks/>
          </p:cNvCxnSpPr>
          <p:nvPr/>
        </p:nvCxnSpPr>
        <p:spPr>
          <a:xfrm>
            <a:off x="3387614" y="1631499"/>
            <a:ext cx="0" cy="240080"/>
          </a:xfrm>
          <a:prstGeom prst="straightConnector1">
            <a:avLst/>
          </a:prstGeom>
          <a:ln w="6350">
            <a:solidFill>
              <a:schemeClr val="bg2"/>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51" name="Footer Placeholder 9">
            <a:extLst>
              <a:ext uri="{FF2B5EF4-FFF2-40B4-BE49-F238E27FC236}">
                <a16:creationId xmlns:a16="http://schemas.microsoft.com/office/drawing/2014/main" id="{3C829DCA-8A73-F641-9DAC-265B6BAC43D5}"/>
              </a:ext>
            </a:extLst>
          </p:cNvPr>
          <p:cNvSpPr>
            <a:spLocks noGrp="1"/>
          </p:cNvSpPr>
          <p:nvPr>
            <p:ph type="ftr" sz="quarter" idx="3"/>
          </p:nvPr>
        </p:nvSpPr>
        <p:spPr>
          <a:xfrm>
            <a:off x="228600" y="4826479"/>
            <a:ext cx="3213535" cy="163539"/>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solidFill>
                  <a:srgbClr val="FFFFFF"/>
                </a:solidFill>
                <a:effectLst/>
                <a:uLnTx/>
                <a:uFillTx/>
                <a:latin typeface="IBM Plex Sans"/>
                <a:cs typeface="Arial" charset="0"/>
              </a:rPr>
              <a:t>IBM Watson IoT / © 2020 IBM Corporation</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64" name="Slide Number Placeholder 2">
            <a:extLst>
              <a:ext uri="{FF2B5EF4-FFF2-40B4-BE49-F238E27FC236}">
                <a16:creationId xmlns:a16="http://schemas.microsoft.com/office/drawing/2014/main" id="{8C8213ED-E796-674A-8CFB-5348457EEC69}"/>
              </a:ext>
            </a:extLst>
          </p:cNvPr>
          <p:cNvSpPr txBox="1">
            <a:spLocks/>
          </p:cNvSpPr>
          <p:nvPr/>
        </p:nvSpPr>
        <p:spPr>
          <a:xfrm>
            <a:off x="6858000" y="4826480"/>
            <a:ext cx="2057400" cy="137160"/>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ea typeface="+mn-ea"/>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a:ln>
                <a:noFill/>
              </a:ln>
              <a:solidFill>
                <a:srgbClr val="FFFFFF"/>
              </a:solidFill>
              <a:effectLst/>
              <a:uLnTx/>
              <a:uFillTx/>
              <a:latin typeface="IBM Plex Sans"/>
              <a:ea typeface="+mn-ea"/>
              <a:cs typeface="Arial" charset="0"/>
            </a:endParaRPr>
          </a:p>
        </p:txBody>
      </p:sp>
      <p:sp>
        <p:nvSpPr>
          <p:cNvPr id="69" name="Rectangle 68">
            <a:extLst>
              <a:ext uri="{FF2B5EF4-FFF2-40B4-BE49-F238E27FC236}">
                <a16:creationId xmlns:a16="http://schemas.microsoft.com/office/drawing/2014/main" id="{174C746D-158D-9B49-AEBE-DFB2962635AF}"/>
              </a:ext>
            </a:extLst>
          </p:cNvPr>
          <p:cNvSpPr/>
          <p:nvPr/>
        </p:nvSpPr>
        <p:spPr>
          <a:xfrm>
            <a:off x="5063942" y="3886995"/>
            <a:ext cx="1234633" cy="307777"/>
          </a:xfrm>
          <a:prstGeom prst="rect">
            <a:avLst/>
          </a:prstGeom>
        </p:spPr>
        <p:txBody>
          <a:bodyPr wrap="none">
            <a:spAutoFit/>
          </a:bodyPr>
          <a:lstStyle/>
          <a:p>
            <a:pPr marL="0" marR="0" lvl="0" indent="0" algn="l" defTabSz="309555"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64FF"/>
                </a:solidFill>
                <a:effectLst/>
                <a:uLnTx/>
                <a:uFillTx/>
                <a:latin typeface="IBM Plex Sans" panose="020B0503050203000203" pitchFamily="34" charset="77"/>
                <a:ea typeface="+mn-ea"/>
                <a:cs typeface="+mn-cs"/>
                <a:sym typeface="Helvetica"/>
              </a:rPr>
              <a:t>Digital Twin </a:t>
            </a:r>
            <a:endParaRPr kumimoji="0" lang="en-US" sz="1400" b="1" i="0" u="none" strike="noStrike" kern="0" cap="none" spc="0" normalizeH="0" baseline="0" noProof="0" dirty="0">
              <a:ln>
                <a:noFill/>
              </a:ln>
              <a:solidFill>
                <a:srgbClr val="FFFFFF"/>
              </a:solidFill>
              <a:effectLst/>
              <a:uLnTx/>
              <a:uFillTx/>
              <a:latin typeface="IBM Plex Sans" panose="020B0503050203000203" pitchFamily="34" charset="77"/>
              <a:ea typeface="+mn-ea"/>
              <a:cs typeface="+mn-cs"/>
              <a:sym typeface="Helvetica"/>
            </a:endParaRPr>
          </a:p>
        </p:txBody>
      </p:sp>
      <p:sp>
        <p:nvSpPr>
          <p:cNvPr id="70" name="Rectangle 69">
            <a:extLst>
              <a:ext uri="{FF2B5EF4-FFF2-40B4-BE49-F238E27FC236}">
                <a16:creationId xmlns:a16="http://schemas.microsoft.com/office/drawing/2014/main" id="{8E85F658-2DB5-B04E-A2DC-F9F2E44B7B2F}"/>
              </a:ext>
            </a:extLst>
          </p:cNvPr>
          <p:cNvSpPr/>
          <p:nvPr/>
        </p:nvSpPr>
        <p:spPr>
          <a:xfrm>
            <a:off x="5010265" y="4200339"/>
            <a:ext cx="1321433" cy="246221"/>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1-click download</a:t>
            </a:r>
          </a:p>
        </p:txBody>
      </p:sp>
      <p:grpSp>
        <p:nvGrpSpPr>
          <p:cNvPr id="71" name="Graphic 5">
            <a:extLst>
              <a:ext uri="{FF2B5EF4-FFF2-40B4-BE49-F238E27FC236}">
                <a16:creationId xmlns:a16="http://schemas.microsoft.com/office/drawing/2014/main" id="{1727992F-3221-3449-B08D-5568ADB907F0}"/>
              </a:ext>
            </a:extLst>
          </p:cNvPr>
          <p:cNvGrpSpPr/>
          <p:nvPr/>
        </p:nvGrpSpPr>
        <p:grpSpPr>
          <a:xfrm>
            <a:off x="3950008" y="3627491"/>
            <a:ext cx="1342261" cy="905700"/>
            <a:chOff x="-5852128" y="0"/>
            <a:chExt cx="5586793" cy="5143500"/>
          </a:xfrm>
          <a:effectLst/>
        </p:grpSpPr>
        <p:sp>
          <p:nvSpPr>
            <p:cNvPr id="72" name="Freeform 71">
              <a:extLst>
                <a:ext uri="{FF2B5EF4-FFF2-40B4-BE49-F238E27FC236}">
                  <a16:creationId xmlns:a16="http://schemas.microsoft.com/office/drawing/2014/main" id="{C2AC2235-F5A3-7143-8BA0-631D1FC5471A}"/>
                </a:ext>
              </a:extLst>
            </p:cNvPr>
            <p:cNvSpPr/>
            <p:nvPr/>
          </p:nvSpPr>
          <p:spPr>
            <a:xfrm>
              <a:off x="-4509929" y="2818911"/>
              <a:ext cx="1832937" cy="1055077"/>
            </a:xfrm>
            <a:custGeom>
              <a:avLst/>
              <a:gdLst>
                <a:gd name="connsiteX0" fmla="*/ 1442400 w 1832937"/>
                <a:gd name="connsiteY0" fmla="*/ 0 h 1055076"/>
                <a:gd name="connsiteX1" fmla="*/ 0 w 1832937"/>
                <a:gd name="connsiteY1" fmla="*/ 835758 h 1055076"/>
                <a:gd name="connsiteX2" fmla="*/ 391027 w 1832937"/>
                <a:gd name="connsiteY2" fmla="*/ 1058496 h 1055076"/>
                <a:gd name="connsiteX3" fmla="*/ 1833426 w 1832937"/>
                <a:gd name="connsiteY3" fmla="*/ 222739 h 1055076"/>
                <a:gd name="connsiteX4" fmla="*/ 1442400 w 1832937"/>
                <a:gd name="connsiteY4" fmla="*/ 0 h 10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937" h="1055076">
                  <a:moveTo>
                    <a:pt x="1442400" y="0"/>
                  </a:moveTo>
                  <a:lnTo>
                    <a:pt x="0" y="835758"/>
                  </a:lnTo>
                  <a:lnTo>
                    <a:pt x="391027" y="1058496"/>
                  </a:lnTo>
                  <a:lnTo>
                    <a:pt x="1833426" y="222739"/>
                  </a:lnTo>
                  <a:lnTo>
                    <a:pt x="144240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3" name="Freeform 72">
              <a:extLst>
                <a:ext uri="{FF2B5EF4-FFF2-40B4-BE49-F238E27FC236}">
                  <a16:creationId xmlns:a16="http://schemas.microsoft.com/office/drawing/2014/main" id="{A7B1892D-CF63-FE49-AE61-EEC937A4918D}"/>
                </a:ext>
              </a:extLst>
            </p:cNvPr>
            <p:cNvSpPr/>
            <p:nvPr/>
          </p:nvSpPr>
          <p:spPr>
            <a:xfrm>
              <a:off x="-4509929" y="3654669"/>
              <a:ext cx="503447" cy="356577"/>
            </a:xfrm>
            <a:custGeom>
              <a:avLst/>
              <a:gdLst>
                <a:gd name="connsiteX0" fmla="*/ 0 w 503446"/>
                <a:gd name="connsiteY0" fmla="*/ 0 h 356576"/>
                <a:gd name="connsiteX1" fmla="*/ 114864 w 503446"/>
                <a:gd name="connsiteY1" fmla="*/ 134815 h 356576"/>
                <a:gd name="connsiteX2" fmla="*/ 505891 w 503446"/>
                <a:gd name="connsiteY2" fmla="*/ 357554 h 356576"/>
                <a:gd name="connsiteX3" fmla="*/ 391027 w 503446"/>
                <a:gd name="connsiteY3" fmla="*/ 222738 h 356576"/>
                <a:gd name="connsiteX4" fmla="*/ 0 w 503446"/>
                <a:gd name="connsiteY4" fmla="*/ 0 h 35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446" h="356576">
                  <a:moveTo>
                    <a:pt x="0" y="0"/>
                  </a:moveTo>
                  <a:lnTo>
                    <a:pt x="114864" y="134815"/>
                  </a:lnTo>
                  <a:lnTo>
                    <a:pt x="505891" y="357554"/>
                  </a:lnTo>
                  <a:lnTo>
                    <a:pt x="391027" y="222738"/>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4" name="Freeform 73">
              <a:extLst>
                <a:ext uri="{FF2B5EF4-FFF2-40B4-BE49-F238E27FC236}">
                  <a16:creationId xmlns:a16="http://schemas.microsoft.com/office/drawing/2014/main" id="{4702D47A-11FA-7348-8AC3-FCC1B142E5AE}"/>
                </a:ext>
              </a:extLst>
            </p:cNvPr>
            <p:cNvSpPr/>
            <p:nvPr/>
          </p:nvSpPr>
          <p:spPr>
            <a:xfrm>
              <a:off x="-4118902" y="3041650"/>
              <a:ext cx="1441911" cy="967154"/>
            </a:xfrm>
            <a:custGeom>
              <a:avLst/>
              <a:gdLst>
                <a:gd name="connsiteX0" fmla="*/ 0 w 1441910"/>
                <a:gd name="connsiteY0" fmla="*/ 835758 h 967153"/>
                <a:gd name="connsiteX1" fmla="*/ 114864 w 1441910"/>
                <a:gd name="connsiteY1" fmla="*/ 970573 h 967153"/>
                <a:gd name="connsiteX2" fmla="*/ 1342199 w 1441910"/>
                <a:gd name="connsiteY2" fmla="*/ 262304 h 967153"/>
                <a:gd name="connsiteX3" fmla="*/ 1442888 w 1441910"/>
                <a:gd name="connsiteY3" fmla="*/ 0 h 967153"/>
                <a:gd name="connsiteX4" fmla="*/ 0 w 1441910"/>
                <a:gd name="connsiteY4" fmla="*/ 835758 h 96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910" h="967153">
                  <a:moveTo>
                    <a:pt x="0" y="835758"/>
                  </a:moveTo>
                  <a:lnTo>
                    <a:pt x="114864" y="970573"/>
                  </a:lnTo>
                  <a:lnTo>
                    <a:pt x="1342199" y="262304"/>
                  </a:lnTo>
                  <a:lnTo>
                    <a:pt x="1442888" y="0"/>
                  </a:lnTo>
                  <a:lnTo>
                    <a:pt x="0" y="8357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5" name="Freeform 74">
              <a:extLst>
                <a:ext uri="{FF2B5EF4-FFF2-40B4-BE49-F238E27FC236}">
                  <a16:creationId xmlns:a16="http://schemas.microsoft.com/office/drawing/2014/main" id="{B2A3B1F7-385E-BA43-ADC8-C3594A3552F4}"/>
                </a:ext>
              </a:extLst>
            </p:cNvPr>
            <p:cNvSpPr/>
            <p:nvPr/>
          </p:nvSpPr>
          <p:spPr>
            <a:xfrm>
              <a:off x="-4407285" y="2877527"/>
              <a:ext cx="1627648" cy="937846"/>
            </a:xfrm>
            <a:custGeom>
              <a:avLst/>
              <a:gdLst>
                <a:gd name="connsiteX0" fmla="*/ 1340733 w 1627648"/>
                <a:gd name="connsiteY0" fmla="*/ 0 h 937846"/>
                <a:gd name="connsiteX1" fmla="*/ 0 w 1627648"/>
                <a:gd name="connsiteY1" fmla="*/ 777143 h 937846"/>
                <a:gd name="connsiteX2" fmla="*/ 287893 w 1627648"/>
                <a:gd name="connsiteY2" fmla="*/ 941265 h 937846"/>
                <a:gd name="connsiteX3" fmla="*/ 1628626 w 1627648"/>
                <a:gd name="connsiteY3" fmla="*/ 164123 h 937846"/>
                <a:gd name="connsiteX4" fmla="*/ 1340733 w 1627648"/>
                <a:gd name="connsiteY4" fmla="*/ 0 h 93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648" h="937846">
                  <a:moveTo>
                    <a:pt x="1340733" y="0"/>
                  </a:moveTo>
                  <a:lnTo>
                    <a:pt x="0" y="777143"/>
                  </a:lnTo>
                  <a:lnTo>
                    <a:pt x="287893" y="941265"/>
                  </a:lnTo>
                  <a:lnTo>
                    <a:pt x="1628626" y="164123"/>
                  </a:lnTo>
                  <a:lnTo>
                    <a:pt x="134073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6" name="Freeform 75">
              <a:extLst>
                <a:ext uri="{FF2B5EF4-FFF2-40B4-BE49-F238E27FC236}">
                  <a16:creationId xmlns:a16="http://schemas.microsoft.com/office/drawing/2014/main" id="{4C258D53-AD47-204A-B2DB-6C8C3854BF59}"/>
                </a:ext>
              </a:extLst>
            </p:cNvPr>
            <p:cNvSpPr/>
            <p:nvPr/>
          </p:nvSpPr>
          <p:spPr>
            <a:xfrm>
              <a:off x="-3450736" y="3429488"/>
              <a:ext cx="1832937" cy="1055077"/>
            </a:xfrm>
            <a:custGeom>
              <a:avLst/>
              <a:gdLst>
                <a:gd name="connsiteX0" fmla="*/ 1442400 w 1832937"/>
                <a:gd name="connsiteY0" fmla="*/ 0 h 1055076"/>
                <a:gd name="connsiteX1" fmla="*/ 0 w 1832937"/>
                <a:gd name="connsiteY1" fmla="*/ 835758 h 1055076"/>
                <a:gd name="connsiteX2" fmla="*/ 391027 w 1832937"/>
                <a:gd name="connsiteY2" fmla="*/ 1058496 h 1055076"/>
                <a:gd name="connsiteX3" fmla="*/ 1833426 w 1832937"/>
                <a:gd name="connsiteY3" fmla="*/ 222739 h 1055076"/>
                <a:gd name="connsiteX4" fmla="*/ 1442400 w 1832937"/>
                <a:gd name="connsiteY4" fmla="*/ 0 h 105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937" h="1055076">
                  <a:moveTo>
                    <a:pt x="1442400" y="0"/>
                  </a:moveTo>
                  <a:lnTo>
                    <a:pt x="0" y="835758"/>
                  </a:lnTo>
                  <a:lnTo>
                    <a:pt x="391027" y="1058496"/>
                  </a:lnTo>
                  <a:lnTo>
                    <a:pt x="1833426" y="222739"/>
                  </a:lnTo>
                  <a:lnTo>
                    <a:pt x="144240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7" name="Freeform 76">
              <a:extLst>
                <a:ext uri="{FF2B5EF4-FFF2-40B4-BE49-F238E27FC236}">
                  <a16:creationId xmlns:a16="http://schemas.microsoft.com/office/drawing/2014/main" id="{E4BE04E0-00A8-9842-ABFC-12829D8AE1B3}"/>
                </a:ext>
              </a:extLst>
            </p:cNvPr>
            <p:cNvSpPr/>
            <p:nvPr/>
          </p:nvSpPr>
          <p:spPr>
            <a:xfrm>
              <a:off x="-3450736" y="4265246"/>
              <a:ext cx="503447" cy="356577"/>
            </a:xfrm>
            <a:custGeom>
              <a:avLst/>
              <a:gdLst>
                <a:gd name="connsiteX0" fmla="*/ 0 w 503446"/>
                <a:gd name="connsiteY0" fmla="*/ 0 h 356576"/>
                <a:gd name="connsiteX1" fmla="*/ 114864 w 503446"/>
                <a:gd name="connsiteY1" fmla="*/ 134815 h 356576"/>
                <a:gd name="connsiteX2" fmla="*/ 505891 w 503446"/>
                <a:gd name="connsiteY2" fmla="*/ 357554 h 356576"/>
                <a:gd name="connsiteX3" fmla="*/ 391027 w 503446"/>
                <a:gd name="connsiteY3" fmla="*/ 222738 h 356576"/>
                <a:gd name="connsiteX4" fmla="*/ 0 w 503446"/>
                <a:gd name="connsiteY4" fmla="*/ 0 h 35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446" h="356576">
                  <a:moveTo>
                    <a:pt x="0" y="0"/>
                  </a:moveTo>
                  <a:lnTo>
                    <a:pt x="114864" y="134815"/>
                  </a:lnTo>
                  <a:lnTo>
                    <a:pt x="505891" y="357554"/>
                  </a:lnTo>
                  <a:lnTo>
                    <a:pt x="391027" y="222738"/>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8" name="Freeform 77">
              <a:extLst>
                <a:ext uri="{FF2B5EF4-FFF2-40B4-BE49-F238E27FC236}">
                  <a16:creationId xmlns:a16="http://schemas.microsoft.com/office/drawing/2014/main" id="{52D2C460-4758-8D49-9875-A2811033507B}"/>
                </a:ext>
              </a:extLst>
            </p:cNvPr>
            <p:cNvSpPr/>
            <p:nvPr/>
          </p:nvSpPr>
          <p:spPr>
            <a:xfrm>
              <a:off x="-3060198" y="3652227"/>
              <a:ext cx="1441911" cy="967154"/>
            </a:xfrm>
            <a:custGeom>
              <a:avLst/>
              <a:gdLst>
                <a:gd name="connsiteX0" fmla="*/ 0 w 1441910"/>
                <a:gd name="connsiteY0" fmla="*/ 835758 h 967153"/>
                <a:gd name="connsiteX1" fmla="*/ 114864 w 1441910"/>
                <a:gd name="connsiteY1" fmla="*/ 970573 h 967153"/>
                <a:gd name="connsiteX2" fmla="*/ 1342199 w 1441910"/>
                <a:gd name="connsiteY2" fmla="*/ 262304 h 967153"/>
                <a:gd name="connsiteX3" fmla="*/ 1442888 w 1441910"/>
                <a:gd name="connsiteY3" fmla="*/ 0 h 967153"/>
                <a:gd name="connsiteX4" fmla="*/ 0 w 1441910"/>
                <a:gd name="connsiteY4" fmla="*/ 835758 h 96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910" h="967153">
                  <a:moveTo>
                    <a:pt x="0" y="835758"/>
                  </a:moveTo>
                  <a:lnTo>
                    <a:pt x="114864" y="970573"/>
                  </a:lnTo>
                  <a:lnTo>
                    <a:pt x="1342199" y="262304"/>
                  </a:lnTo>
                  <a:lnTo>
                    <a:pt x="1442888" y="0"/>
                  </a:lnTo>
                  <a:lnTo>
                    <a:pt x="0" y="8357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9" name="Freeform 78">
              <a:extLst>
                <a:ext uri="{FF2B5EF4-FFF2-40B4-BE49-F238E27FC236}">
                  <a16:creationId xmlns:a16="http://schemas.microsoft.com/office/drawing/2014/main" id="{041C4C0C-730E-7D40-B658-D2E5B98DF3CE}"/>
                </a:ext>
              </a:extLst>
            </p:cNvPr>
            <p:cNvSpPr/>
            <p:nvPr/>
          </p:nvSpPr>
          <p:spPr>
            <a:xfrm>
              <a:off x="-3348580" y="3488104"/>
              <a:ext cx="1627648" cy="937846"/>
            </a:xfrm>
            <a:custGeom>
              <a:avLst/>
              <a:gdLst>
                <a:gd name="connsiteX0" fmla="*/ 1340733 w 1627648"/>
                <a:gd name="connsiteY0" fmla="*/ 0 h 937846"/>
                <a:gd name="connsiteX1" fmla="*/ 0 w 1627648"/>
                <a:gd name="connsiteY1" fmla="*/ 777143 h 937846"/>
                <a:gd name="connsiteX2" fmla="*/ 287893 w 1627648"/>
                <a:gd name="connsiteY2" fmla="*/ 941265 h 937846"/>
                <a:gd name="connsiteX3" fmla="*/ 1628626 w 1627648"/>
                <a:gd name="connsiteY3" fmla="*/ 164123 h 937846"/>
                <a:gd name="connsiteX4" fmla="*/ 1340733 w 1627648"/>
                <a:gd name="connsiteY4" fmla="*/ 0 h 937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648" h="937846">
                  <a:moveTo>
                    <a:pt x="1340733" y="0"/>
                  </a:moveTo>
                  <a:lnTo>
                    <a:pt x="0" y="777143"/>
                  </a:lnTo>
                  <a:lnTo>
                    <a:pt x="287893" y="941265"/>
                  </a:lnTo>
                  <a:lnTo>
                    <a:pt x="1628626" y="164123"/>
                  </a:lnTo>
                  <a:lnTo>
                    <a:pt x="134073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0" name="Freeform 79">
              <a:extLst>
                <a:ext uri="{FF2B5EF4-FFF2-40B4-BE49-F238E27FC236}">
                  <a16:creationId xmlns:a16="http://schemas.microsoft.com/office/drawing/2014/main" id="{B34EC46A-DF8B-F247-86FA-75DADCBCB7C2}"/>
                </a:ext>
              </a:extLst>
            </p:cNvPr>
            <p:cNvSpPr/>
            <p:nvPr/>
          </p:nvSpPr>
          <p:spPr>
            <a:xfrm>
              <a:off x="-2227311" y="3184769"/>
              <a:ext cx="459456" cy="556846"/>
            </a:xfrm>
            <a:custGeom>
              <a:avLst/>
              <a:gdLst>
                <a:gd name="connsiteX0" fmla="*/ 441372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5735 h 556846"/>
                <a:gd name="connsiteX5" fmla="*/ 230217 w 459456"/>
                <a:gd name="connsiteY5" fmla="*/ 556846 h 556846"/>
                <a:gd name="connsiteX6" fmla="*/ 459456 w 459456"/>
                <a:gd name="connsiteY6" fmla="*/ 455735 h 556846"/>
                <a:gd name="connsiteX7" fmla="*/ 459456 w 459456"/>
                <a:gd name="connsiteY7" fmla="*/ 455735 h 556846"/>
                <a:gd name="connsiteX8" fmla="*/ 459456 w 459456"/>
                <a:gd name="connsiteY8" fmla="*/ 61058 h 556846"/>
                <a:gd name="connsiteX9" fmla="*/ 441372 w 459456"/>
                <a:gd name="connsiteY9"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556846">
                  <a:moveTo>
                    <a:pt x="441372" y="61058"/>
                  </a:moveTo>
                  <a:cubicBezTo>
                    <a:pt x="406179" y="24911"/>
                    <a:pt x="324552" y="0"/>
                    <a:pt x="229728" y="0"/>
                  </a:cubicBezTo>
                  <a:cubicBezTo>
                    <a:pt x="135882" y="0"/>
                    <a:pt x="55233" y="25400"/>
                    <a:pt x="19551" y="61058"/>
                  </a:cubicBezTo>
                  <a:lnTo>
                    <a:pt x="0" y="61058"/>
                  </a:lnTo>
                  <a:lnTo>
                    <a:pt x="0" y="455735"/>
                  </a:lnTo>
                  <a:cubicBezTo>
                    <a:pt x="489" y="511908"/>
                    <a:pt x="103133" y="557335"/>
                    <a:pt x="230217" y="556846"/>
                  </a:cubicBezTo>
                  <a:cubicBezTo>
                    <a:pt x="356323" y="556358"/>
                    <a:pt x="458479" y="511419"/>
                    <a:pt x="459456" y="455735"/>
                  </a:cubicBezTo>
                  <a:lnTo>
                    <a:pt x="459456" y="455735"/>
                  </a:lnTo>
                  <a:lnTo>
                    <a:pt x="459456" y="61058"/>
                  </a:lnTo>
                  <a:lnTo>
                    <a:pt x="441372"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1" name="Freeform 80">
              <a:extLst>
                <a:ext uri="{FF2B5EF4-FFF2-40B4-BE49-F238E27FC236}">
                  <a16:creationId xmlns:a16="http://schemas.microsoft.com/office/drawing/2014/main" id="{F4BDC753-3016-F74A-84F0-15311676C28F}"/>
                </a:ext>
              </a:extLst>
            </p:cNvPr>
            <p:cNvSpPr/>
            <p:nvPr/>
          </p:nvSpPr>
          <p:spPr>
            <a:xfrm>
              <a:off x="-2022022" y="3184762"/>
              <a:ext cx="254167" cy="556846"/>
            </a:xfrm>
            <a:custGeom>
              <a:avLst/>
              <a:gdLst>
                <a:gd name="connsiteX0" fmla="*/ 24439 w 254167"/>
                <a:gd name="connsiteY0" fmla="*/ 7 h 556846"/>
                <a:gd name="connsiteX1" fmla="*/ 0 w 254167"/>
                <a:gd name="connsiteY1" fmla="*/ 495 h 556846"/>
                <a:gd name="connsiteX2" fmla="*/ 0 w 254167"/>
                <a:gd name="connsiteY2" fmla="*/ 556365 h 556846"/>
                <a:gd name="connsiteX3" fmla="*/ 25417 w 254167"/>
                <a:gd name="connsiteY3" fmla="*/ 556853 h 556846"/>
                <a:gd name="connsiteX4" fmla="*/ 254656 w 254167"/>
                <a:gd name="connsiteY4" fmla="*/ 455741 h 556846"/>
                <a:gd name="connsiteX5" fmla="*/ 254656 w 254167"/>
                <a:gd name="connsiteY5" fmla="*/ 455741 h 556846"/>
                <a:gd name="connsiteX6" fmla="*/ 254656 w 254167"/>
                <a:gd name="connsiteY6" fmla="*/ 61065 h 556846"/>
                <a:gd name="connsiteX7" fmla="*/ 235594 w 254167"/>
                <a:gd name="connsiteY7" fmla="*/ 61065 h 556846"/>
                <a:gd name="connsiteX8" fmla="*/ 24439 w 254167"/>
                <a:gd name="connsiteY8" fmla="*/ 7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7"/>
                  </a:moveTo>
                  <a:cubicBezTo>
                    <a:pt x="16130" y="7"/>
                    <a:pt x="7821" y="7"/>
                    <a:pt x="0" y="495"/>
                  </a:cubicBezTo>
                  <a:lnTo>
                    <a:pt x="0" y="556365"/>
                  </a:lnTo>
                  <a:cubicBezTo>
                    <a:pt x="8309" y="556853"/>
                    <a:pt x="16619" y="556853"/>
                    <a:pt x="25417" y="556853"/>
                  </a:cubicBezTo>
                  <a:cubicBezTo>
                    <a:pt x="151523" y="556365"/>
                    <a:pt x="253679" y="511426"/>
                    <a:pt x="254656" y="455741"/>
                  </a:cubicBezTo>
                  <a:lnTo>
                    <a:pt x="254656" y="455741"/>
                  </a:lnTo>
                  <a:lnTo>
                    <a:pt x="254656" y="61065"/>
                  </a:lnTo>
                  <a:lnTo>
                    <a:pt x="235594" y="61065"/>
                  </a:lnTo>
                  <a:cubicBezTo>
                    <a:pt x="200401" y="24918"/>
                    <a:pt x="119263" y="-481"/>
                    <a:pt x="24439" y="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2" name="Freeform 81">
              <a:extLst>
                <a:ext uri="{FF2B5EF4-FFF2-40B4-BE49-F238E27FC236}">
                  <a16:creationId xmlns:a16="http://schemas.microsoft.com/office/drawing/2014/main" id="{7AB3ACF7-4C6E-5145-946D-0CCE1BEC12F2}"/>
                </a:ext>
              </a:extLst>
            </p:cNvPr>
            <p:cNvSpPr/>
            <p:nvPr/>
          </p:nvSpPr>
          <p:spPr>
            <a:xfrm>
              <a:off x="-1906669" y="3192584"/>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627" y="525096"/>
                    <a:pt x="138326" y="489439"/>
                    <a:pt x="139303" y="447919"/>
                  </a:cubicBezTo>
                  <a:lnTo>
                    <a:pt x="139303" y="447919"/>
                  </a:lnTo>
                  <a:lnTo>
                    <a:pt x="139303" y="53242"/>
                  </a:lnTo>
                  <a:lnTo>
                    <a:pt x="120241" y="53242"/>
                  </a:lnTo>
                  <a:cubicBezTo>
                    <a:pt x="97268" y="29308"/>
                    <a:pt x="53766"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3" name="Freeform 82">
              <a:extLst>
                <a:ext uri="{FF2B5EF4-FFF2-40B4-BE49-F238E27FC236}">
                  <a16:creationId xmlns:a16="http://schemas.microsoft.com/office/drawing/2014/main" id="{32438D1A-51EB-1041-8C63-44FC0414F167}"/>
                </a:ext>
              </a:extLst>
            </p:cNvPr>
            <p:cNvSpPr/>
            <p:nvPr/>
          </p:nvSpPr>
          <p:spPr>
            <a:xfrm>
              <a:off x="-2226824" y="3144223"/>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730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730"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4" name="Freeform 83">
              <a:extLst>
                <a:ext uri="{FF2B5EF4-FFF2-40B4-BE49-F238E27FC236}">
                  <a16:creationId xmlns:a16="http://schemas.microsoft.com/office/drawing/2014/main" id="{47BE8BF2-C201-044B-87ED-801C9C9BBD6C}"/>
                </a:ext>
              </a:extLst>
            </p:cNvPr>
            <p:cNvSpPr/>
            <p:nvPr/>
          </p:nvSpPr>
          <p:spPr>
            <a:xfrm>
              <a:off x="-4348631" y="3184769"/>
              <a:ext cx="459456" cy="556846"/>
            </a:xfrm>
            <a:custGeom>
              <a:avLst/>
              <a:gdLst>
                <a:gd name="connsiteX0" fmla="*/ 441371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5735 h 556846"/>
                <a:gd name="connsiteX5" fmla="*/ 230217 w 459456"/>
                <a:gd name="connsiteY5" fmla="*/ 556846 h 556846"/>
                <a:gd name="connsiteX6" fmla="*/ 459456 w 459456"/>
                <a:gd name="connsiteY6" fmla="*/ 455735 h 556846"/>
                <a:gd name="connsiteX7" fmla="*/ 459456 w 459456"/>
                <a:gd name="connsiteY7" fmla="*/ 455735 h 556846"/>
                <a:gd name="connsiteX8" fmla="*/ 459456 w 459456"/>
                <a:gd name="connsiteY8" fmla="*/ 61058 h 556846"/>
                <a:gd name="connsiteX9" fmla="*/ 441371 w 459456"/>
                <a:gd name="connsiteY9"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556846">
                  <a:moveTo>
                    <a:pt x="441371" y="61058"/>
                  </a:moveTo>
                  <a:cubicBezTo>
                    <a:pt x="406179" y="24911"/>
                    <a:pt x="324552" y="0"/>
                    <a:pt x="229728" y="0"/>
                  </a:cubicBezTo>
                  <a:cubicBezTo>
                    <a:pt x="135882" y="0"/>
                    <a:pt x="55232" y="25400"/>
                    <a:pt x="19551" y="61058"/>
                  </a:cubicBezTo>
                  <a:lnTo>
                    <a:pt x="0" y="61058"/>
                  </a:lnTo>
                  <a:lnTo>
                    <a:pt x="0" y="455735"/>
                  </a:lnTo>
                  <a:cubicBezTo>
                    <a:pt x="0" y="511908"/>
                    <a:pt x="103133" y="557335"/>
                    <a:pt x="230217" y="556846"/>
                  </a:cubicBezTo>
                  <a:cubicBezTo>
                    <a:pt x="356323" y="556358"/>
                    <a:pt x="458479" y="511419"/>
                    <a:pt x="459456" y="455735"/>
                  </a:cubicBezTo>
                  <a:lnTo>
                    <a:pt x="459456" y="455735"/>
                  </a:lnTo>
                  <a:lnTo>
                    <a:pt x="459456" y="61058"/>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5" name="Freeform 84">
              <a:extLst>
                <a:ext uri="{FF2B5EF4-FFF2-40B4-BE49-F238E27FC236}">
                  <a16:creationId xmlns:a16="http://schemas.microsoft.com/office/drawing/2014/main" id="{BFAE9AF7-6C14-CA49-9A71-4113D76A7010}"/>
                </a:ext>
              </a:extLst>
            </p:cNvPr>
            <p:cNvSpPr/>
            <p:nvPr/>
          </p:nvSpPr>
          <p:spPr>
            <a:xfrm>
              <a:off x="-4143342" y="3184762"/>
              <a:ext cx="254167" cy="556846"/>
            </a:xfrm>
            <a:custGeom>
              <a:avLst/>
              <a:gdLst>
                <a:gd name="connsiteX0" fmla="*/ 24439 w 254167"/>
                <a:gd name="connsiteY0" fmla="*/ 7 h 556846"/>
                <a:gd name="connsiteX1" fmla="*/ 0 w 254167"/>
                <a:gd name="connsiteY1" fmla="*/ 495 h 556846"/>
                <a:gd name="connsiteX2" fmla="*/ 0 w 254167"/>
                <a:gd name="connsiteY2" fmla="*/ 556365 h 556846"/>
                <a:gd name="connsiteX3" fmla="*/ 25417 w 254167"/>
                <a:gd name="connsiteY3" fmla="*/ 556853 h 556846"/>
                <a:gd name="connsiteX4" fmla="*/ 254656 w 254167"/>
                <a:gd name="connsiteY4" fmla="*/ 455741 h 556846"/>
                <a:gd name="connsiteX5" fmla="*/ 254656 w 254167"/>
                <a:gd name="connsiteY5" fmla="*/ 455741 h 556846"/>
                <a:gd name="connsiteX6" fmla="*/ 254656 w 254167"/>
                <a:gd name="connsiteY6" fmla="*/ 61065 h 556846"/>
                <a:gd name="connsiteX7" fmla="*/ 235593 w 254167"/>
                <a:gd name="connsiteY7" fmla="*/ 61065 h 556846"/>
                <a:gd name="connsiteX8" fmla="*/ 24439 w 254167"/>
                <a:gd name="connsiteY8" fmla="*/ 7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7"/>
                  </a:moveTo>
                  <a:cubicBezTo>
                    <a:pt x="16130" y="7"/>
                    <a:pt x="7821" y="7"/>
                    <a:pt x="0" y="495"/>
                  </a:cubicBezTo>
                  <a:lnTo>
                    <a:pt x="0" y="556365"/>
                  </a:lnTo>
                  <a:cubicBezTo>
                    <a:pt x="8309" y="556853"/>
                    <a:pt x="16619" y="556853"/>
                    <a:pt x="25417" y="556853"/>
                  </a:cubicBezTo>
                  <a:cubicBezTo>
                    <a:pt x="151523" y="556365"/>
                    <a:pt x="253679" y="511426"/>
                    <a:pt x="254656" y="455741"/>
                  </a:cubicBezTo>
                  <a:lnTo>
                    <a:pt x="254656" y="455741"/>
                  </a:lnTo>
                  <a:lnTo>
                    <a:pt x="254656" y="61065"/>
                  </a:lnTo>
                  <a:lnTo>
                    <a:pt x="235593" y="61065"/>
                  </a:lnTo>
                  <a:cubicBezTo>
                    <a:pt x="200401" y="24918"/>
                    <a:pt x="119263" y="-481"/>
                    <a:pt x="24439" y="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6" name="Freeform 85">
              <a:extLst>
                <a:ext uri="{FF2B5EF4-FFF2-40B4-BE49-F238E27FC236}">
                  <a16:creationId xmlns:a16="http://schemas.microsoft.com/office/drawing/2014/main" id="{92F5FA9A-BDBF-2C4B-827B-FB7624518243}"/>
                </a:ext>
              </a:extLst>
            </p:cNvPr>
            <p:cNvSpPr/>
            <p:nvPr/>
          </p:nvSpPr>
          <p:spPr>
            <a:xfrm>
              <a:off x="-4027989" y="3192584"/>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627" y="525096"/>
                    <a:pt x="138326" y="489439"/>
                    <a:pt x="139303" y="447919"/>
                  </a:cubicBezTo>
                  <a:lnTo>
                    <a:pt x="139303" y="447919"/>
                  </a:lnTo>
                  <a:lnTo>
                    <a:pt x="139303" y="53242"/>
                  </a:lnTo>
                  <a:lnTo>
                    <a:pt x="120241" y="53242"/>
                  </a:lnTo>
                  <a:cubicBezTo>
                    <a:pt x="97268" y="29308"/>
                    <a:pt x="53766"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7" name="Freeform 86">
              <a:extLst>
                <a:ext uri="{FF2B5EF4-FFF2-40B4-BE49-F238E27FC236}">
                  <a16:creationId xmlns:a16="http://schemas.microsoft.com/office/drawing/2014/main" id="{7370B009-FE71-B747-9F60-8D0615FC4D75}"/>
                </a:ext>
              </a:extLst>
            </p:cNvPr>
            <p:cNvSpPr/>
            <p:nvPr/>
          </p:nvSpPr>
          <p:spPr>
            <a:xfrm>
              <a:off x="-4348143" y="3144223"/>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241"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8" name="Freeform 87">
              <a:extLst>
                <a:ext uri="{FF2B5EF4-FFF2-40B4-BE49-F238E27FC236}">
                  <a16:creationId xmlns:a16="http://schemas.microsoft.com/office/drawing/2014/main" id="{BA42E976-3578-D248-A24B-A1C98871EDB4}"/>
                </a:ext>
              </a:extLst>
            </p:cNvPr>
            <p:cNvSpPr/>
            <p:nvPr/>
          </p:nvSpPr>
          <p:spPr>
            <a:xfrm>
              <a:off x="-3284549" y="3793392"/>
              <a:ext cx="459456" cy="556846"/>
            </a:xfrm>
            <a:custGeom>
              <a:avLst/>
              <a:gdLst>
                <a:gd name="connsiteX0" fmla="*/ 441371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6223 h 556846"/>
                <a:gd name="connsiteX5" fmla="*/ 230217 w 459456"/>
                <a:gd name="connsiteY5" fmla="*/ 557335 h 556846"/>
                <a:gd name="connsiteX6" fmla="*/ 459456 w 459456"/>
                <a:gd name="connsiteY6" fmla="*/ 456223 h 556846"/>
                <a:gd name="connsiteX7" fmla="*/ 459456 w 459456"/>
                <a:gd name="connsiteY7" fmla="*/ 456223 h 556846"/>
                <a:gd name="connsiteX8" fmla="*/ 459456 w 459456"/>
                <a:gd name="connsiteY8" fmla="*/ 61546 h 556846"/>
                <a:gd name="connsiteX9" fmla="*/ 441371 w 459456"/>
                <a:gd name="connsiteY9" fmla="*/ 61546 h 556846"/>
                <a:gd name="connsiteX10" fmla="*/ 441371 w 459456"/>
                <a:gd name="connsiteY10"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9456" h="556846">
                  <a:moveTo>
                    <a:pt x="441371" y="61058"/>
                  </a:moveTo>
                  <a:cubicBezTo>
                    <a:pt x="406179" y="24912"/>
                    <a:pt x="324552" y="0"/>
                    <a:pt x="229728" y="0"/>
                  </a:cubicBezTo>
                  <a:cubicBezTo>
                    <a:pt x="135882" y="0"/>
                    <a:pt x="55232" y="25400"/>
                    <a:pt x="19551" y="61058"/>
                  </a:cubicBezTo>
                  <a:lnTo>
                    <a:pt x="0" y="61058"/>
                  </a:lnTo>
                  <a:lnTo>
                    <a:pt x="0" y="456223"/>
                  </a:lnTo>
                  <a:cubicBezTo>
                    <a:pt x="0" y="512396"/>
                    <a:pt x="103133" y="557823"/>
                    <a:pt x="230217" y="557335"/>
                  </a:cubicBezTo>
                  <a:cubicBezTo>
                    <a:pt x="356323" y="556846"/>
                    <a:pt x="458479" y="511908"/>
                    <a:pt x="459456" y="456223"/>
                  </a:cubicBezTo>
                  <a:lnTo>
                    <a:pt x="459456" y="456223"/>
                  </a:lnTo>
                  <a:lnTo>
                    <a:pt x="459456" y="61546"/>
                  </a:lnTo>
                  <a:lnTo>
                    <a:pt x="441371" y="61546"/>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89" name="Freeform 88">
              <a:extLst>
                <a:ext uri="{FF2B5EF4-FFF2-40B4-BE49-F238E27FC236}">
                  <a16:creationId xmlns:a16="http://schemas.microsoft.com/office/drawing/2014/main" id="{3C8F1459-93E6-084E-8BB0-6C0917D557B9}"/>
                </a:ext>
              </a:extLst>
            </p:cNvPr>
            <p:cNvSpPr/>
            <p:nvPr/>
          </p:nvSpPr>
          <p:spPr>
            <a:xfrm>
              <a:off x="-3079260" y="3793392"/>
              <a:ext cx="254167" cy="556846"/>
            </a:xfrm>
            <a:custGeom>
              <a:avLst/>
              <a:gdLst>
                <a:gd name="connsiteX0" fmla="*/ 24439 w 254167"/>
                <a:gd name="connsiteY0" fmla="*/ 0 h 556846"/>
                <a:gd name="connsiteX1" fmla="*/ 0 w 254167"/>
                <a:gd name="connsiteY1" fmla="*/ 489 h 556846"/>
                <a:gd name="connsiteX2" fmla="*/ 0 w 254167"/>
                <a:gd name="connsiteY2" fmla="*/ 556358 h 556846"/>
                <a:gd name="connsiteX3" fmla="*/ 25417 w 254167"/>
                <a:gd name="connsiteY3" fmla="*/ 556846 h 556846"/>
                <a:gd name="connsiteX4" fmla="*/ 254656 w 254167"/>
                <a:gd name="connsiteY4" fmla="*/ 455735 h 556846"/>
                <a:gd name="connsiteX5" fmla="*/ 254656 w 254167"/>
                <a:gd name="connsiteY5" fmla="*/ 455735 h 556846"/>
                <a:gd name="connsiteX6" fmla="*/ 254656 w 254167"/>
                <a:gd name="connsiteY6" fmla="*/ 61058 h 556846"/>
                <a:gd name="connsiteX7" fmla="*/ 235594 w 254167"/>
                <a:gd name="connsiteY7" fmla="*/ 61058 h 556846"/>
                <a:gd name="connsiteX8" fmla="*/ 24439 w 254167"/>
                <a:gd name="connsiteY8" fmla="*/ 0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0"/>
                  </a:moveTo>
                  <a:cubicBezTo>
                    <a:pt x="16130" y="0"/>
                    <a:pt x="8309" y="0"/>
                    <a:pt x="0" y="489"/>
                  </a:cubicBezTo>
                  <a:lnTo>
                    <a:pt x="0" y="556358"/>
                  </a:lnTo>
                  <a:cubicBezTo>
                    <a:pt x="8309" y="556846"/>
                    <a:pt x="16619" y="556846"/>
                    <a:pt x="25417" y="556846"/>
                  </a:cubicBezTo>
                  <a:cubicBezTo>
                    <a:pt x="151523" y="556358"/>
                    <a:pt x="253679" y="511419"/>
                    <a:pt x="254656" y="455735"/>
                  </a:cubicBezTo>
                  <a:lnTo>
                    <a:pt x="254656" y="455735"/>
                  </a:lnTo>
                  <a:lnTo>
                    <a:pt x="254656" y="61058"/>
                  </a:lnTo>
                  <a:lnTo>
                    <a:pt x="235594" y="61058"/>
                  </a:lnTo>
                  <a:cubicBezTo>
                    <a:pt x="200401" y="24912"/>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0" name="Freeform 89">
              <a:extLst>
                <a:ext uri="{FF2B5EF4-FFF2-40B4-BE49-F238E27FC236}">
                  <a16:creationId xmlns:a16="http://schemas.microsoft.com/office/drawing/2014/main" id="{FA11D641-468A-F248-9F22-D0F1B84CEE1E}"/>
                </a:ext>
              </a:extLst>
            </p:cNvPr>
            <p:cNvSpPr/>
            <p:nvPr/>
          </p:nvSpPr>
          <p:spPr>
            <a:xfrm>
              <a:off x="-2963907" y="3801696"/>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627" y="525096"/>
                    <a:pt x="138326" y="489439"/>
                    <a:pt x="139303" y="447919"/>
                  </a:cubicBezTo>
                  <a:lnTo>
                    <a:pt x="139303" y="447919"/>
                  </a:lnTo>
                  <a:lnTo>
                    <a:pt x="139303" y="53242"/>
                  </a:lnTo>
                  <a:lnTo>
                    <a:pt x="120241" y="53242"/>
                  </a:lnTo>
                  <a:cubicBezTo>
                    <a:pt x="97268" y="29308"/>
                    <a:pt x="54255"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1" name="Freeform 90">
              <a:extLst>
                <a:ext uri="{FF2B5EF4-FFF2-40B4-BE49-F238E27FC236}">
                  <a16:creationId xmlns:a16="http://schemas.microsoft.com/office/drawing/2014/main" id="{D016BB3B-91B5-184A-8C14-B296D7059B85}"/>
                </a:ext>
              </a:extLst>
            </p:cNvPr>
            <p:cNvSpPr/>
            <p:nvPr/>
          </p:nvSpPr>
          <p:spPr>
            <a:xfrm>
              <a:off x="-3283574" y="3752846"/>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6"/>
                    <a:pt x="2" y="102092"/>
                  </a:cubicBezTo>
                  <a:cubicBezTo>
                    <a:pt x="-487" y="45919"/>
                    <a:pt x="102646" y="4"/>
                    <a:pt x="229241" y="4"/>
                  </a:cubicBezTo>
                  <a:cubicBezTo>
                    <a:pt x="355836" y="-484"/>
                    <a:pt x="458969"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2" name="Freeform 91">
              <a:extLst>
                <a:ext uri="{FF2B5EF4-FFF2-40B4-BE49-F238E27FC236}">
                  <a16:creationId xmlns:a16="http://schemas.microsoft.com/office/drawing/2014/main" id="{569439FC-7E2E-7F46-8D8F-DADDB6AF5EDA}"/>
                </a:ext>
              </a:extLst>
            </p:cNvPr>
            <p:cNvSpPr/>
            <p:nvPr/>
          </p:nvSpPr>
          <p:spPr>
            <a:xfrm>
              <a:off x="-3290415" y="2576146"/>
              <a:ext cx="459456" cy="556846"/>
            </a:xfrm>
            <a:custGeom>
              <a:avLst/>
              <a:gdLst>
                <a:gd name="connsiteX0" fmla="*/ 441372 w 459456"/>
                <a:gd name="connsiteY0" fmla="*/ 61058 h 556846"/>
                <a:gd name="connsiteX1" fmla="*/ 229728 w 459456"/>
                <a:gd name="connsiteY1" fmla="*/ 0 h 556846"/>
                <a:gd name="connsiteX2" fmla="*/ 19551 w 459456"/>
                <a:gd name="connsiteY2" fmla="*/ 61058 h 556846"/>
                <a:gd name="connsiteX3" fmla="*/ 0 w 459456"/>
                <a:gd name="connsiteY3" fmla="*/ 61058 h 556846"/>
                <a:gd name="connsiteX4" fmla="*/ 0 w 459456"/>
                <a:gd name="connsiteY4" fmla="*/ 455735 h 556846"/>
                <a:gd name="connsiteX5" fmla="*/ 230217 w 459456"/>
                <a:gd name="connsiteY5" fmla="*/ 556846 h 556846"/>
                <a:gd name="connsiteX6" fmla="*/ 459456 w 459456"/>
                <a:gd name="connsiteY6" fmla="*/ 455735 h 556846"/>
                <a:gd name="connsiteX7" fmla="*/ 459456 w 459456"/>
                <a:gd name="connsiteY7" fmla="*/ 455735 h 556846"/>
                <a:gd name="connsiteX8" fmla="*/ 459456 w 459456"/>
                <a:gd name="connsiteY8" fmla="*/ 61058 h 556846"/>
                <a:gd name="connsiteX9" fmla="*/ 441372 w 459456"/>
                <a:gd name="connsiteY9" fmla="*/ 61058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556846">
                  <a:moveTo>
                    <a:pt x="441372" y="61058"/>
                  </a:moveTo>
                  <a:cubicBezTo>
                    <a:pt x="405690" y="24911"/>
                    <a:pt x="324552" y="0"/>
                    <a:pt x="229728" y="0"/>
                  </a:cubicBezTo>
                  <a:cubicBezTo>
                    <a:pt x="135882" y="0"/>
                    <a:pt x="55233" y="25400"/>
                    <a:pt x="19551" y="61058"/>
                  </a:cubicBezTo>
                  <a:lnTo>
                    <a:pt x="0" y="61058"/>
                  </a:lnTo>
                  <a:lnTo>
                    <a:pt x="0" y="455735"/>
                  </a:lnTo>
                  <a:cubicBezTo>
                    <a:pt x="0" y="511908"/>
                    <a:pt x="103133" y="557335"/>
                    <a:pt x="230217" y="556846"/>
                  </a:cubicBezTo>
                  <a:cubicBezTo>
                    <a:pt x="356323" y="556358"/>
                    <a:pt x="458479" y="511419"/>
                    <a:pt x="459456" y="455735"/>
                  </a:cubicBezTo>
                  <a:lnTo>
                    <a:pt x="459456" y="455735"/>
                  </a:lnTo>
                  <a:lnTo>
                    <a:pt x="459456" y="61058"/>
                  </a:lnTo>
                  <a:lnTo>
                    <a:pt x="441372"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3" name="Freeform 92">
              <a:extLst>
                <a:ext uri="{FF2B5EF4-FFF2-40B4-BE49-F238E27FC236}">
                  <a16:creationId xmlns:a16="http://schemas.microsoft.com/office/drawing/2014/main" id="{164DF513-5793-5541-AABE-6C9BF84735F0}"/>
                </a:ext>
              </a:extLst>
            </p:cNvPr>
            <p:cNvSpPr/>
            <p:nvPr/>
          </p:nvSpPr>
          <p:spPr>
            <a:xfrm>
              <a:off x="-3085126" y="2576146"/>
              <a:ext cx="254167" cy="556846"/>
            </a:xfrm>
            <a:custGeom>
              <a:avLst/>
              <a:gdLst>
                <a:gd name="connsiteX0" fmla="*/ 24439 w 254167"/>
                <a:gd name="connsiteY0" fmla="*/ 0 h 556846"/>
                <a:gd name="connsiteX1" fmla="*/ 0 w 254167"/>
                <a:gd name="connsiteY1" fmla="*/ 488 h 556846"/>
                <a:gd name="connsiteX2" fmla="*/ 0 w 254167"/>
                <a:gd name="connsiteY2" fmla="*/ 556358 h 556846"/>
                <a:gd name="connsiteX3" fmla="*/ 25417 w 254167"/>
                <a:gd name="connsiteY3" fmla="*/ 556846 h 556846"/>
                <a:gd name="connsiteX4" fmla="*/ 254656 w 254167"/>
                <a:gd name="connsiteY4" fmla="*/ 455735 h 556846"/>
                <a:gd name="connsiteX5" fmla="*/ 254656 w 254167"/>
                <a:gd name="connsiteY5" fmla="*/ 455735 h 556846"/>
                <a:gd name="connsiteX6" fmla="*/ 254656 w 254167"/>
                <a:gd name="connsiteY6" fmla="*/ 61058 h 556846"/>
                <a:gd name="connsiteX7" fmla="*/ 235594 w 254167"/>
                <a:gd name="connsiteY7" fmla="*/ 61058 h 556846"/>
                <a:gd name="connsiteX8" fmla="*/ 24439 w 254167"/>
                <a:gd name="connsiteY8" fmla="*/ 0 h 55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556846">
                  <a:moveTo>
                    <a:pt x="24439" y="0"/>
                  </a:moveTo>
                  <a:cubicBezTo>
                    <a:pt x="16130" y="0"/>
                    <a:pt x="8309" y="0"/>
                    <a:pt x="0" y="488"/>
                  </a:cubicBezTo>
                  <a:lnTo>
                    <a:pt x="0" y="556358"/>
                  </a:lnTo>
                  <a:cubicBezTo>
                    <a:pt x="8309" y="556846"/>
                    <a:pt x="16619" y="556846"/>
                    <a:pt x="25417" y="556846"/>
                  </a:cubicBezTo>
                  <a:cubicBezTo>
                    <a:pt x="151523" y="556358"/>
                    <a:pt x="253679" y="511419"/>
                    <a:pt x="254656" y="455735"/>
                  </a:cubicBezTo>
                  <a:lnTo>
                    <a:pt x="254656" y="455735"/>
                  </a:lnTo>
                  <a:lnTo>
                    <a:pt x="254656" y="61058"/>
                  </a:lnTo>
                  <a:lnTo>
                    <a:pt x="235594" y="61058"/>
                  </a:lnTo>
                  <a:cubicBezTo>
                    <a:pt x="200890" y="24911"/>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4" name="Freeform 93">
              <a:extLst>
                <a:ext uri="{FF2B5EF4-FFF2-40B4-BE49-F238E27FC236}">
                  <a16:creationId xmlns:a16="http://schemas.microsoft.com/office/drawing/2014/main" id="{2C72C631-9F58-D54E-BE00-F5B95BEA9F11}"/>
                </a:ext>
              </a:extLst>
            </p:cNvPr>
            <p:cNvSpPr/>
            <p:nvPr/>
          </p:nvSpPr>
          <p:spPr>
            <a:xfrm>
              <a:off x="-2969284" y="2584450"/>
              <a:ext cx="136859" cy="537308"/>
            </a:xfrm>
            <a:custGeom>
              <a:avLst/>
              <a:gdLst>
                <a:gd name="connsiteX0" fmla="*/ 0 w 136859"/>
                <a:gd name="connsiteY0" fmla="*/ 0 h 537307"/>
                <a:gd name="connsiteX1" fmla="*/ 0 w 136859"/>
                <a:gd name="connsiteY1" fmla="*/ 540727 h 537307"/>
                <a:gd name="connsiteX2" fmla="*/ 139303 w 136859"/>
                <a:gd name="connsiteY2" fmla="*/ 447919 h 537307"/>
                <a:gd name="connsiteX3" fmla="*/ 139303 w 136859"/>
                <a:gd name="connsiteY3" fmla="*/ 447919 h 537307"/>
                <a:gd name="connsiteX4" fmla="*/ 139303 w 136859"/>
                <a:gd name="connsiteY4" fmla="*/ 53242 h 537307"/>
                <a:gd name="connsiteX5" fmla="*/ 120241 w 136859"/>
                <a:gd name="connsiteY5" fmla="*/ 53242 h 537307"/>
                <a:gd name="connsiteX6" fmla="*/ 0 w 136859"/>
                <a:gd name="connsiteY6" fmla="*/ 0 h 53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537307">
                  <a:moveTo>
                    <a:pt x="0" y="0"/>
                  </a:moveTo>
                  <a:lnTo>
                    <a:pt x="0" y="540727"/>
                  </a:lnTo>
                  <a:cubicBezTo>
                    <a:pt x="81138" y="525096"/>
                    <a:pt x="138326" y="489439"/>
                    <a:pt x="139303" y="447919"/>
                  </a:cubicBezTo>
                  <a:lnTo>
                    <a:pt x="139303" y="447919"/>
                  </a:lnTo>
                  <a:lnTo>
                    <a:pt x="139303" y="53242"/>
                  </a:lnTo>
                  <a:lnTo>
                    <a:pt x="120241" y="53242"/>
                  </a:lnTo>
                  <a:cubicBezTo>
                    <a:pt x="96779" y="28819"/>
                    <a:pt x="53766" y="9769"/>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5" name="Freeform 94">
              <a:extLst>
                <a:ext uri="{FF2B5EF4-FFF2-40B4-BE49-F238E27FC236}">
                  <a16:creationId xmlns:a16="http://schemas.microsoft.com/office/drawing/2014/main" id="{FC834DC7-11A2-9B45-B9CA-5BB05455DE59}"/>
                </a:ext>
              </a:extLst>
            </p:cNvPr>
            <p:cNvSpPr/>
            <p:nvPr/>
          </p:nvSpPr>
          <p:spPr>
            <a:xfrm>
              <a:off x="-3289439" y="2535600"/>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692"/>
                    <a:pt x="2" y="158266"/>
                    <a:pt x="2" y="102092"/>
                  </a:cubicBezTo>
                  <a:cubicBezTo>
                    <a:pt x="-487" y="45919"/>
                    <a:pt x="102646" y="4"/>
                    <a:pt x="229241" y="4"/>
                  </a:cubicBezTo>
                  <a:cubicBezTo>
                    <a:pt x="355836" y="-484"/>
                    <a:pt x="458969"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6" name="Freeform 95">
              <a:extLst>
                <a:ext uri="{FF2B5EF4-FFF2-40B4-BE49-F238E27FC236}">
                  <a16:creationId xmlns:a16="http://schemas.microsoft.com/office/drawing/2014/main" id="{19518203-6CB0-8A4C-90CC-C921F870B60C}"/>
                </a:ext>
              </a:extLst>
            </p:cNvPr>
            <p:cNvSpPr/>
            <p:nvPr/>
          </p:nvSpPr>
          <p:spPr>
            <a:xfrm>
              <a:off x="-3899928" y="2822331"/>
              <a:ext cx="840707" cy="566615"/>
            </a:xfrm>
            <a:custGeom>
              <a:avLst/>
              <a:gdLst>
                <a:gd name="connsiteX0" fmla="*/ 0 w 840707"/>
                <a:gd name="connsiteY0" fmla="*/ 0 h 566615"/>
                <a:gd name="connsiteX1" fmla="*/ 0 w 840707"/>
                <a:gd name="connsiteY1" fmla="*/ 86946 h 566615"/>
                <a:gd name="connsiteX2" fmla="*/ 842174 w 840707"/>
                <a:gd name="connsiteY2" fmla="*/ 567104 h 566615"/>
                <a:gd name="connsiteX3" fmla="*/ 842174 w 840707"/>
                <a:gd name="connsiteY3" fmla="*/ 480646 h 566615"/>
              </a:gdLst>
              <a:ahLst/>
              <a:cxnLst>
                <a:cxn ang="0">
                  <a:pos x="connsiteX0" y="connsiteY0"/>
                </a:cxn>
                <a:cxn ang="0">
                  <a:pos x="connsiteX1" y="connsiteY1"/>
                </a:cxn>
                <a:cxn ang="0">
                  <a:pos x="connsiteX2" y="connsiteY2"/>
                </a:cxn>
                <a:cxn ang="0">
                  <a:pos x="connsiteX3" y="connsiteY3"/>
                </a:cxn>
              </a:cxnLst>
              <a:rect l="l" t="t" r="r" b="b"/>
              <a:pathLst>
                <a:path w="840707" h="566615">
                  <a:moveTo>
                    <a:pt x="0" y="0"/>
                  </a:moveTo>
                  <a:lnTo>
                    <a:pt x="0" y="86946"/>
                  </a:lnTo>
                  <a:lnTo>
                    <a:pt x="842174" y="567104"/>
                  </a:lnTo>
                  <a:lnTo>
                    <a:pt x="842174" y="4806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7" name="Freeform 96">
              <a:extLst>
                <a:ext uri="{FF2B5EF4-FFF2-40B4-BE49-F238E27FC236}">
                  <a16:creationId xmlns:a16="http://schemas.microsoft.com/office/drawing/2014/main" id="{09C094C2-ADAF-724D-91DD-B3B0300D713F}"/>
                </a:ext>
              </a:extLst>
            </p:cNvPr>
            <p:cNvSpPr/>
            <p:nvPr/>
          </p:nvSpPr>
          <p:spPr>
            <a:xfrm>
              <a:off x="-3899928" y="2342662"/>
              <a:ext cx="1676527" cy="957385"/>
            </a:xfrm>
            <a:custGeom>
              <a:avLst/>
              <a:gdLst>
                <a:gd name="connsiteX0" fmla="*/ 836308 w 1676526"/>
                <a:gd name="connsiteY0" fmla="*/ 0 h 957384"/>
                <a:gd name="connsiteX1" fmla="*/ 0 w 1676526"/>
                <a:gd name="connsiteY1" fmla="*/ 480158 h 957384"/>
                <a:gd name="connsiteX2" fmla="*/ 842174 w 1676526"/>
                <a:gd name="connsiteY2" fmla="*/ 960315 h 957384"/>
                <a:gd name="connsiteX3" fmla="*/ 1677993 w 1676526"/>
                <a:gd name="connsiteY3" fmla="*/ 480158 h 957384"/>
              </a:gdLst>
              <a:ahLst/>
              <a:cxnLst>
                <a:cxn ang="0">
                  <a:pos x="connsiteX0" y="connsiteY0"/>
                </a:cxn>
                <a:cxn ang="0">
                  <a:pos x="connsiteX1" y="connsiteY1"/>
                </a:cxn>
                <a:cxn ang="0">
                  <a:pos x="connsiteX2" y="connsiteY2"/>
                </a:cxn>
                <a:cxn ang="0">
                  <a:pos x="connsiteX3" y="connsiteY3"/>
                </a:cxn>
              </a:cxnLst>
              <a:rect l="l" t="t" r="r" b="b"/>
              <a:pathLst>
                <a:path w="1676526" h="957384">
                  <a:moveTo>
                    <a:pt x="836308" y="0"/>
                  </a:moveTo>
                  <a:lnTo>
                    <a:pt x="0" y="480158"/>
                  </a:lnTo>
                  <a:lnTo>
                    <a:pt x="842174" y="960315"/>
                  </a:lnTo>
                  <a:lnTo>
                    <a:pt x="1677993" y="4801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8" name="Freeform 97">
              <a:extLst>
                <a:ext uri="{FF2B5EF4-FFF2-40B4-BE49-F238E27FC236}">
                  <a16:creationId xmlns:a16="http://schemas.microsoft.com/office/drawing/2014/main" id="{D931AB78-C209-2246-B6BE-77C558E5D95D}"/>
                </a:ext>
              </a:extLst>
            </p:cNvPr>
            <p:cNvSpPr/>
            <p:nvPr/>
          </p:nvSpPr>
          <p:spPr>
            <a:xfrm>
              <a:off x="-3057754" y="2822819"/>
              <a:ext cx="835819" cy="566615"/>
            </a:xfrm>
            <a:custGeom>
              <a:avLst/>
              <a:gdLst>
                <a:gd name="connsiteX0" fmla="*/ 835819 w 835819"/>
                <a:gd name="connsiteY0" fmla="*/ 0 h 566615"/>
                <a:gd name="connsiteX1" fmla="*/ 0 w 835819"/>
                <a:gd name="connsiteY1" fmla="*/ 480158 h 566615"/>
                <a:gd name="connsiteX2" fmla="*/ 0 w 835819"/>
                <a:gd name="connsiteY2" fmla="*/ 566615 h 566615"/>
                <a:gd name="connsiteX3" fmla="*/ 835819 w 835819"/>
                <a:gd name="connsiteY3" fmla="*/ 86457 h 566615"/>
              </a:gdLst>
              <a:ahLst/>
              <a:cxnLst>
                <a:cxn ang="0">
                  <a:pos x="connsiteX0" y="connsiteY0"/>
                </a:cxn>
                <a:cxn ang="0">
                  <a:pos x="connsiteX1" y="connsiteY1"/>
                </a:cxn>
                <a:cxn ang="0">
                  <a:pos x="connsiteX2" y="connsiteY2"/>
                </a:cxn>
                <a:cxn ang="0">
                  <a:pos x="connsiteX3" y="connsiteY3"/>
                </a:cxn>
              </a:cxnLst>
              <a:rect l="l" t="t" r="r" b="b"/>
              <a:pathLst>
                <a:path w="835819" h="566615">
                  <a:moveTo>
                    <a:pt x="835819" y="0"/>
                  </a:moveTo>
                  <a:lnTo>
                    <a:pt x="0" y="480158"/>
                  </a:lnTo>
                  <a:lnTo>
                    <a:pt x="0" y="566615"/>
                  </a:lnTo>
                  <a:lnTo>
                    <a:pt x="835819" y="8645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99" name="Freeform 98">
              <a:extLst>
                <a:ext uri="{FF2B5EF4-FFF2-40B4-BE49-F238E27FC236}">
                  <a16:creationId xmlns:a16="http://schemas.microsoft.com/office/drawing/2014/main" id="{2DC81D19-3CA8-8D49-8A43-42C2709989B9}"/>
                </a:ext>
              </a:extLst>
            </p:cNvPr>
            <p:cNvSpPr/>
            <p:nvPr/>
          </p:nvSpPr>
          <p:spPr>
            <a:xfrm>
              <a:off x="-2227311" y="2559538"/>
              <a:ext cx="459456" cy="781538"/>
            </a:xfrm>
            <a:custGeom>
              <a:avLst/>
              <a:gdLst>
                <a:gd name="connsiteX0" fmla="*/ 441372 w 459456"/>
                <a:gd name="connsiteY0" fmla="*/ 61058 h 781538"/>
                <a:gd name="connsiteX1" fmla="*/ 229728 w 459456"/>
                <a:gd name="connsiteY1" fmla="*/ 0 h 781538"/>
                <a:gd name="connsiteX2" fmla="*/ 19551 w 459456"/>
                <a:gd name="connsiteY2" fmla="*/ 61058 h 781538"/>
                <a:gd name="connsiteX3" fmla="*/ 0 w 459456"/>
                <a:gd name="connsiteY3" fmla="*/ 61058 h 781538"/>
                <a:gd name="connsiteX4" fmla="*/ 0 w 459456"/>
                <a:gd name="connsiteY4" fmla="*/ 684823 h 781538"/>
                <a:gd name="connsiteX5" fmla="*/ 230217 w 459456"/>
                <a:gd name="connsiteY5" fmla="*/ 785935 h 781538"/>
                <a:gd name="connsiteX6" fmla="*/ 459456 w 459456"/>
                <a:gd name="connsiteY6" fmla="*/ 684823 h 781538"/>
                <a:gd name="connsiteX7" fmla="*/ 459456 w 459456"/>
                <a:gd name="connsiteY7" fmla="*/ 684823 h 781538"/>
                <a:gd name="connsiteX8" fmla="*/ 459456 w 459456"/>
                <a:gd name="connsiteY8" fmla="*/ 61058 h 781538"/>
                <a:gd name="connsiteX9" fmla="*/ 441372 w 459456"/>
                <a:gd name="connsiteY9" fmla="*/ 61058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781538">
                  <a:moveTo>
                    <a:pt x="441372" y="61058"/>
                  </a:moveTo>
                  <a:cubicBezTo>
                    <a:pt x="406179" y="24911"/>
                    <a:pt x="324552" y="0"/>
                    <a:pt x="229728" y="0"/>
                  </a:cubicBezTo>
                  <a:cubicBezTo>
                    <a:pt x="135882" y="0"/>
                    <a:pt x="55233" y="25400"/>
                    <a:pt x="19551" y="61058"/>
                  </a:cubicBezTo>
                  <a:lnTo>
                    <a:pt x="0" y="61058"/>
                  </a:lnTo>
                  <a:lnTo>
                    <a:pt x="0" y="684823"/>
                  </a:lnTo>
                  <a:cubicBezTo>
                    <a:pt x="489" y="740996"/>
                    <a:pt x="103133" y="786423"/>
                    <a:pt x="230217" y="785935"/>
                  </a:cubicBezTo>
                  <a:cubicBezTo>
                    <a:pt x="356323" y="785446"/>
                    <a:pt x="458479" y="740508"/>
                    <a:pt x="459456" y="684823"/>
                  </a:cubicBezTo>
                  <a:lnTo>
                    <a:pt x="459456" y="684823"/>
                  </a:lnTo>
                  <a:lnTo>
                    <a:pt x="459456" y="61058"/>
                  </a:lnTo>
                  <a:lnTo>
                    <a:pt x="441372"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0" name="Freeform 99">
              <a:extLst>
                <a:ext uri="{FF2B5EF4-FFF2-40B4-BE49-F238E27FC236}">
                  <a16:creationId xmlns:a16="http://schemas.microsoft.com/office/drawing/2014/main" id="{D5090E09-3426-CF43-BE45-7FA0445458C4}"/>
                </a:ext>
              </a:extLst>
            </p:cNvPr>
            <p:cNvSpPr/>
            <p:nvPr/>
          </p:nvSpPr>
          <p:spPr>
            <a:xfrm>
              <a:off x="-2022022" y="2559538"/>
              <a:ext cx="254167" cy="781538"/>
            </a:xfrm>
            <a:custGeom>
              <a:avLst/>
              <a:gdLst>
                <a:gd name="connsiteX0" fmla="*/ 24439 w 254167"/>
                <a:gd name="connsiteY0" fmla="*/ 0 h 781538"/>
                <a:gd name="connsiteX1" fmla="*/ 0 w 254167"/>
                <a:gd name="connsiteY1" fmla="*/ 488 h 781538"/>
                <a:gd name="connsiteX2" fmla="*/ 0 w 254167"/>
                <a:gd name="connsiteY2" fmla="*/ 785446 h 781538"/>
                <a:gd name="connsiteX3" fmla="*/ 25417 w 254167"/>
                <a:gd name="connsiteY3" fmla="*/ 785935 h 781538"/>
                <a:gd name="connsiteX4" fmla="*/ 254656 w 254167"/>
                <a:gd name="connsiteY4" fmla="*/ 684823 h 781538"/>
                <a:gd name="connsiteX5" fmla="*/ 254656 w 254167"/>
                <a:gd name="connsiteY5" fmla="*/ 684823 h 781538"/>
                <a:gd name="connsiteX6" fmla="*/ 254656 w 254167"/>
                <a:gd name="connsiteY6" fmla="*/ 61058 h 781538"/>
                <a:gd name="connsiteX7" fmla="*/ 235594 w 254167"/>
                <a:gd name="connsiteY7" fmla="*/ 61058 h 781538"/>
                <a:gd name="connsiteX8" fmla="*/ 24439 w 254167"/>
                <a:gd name="connsiteY8" fmla="*/ 0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781538">
                  <a:moveTo>
                    <a:pt x="24439" y="0"/>
                  </a:moveTo>
                  <a:cubicBezTo>
                    <a:pt x="16130" y="0"/>
                    <a:pt x="7821" y="0"/>
                    <a:pt x="0" y="488"/>
                  </a:cubicBezTo>
                  <a:lnTo>
                    <a:pt x="0" y="785446"/>
                  </a:lnTo>
                  <a:cubicBezTo>
                    <a:pt x="8309" y="785935"/>
                    <a:pt x="16619" y="785935"/>
                    <a:pt x="25417" y="785935"/>
                  </a:cubicBezTo>
                  <a:cubicBezTo>
                    <a:pt x="151523" y="785446"/>
                    <a:pt x="253679" y="740508"/>
                    <a:pt x="254656" y="684823"/>
                  </a:cubicBezTo>
                  <a:lnTo>
                    <a:pt x="254656" y="684823"/>
                  </a:lnTo>
                  <a:lnTo>
                    <a:pt x="254656" y="61058"/>
                  </a:lnTo>
                  <a:lnTo>
                    <a:pt x="235594" y="61058"/>
                  </a:lnTo>
                  <a:cubicBezTo>
                    <a:pt x="200401" y="24911"/>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1" name="Freeform 100">
              <a:extLst>
                <a:ext uri="{FF2B5EF4-FFF2-40B4-BE49-F238E27FC236}">
                  <a16:creationId xmlns:a16="http://schemas.microsoft.com/office/drawing/2014/main" id="{0F7C431D-B9A0-DD4D-83F3-B1A5F70BAE2E}"/>
                </a:ext>
              </a:extLst>
            </p:cNvPr>
            <p:cNvSpPr/>
            <p:nvPr/>
          </p:nvSpPr>
          <p:spPr>
            <a:xfrm>
              <a:off x="-1906669" y="2567842"/>
              <a:ext cx="136859" cy="766885"/>
            </a:xfrm>
            <a:custGeom>
              <a:avLst/>
              <a:gdLst>
                <a:gd name="connsiteX0" fmla="*/ 0 w 136859"/>
                <a:gd name="connsiteY0" fmla="*/ 0 h 766884"/>
                <a:gd name="connsiteX1" fmla="*/ 0 w 136859"/>
                <a:gd name="connsiteY1" fmla="*/ 769815 h 766884"/>
                <a:gd name="connsiteX2" fmla="*/ 139303 w 136859"/>
                <a:gd name="connsiteY2" fmla="*/ 677008 h 766884"/>
                <a:gd name="connsiteX3" fmla="*/ 139303 w 136859"/>
                <a:gd name="connsiteY3" fmla="*/ 677008 h 766884"/>
                <a:gd name="connsiteX4" fmla="*/ 139303 w 136859"/>
                <a:gd name="connsiteY4" fmla="*/ 52754 h 766884"/>
                <a:gd name="connsiteX5" fmla="*/ 120241 w 136859"/>
                <a:gd name="connsiteY5" fmla="*/ 52754 h 766884"/>
                <a:gd name="connsiteX6" fmla="*/ 0 w 136859"/>
                <a:gd name="connsiteY6" fmla="*/ 0 h 7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766884">
                  <a:moveTo>
                    <a:pt x="0" y="0"/>
                  </a:moveTo>
                  <a:lnTo>
                    <a:pt x="0" y="769815"/>
                  </a:lnTo>
                  <a:cubicBezTo>
                    <a:pt x="81627" y="754184"/>
                    <a:pt x="138326" y="718527"/>
                    <a:pt x="139303" y="677008"/>
                  </a:cubicBezTo>
                  <a:lnTo>
                    <a:pt x="139303" y="677008"/>
                  </a:lnTo>
                  <a:lnTo>
                    <a:pt x="139303" y="52754"/>
                  </a:lnTo>
                  <a:lnTo>
                    <a:pt x="120241" y="52754"/>
                  </a:lnTo>
                  <a:cubicBezTo>
                    <a:pt x="97268" y="28819"/>
                    <a:pt x="53766" y="9769"/>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2" name="Freeform 101">
              <a:extLst>
                <a:ext uri="{FF2B5EF4-FFF2-40B4-BE49-F238E27FC236}">
                  <a16:creationId xmlns:a16="http://schemas.microsoft.com/office/drawing/2014/main" id="{261E0CBE-B8FF-464C-B605-8DDD3CDE6D49}"/>
                </a:ext>
              </a:extLst>
            </p:cNvPr>
            <p:cNvSpPr/>
            <p:nvPr/>
          </p:nvSpPr>
          <p:spPr>
            <a:xfrm>
              <a:off x="-2226824" y="2518992"/>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730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730"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3" name="Freeform 102">
              <a:extLst>
                <a:ext uri="{FF2B5EF4-FFF2-40B4-BE49-F238E27FC236}">
                  <a16:creationId xmlns:a16="http://schemas.microsoft.com/office/drawing/2014/main" id="{B42C63F3-2A85-4249-AD9E-268B89CB020E}"/>
                </a:ext>
              </a:extLst>
            </p:cNvPr>
            <p:cNvSpPr/>
            <p:nvPr/>
          </p:nvSpPr>
          <p:spPr>
            <a:xfrm>
              <a:off x="-2204829" y="2528761"/>
              <a:ext cx="410578" cy="180731"/>
            </a:xfrm>
            <a:custGeom>
              <a:avLst/>
              <a:gdLst>
                <a:gd name="connsiteX0" fmla="*/ 414979 w 410577"/>
                <a:gd name="connsiteY0" fmla="*/ 91347 h 180730"/>
                <a:gd name="connsiteX1" fmla="*/ 207735 w 410577"/>
                <a:gd name="connsiteY1" fmla="*/ 183666 h 180730"/>
                <a:gd name="connsiteX2" fmla="*/ 2 w 410577"/>
                <a:gd name="connsiteY2" fmla="*/ 92323 h 180730"/>
                <a:gd name="connsiteX3" fmla="*/ 207246 w 410577"/>
                <a:gd name="connsiteY3" fmla="*/ 4 h 180730"/>
                <a:gd name="connsiteX4" fmla="*/ 414979 w 410577"/>
                <a:gd name="connsiteY4" fmla="*/ 91347 h 180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77" h="180730">
                  <a:moveTo>
                    <a:pt x="414979" y="91347"/>
                  </a:moveTo>
                  <a:cubicBezTo>
                    <a:pt x="414979" y="142147"/>
                    <a:pt x="322599" y="183177"/>
                    <a:pt x="207735" y="183666"/>
                  </a:cubicBezTo>
                  <a:cubicBezTo>
                    <a:pt x="92871" y="183666"/>
                    <a:pt x="2" y="143123"/>
                    <a:pt x="2" y="92323"/>
                  </a:cubicBezTo>
                  <a:cubicBezTo>
                    <a:pt x="-487" y="41524"/>
                    <a:pt x="92382" y="493"/>
                    <a:pt x="207246" y="4"/>
                  </a:cubicBezTo>
                  <a:cubicBezTo>
                    <a:pt x="322110" y="-484"/>
                    <a:pt x="414979" y="40547"/>
                    <a:pt x="414979" y="9134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4" name="Freeform 103">
              <a:extLst>
                <a:ext uri="{FF2B5EF4-FFF2-40B4-BE49-F238E27FC236}">
                  <a16:creationId xmlns:a16="http://schemas.microsoft.com/office/drawing/2014/main" id="{CA75FF09-359C-AA47-9404-8AAABF63C6AC}"/>
                </a:ext>
              </a:extLst>
            </p:cNvPr>
            <p:cNvSpPr/>
            <p:nvPr/>
          </p:nvSpPr>
          <p:spPr>
            <a:xfrm>
              <a:off x="-2169635" y="2498481"/>
              <a:ext cx="342148" cy="190500"/>
            </a:xfrm>
            <a:custGeom>
              <a:avLst/>
              <a:gdLst>
                <a:gd name="connsiteX0" fmla="*/ 330906 w 342148"/>
                <a:gd name="connsiteY0" fmla="*/ 45916 h 190500"/>
                <a:gd name="connsiteX1" fmla="*/ 172051 w 342148"/>
                <a:gd name="connsiteY1" fmla="*/ 0 h 190500"/>
                <a:gd name="connsiteX2" fmla="*/ 14663 w 342148"/>
                <a:gd name="connsiteY2" fmla="*/ 45916 h 190500"/>
                <a:gd name="connsiteX3" fmla="*/ 0 w 342148"/>
                <a:gd name="connsiteY3" fmla="*/ 45916 h 190500"/>
                <a:gd name="connsiteX4" fmla="*/ 0 w 342148"/>
                <a:gd name="connsiteY4" fmla="*/ 116254 h 190500"/>
                <a:gd name="connsiteX5" fmla="*/ 172540 w 342148"/>
                <a:gd name="connsiteY5" fmla="*/ 191965 h 190500"/>
                <a:gd name="connsiteX6" fmla="*/ 344592 w 342148"/>
                <a:gd name="connsiteY6" fmla="*/ 116254 h 190500"/>
                <a:gd name="connsiteX7" fmla="*/ 344592 w 342148"/>
                <a:gd name="connsiteY7" fmla="*/ 116254 h 190500"/>
                <a:gd name="connsiteX8" fmla="*/ 344592 w 342148"/>
                <a:gd name="connsiteY8" fmla="*/ 45916 h 190500"/>
                <a:gd name="connsiteX9" fmla="*/ 330906 w 342148"/>
                <a:gd name="connsiteY9" fmla="*/ 4591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0500">
                  <a:moveTo>
                    <a:pt x="330906" y="45916"/>
                  </a:moveTo>
                  <a:cubicBezTo>
                    <a:pt x="304512" y="19050"/>
                    <a:pt x="243414" y="0"/>
                    <a:pt x="172051" y="0"/>
                  </a:cubicBezTo>
                  <a:cubicBezTo>
                    <a:pt x="101667" y="0"/>
                    <a:pt x="41058" y="19050"/>
                    <a:pt x="14663" y="45916"/>
                  </a:cubicBezTo>
                  <a:lnTo>
                    <a:pt x="0" y="45916"/>
                  </a:lnTo>
                  <a:lnTo>
                    <a:pt x="0" y="116254"/>
                  </a:lnTo>
                  <a:cubicBezTo>
                    <a:pt x="0" y="158262"/>
                    <a:pt x="77716" y="192454"/>
                    <a:pt x="172540" y="191965"/>
                  </a:cubicBezTo>
                  <a:cubicBezTo>
                    <a:pt x="267364" y="191965"/>
                    <a:pt x="344103" y="157773"/>
                    <a:pt x="344592" y="116254"/>
                  </a:cubicBezTo>
                  <a:lnTo>
                    <a:pt x="344592" y="116254"/>
                  </a:lnTo>
                  <a:lnTo>
                    <a:pt x="344592" y="45916"/>
                  </a:lnTo>
                  <a:lnTo>
                    <a:pt x="330906" y="4591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5" name="Freeform 104">
              <a:extLst>
                <a:ext uri="{FF2B5EF4-FFF2-40B4-BE49-F238E27FC236}">
                  <a16:creationId xmlns:a16="http://schemas.microsoft.com/office/drawing/2014/main" id="{8C7EA416-C181-4843-AC15-7800BFF09C1B}"/>
                </a:ext>
              </a:extLst>
            </p:cNvPr>
            <p:cNvSpPr/>
            <p:nvPr/>
          </p:nvSpPr>
          <p:spPr>
            <a:xfrm>
              <a:off x="-2015668" y="2498481"/>
              <a:ext cx="190625" cy="190500"/>
            </a:xfrm>
            <a:custGeom>
              <a:avLst/>
              <a:gdLst>
                <a:gd name="connsiteX0" fmla="*/ 18085 w 190625"/>
                <a:gd name="connsiteY0" fmla="*/ 0 h 190500"/>
                <a:gd name="connsiteX1" fmla="*/ 0 w 190625"/>
                <a:gd name="connsiteY1" fmla="*/ 488 h 190500"/>
                <a:gd name="connsiteX2" fmla="*/ 0 w 190625"/>
                <a:gd name="connsiteY2" fmla="*/ 191477 h 190500"/>
                <a:gd name="connsiteX3" fmla="*/ 19062 w 190625"/>
                <a:gd name="connsiteY3" fmla="*/ 191965 h 190500"/>
                <a:gd name="connsiteX4" fmla="*/ 191114 w 190625"/>
                <a:gd name="connsiteY4" fmla="*/ 116254 h 190500"/>
                <a:gd name="connsiteX5" fmla="*/ 191114 w 190625"/>
                <a:gd name="connsiteY5" fmla="*/ 116254 h 190500"/>
                <a:gd name="connsiteX6" fmla="*/ 191114 w 190625"/>
                <a:gd name="connsiteY6" fmla="*/ 45916 h 190500"/>
                <a:gd name="connsiteX7" fmla="*/ 176939 w 190625"/>
                <a:gd name="connsiteY7" fmla="*/ 45916 h 190500"/>
                <a:gd name="connsiteX8" fmla="*/ 18085 w 190625"/>
                <a:gd name="connsiteY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625" h="190500">
                  <a:moveTo>
                    <a:pt x="18085" y="0"/>
                  </a:moveTo>
                  <a:cubicBezTo>
                    <a:pt x="11731" y="0"/>
                    <a:pt x="5865" y="0"/>
                    <a:pt x="0" y="488"/>
                  </a:cubicBezTo>
                  <a:lnTo>
                    <a:pt x="0" y="191477"/>
                  </a:lnTo>
                  <a:cubicBezTo>
                    <a:pt x="6354" y="191965"/>
                    <a:pt x="12708" y="191965"/>
                    <a:pt x="19062" y="191965"/>
                  </a:cubicBezTo>
                  <a:cubicBezTo>
                    <a:pt x="113886" y="191965"/>
                    <a:pt x="190625" y="157773"/>
                    <a:pt x="191114" y="116254"/>
                  </a:cubicBezTo>
                  <a:lnTo>
                    <a:pt x="191114" y="116254"/>
                  </a:lnTo>
                  <a:lnTo>
                    <a:pt x="191114" y="45916"/>
                  </a:lnTo>
                  <a:lnTo>
                    <a:pt x="176939" y="45916"/>
                  </a:lnTo>
                  <a:cubicBezTo>
                    <a:pt x="150056" y="19050"/>
                    <a:pt x="88958" y="0"/>
                    <a:pt x="18085"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6" name="Freeform 105">
              <a:extLst>
                <a:ext uri="{FF2B5EF4-FFF2-40B4-BE49-F238E27FC236}">
                  <a16:creationId xmlns:a16="http://schemas.microsoft.com/office/drawing/2014/main" id="{DF327D6E-6EA8-7C42-9A19-7B59D80FE56E}"/>
                </a:ext>
              </a:extLst>
            </p:cNvPr>
            <p:cNvSpPr/>
            <p:nvPr/>
          </p:nvSpPr>
          <p:spPr>
            <a:xfrm>
              <a:off x="-1929153" y="2504831"/>
              <a:ext cx="102644" cy="175846"/>
            </a:xfrm>
            <a:custGeom>
              <a:avLst/>
              <a:gdLst>
                <a:gd name="connsiteX0" fmla="*/ 0 w 102644"/>
                <a:gd name="connsiteY0" fmla="*/ 0 h 175846"/>
                <a:gd name="connsiteX1" fmla="*/ 0 w 102644"/>
                <a:gd name="connsiteY1" fmla="*/ 179754 h 175846"/>
                <a:gd name="connsiteX2" fmla="*/ 104600 w 102644"/>
                <a:gd name="connsiteY2" fmla="*/ 109904 h 175846"/>
                <a:gd name="connsiteX3" fmla="*/ 104600 w 102644"/>
                <a:gd name="connsiteY3" fmla="*/ 109904 h 175846"/>
                <a:gd name="connsiteX4" fmla="*/ 104600 w 102644"/>
                <a:gd name="connsiteY4" fmla="*/ 39566 h 175846"/>
                <a:gd name="connsiteX5" fmla="*/ 90425 w 102644"/>
                <a:gd name="connsiteY5" fmla="*/ 39566 h 175846"/>
                <a:gd name="connsiteX6" fmla="*/ 0 w 102644"/>
                <a:gd name="connsiteY6" fmla="*/ 0 h 17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44" h="175846">
                  <a:moveTo>
                    <a:pt x="0" y="0"/>
                  </a:moveTo>
                  <a:lnTo>
                    <a:pt x="0" y="179754"/>
                  </a:lnTo>
                  <a:cubicBezTo>
                    <a:pt x="61098" y="168031"/>
                    <a:pt x="104111" y="141166"/>
                    <a:pt x="104600" y="109904"/>
                  </a:cubicBezTo>
                  <a:lnTo>
                    <a:pt x="104600" y="109904"/>
                  </a:lnTo>
                  <a:lnTo>
                    <a:pt x="104600" y="39566"/>
                  </a:lnTo>
                  <a:lnTo>
                    <a:pt x="90425" y="39566"/>
                  </a:lnTo>
                  <a:cubicBezTo>
                    <a:pt x="72829" y="21981"/>
                    <a:pt x="40569" y="7327"/>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7" name="Freeform 106">
              <a:extLst>
                <a:ext uri="{FF2B5EF4-FFF2-40B4-BE49-F238E27FC236}">
                  <a16:creationId xmlns:a16="http://schemas.microsoft.com/office/drawing/2014/main" id="{113A7867-9F5E-8A42-9AB8-E7C132FF4A99}"/>
                </a:ext>
              </a:extLst>
            </p:cNvPr>
            <p:cNvSpPr/>
            <p:nvPr/>
          </p:nvSpPr>
          <p:spPr>
            <a:xfrm>
              <a:off x="-2169146" y="2468196"/>
              <a:ext cx="342148" cy="151423"/>
            </a:xfrm>
            <a:custGeom>
              <a:avLst/>
              <a:gdLst>
                <a:gd name="connsiteX0" fmla="*/ 344592 w 342148"/>
                <a:gd name="connsiteY0" fmla="*/ 75712 h 151423"/>
                <a:gd name="connsiteX1" fmla="*/ 172540 w 342148"/>
                <a:gd name="connsiteY1" fmla="*/ 152400 h 151423"/>
                <a:gd name="connsiteX2" fmla="*/ 0 w 342148"/>
                <a:gd name="connsiteY2" fmla="*/ 76689 h 151423"/>
                <a:gd name="connsiteX3" fmla="*/ 172052 w 342148"/>
                <a:gd name="connsiteY3" fmla="*/ 0 h 151423"/>
                <a:gd name="connsiteX4" fmla="*/ 344592 w 342148"/>
                <a:gd name="connsiteY4" fmla="*/ 75712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8" h="151423">
                  <a:moveTo>
                    <a:pt x="344592" y="75712"/>
                  </a:moveTo>
                  <a:cubicBezTo>
                    <a:pt x="344592" y="117719"/>
                    <a:pt x="267853" y="152400"/>
                    <a:pt x="172540" y="152400"/>
                  </a:cubicBezTo>
                  <a:cubicBezTo>
                    <a:pt x="77228" y="152400"/>
                    <a:pt x="0" y="118696"/>
                    <a:pt x="0" y="76689"/>
                  </a:cubicBezTo>
                  <a:cubicBezTo>
                    <a:pt x="0" y="34681"/>
                    <a:pt x="76739" y="488"/>
                    <a:pt x="172052" y="0"/>
                  </a:cubicBezTo>
                  <a:cubicBezTo>
                    <a:pt x="266876" y="0"/>
                    <a:pt x="344104" y="33704"/>
                    <a:pt x="344592" y="7571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8" name="Freeform 107">
              <a:extLst>
                <a:ext uri="{FF2B5EF4-FFF2-40B4-BE49-F238E27FC236}">
                  <a16:creationId xmlns:a16="http://schemas.microsoft.com/office/drawing/2014/main" id="{EDDF58B1-4A72-5746-ABBE-B7771EF25B4B}"/>
                </a:ext>
              </a:extLst>
            </p:cNvPr>
            <p:cNvSpPr/>
            <p:nvPr/>
          </p:nvSpPr>
          <p:spPr>
            <a:xfrm>
              <a:off x="-2147639" y="2477477"/>
              <a:ext cx="298158" cy="131885"/>
            </a:xfrm>
            <a:custGeom>
              <a:avLst/>
              <a:gdLst>
                <a:gd name="connsiteX0" fmla="*/ 301579 w 298157"/>
                <a:gd name="connsiteY0" fmla="*/ 66919 h 131884"/>
                <a:gd name="connsiteX1" fmla="*/ 151034 w 298157"/>
                <a:gd name="connsiteY1" fmla="*/ 133838 h 131884"/>
                <a:gd name="connsiteX2" fmla="*/ 0 w 298157"/>
                <a:gd name="connsiteY2" fmla="*/ 67408 h 131884"/>
                <a:gd name="connsiteX3" fmla="*/ 150545 w 298157"/>
                <a:gd name="connsiteY3" fmla="*/ 0 h 131884"/>
                <a:gd name="connsiteX4" fmla="*/ 301579 w 298157"/>
                <a:gd name="connsiteY4" fmla="*/ 66919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57" h="131884">
                  <a:moveTo>
                    <a:pt x="301579" y="66919"/>
                  </a:moveTo>
                  <a:cubicBezTo>
                    <a:pt x="301579" y="104042"/>
                    <a:pt x="234127" y="133838"/>
                    <a:pt x="151034" y="133838"/>
                  </a:cubicBezTo>
                  <a:cubicBezTo>
                    <a:pt x="67452" y="133838"/>
                    <a:pt x="0" y="104042"/>
                    <a:pt x="0" y="67408"/>
                  </a:cubicBezTo>
                  <a:cubicBezTo>
                    <a:pt x="0" y="30285"/>
                    <a:pt x="67452" y="488"/>
                    <a:pt x="150545" y="0"/>
                  </a:cubicBezTo>
                  <a:cubicBezTo>
                    <a:pt x="233638" y="0"/>
                    <a:pt x="301090" y="29796"/>
                    <a:pt x="301579" y="6691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09" name="Freeform 108">
              <a:extLst>
                <a:ext uri="{FF2B5EF4-FFF2-40B4-BE49-F238E27FC236}">
                  <a16:creationId xmlns:a16="http://schemas.microsoft.com/office/drawing/2014/main" id="{CE55EEEC-5FEA-764C-BB52-05C2A585A392}"/>
                </a:ext>
              </a:extLst>
            </p:cNvPr>
            <p:cNvSpPr/>
            <p:nvPr/>
          </p:nvSpPr>
          <p:spPr>
            <a:xfrm>
              <a:off x="-4348631" y="2559538"/>
              <a:ext cx="459456" cy="781538"/>
            </a:xfrm>
            <a:custGeom>
              <a:avLst/>
              <a:gdLst>
                <a:gd name="connsiteX0" fmla="*/ 441371 w 459456"/>
                <a:gd name="connsiteY0" fmla="*/ 61058 h 781538"/>
                <a:gd name="connsiteX1" fmla="*/ 229728 w 459456"/>
                <a:gd name="connsiteY1" fmla="*/ 0 h 781538"/>
                <a:gd name="connsiteX2" fmla="*/ 19551 w 459456"/>
                <a:gd name="connsiteY2" fmla="*/ 61058 h 781538"/>
                <a:gd name="connsiteX3" fmla="*/ 0 w 459456"/>
                <a:gd name="connsiteY3" fmla="*/ 61058 h 781538"/>
                <a:gd name="connsiteX4" fmla="*/ 0 w 459456"/>
                <a:gd name="connsiteY4" fmla="*/ 684823 h 781538"/>
                <a:gd name="connsiteX5" fmla="*/ 230217 w 459456"/>
                <a:gd name="connsiteY5" fmla="*/ 785935 h 781538"/>
                <a:gd name="connsiteX6" fmla="*/ 459456 w 459456"/>
                <a:gd name="connsiteY6" fmla="*/ 684823 h 781538"/>
                <a:gd name="connsiteX7" fmla="*/ 459456 w 459456"/>
                <a:gd name="connsiteY7" fmla="*/ 684823 h 781538"/>
                <a:gd name="connsiteX8" fmla="*/ 459456 w 459456"/>
                <a:gd name="connsiteY8" fmla="*/ 61058 h 781538"/>
                <a:gd name="connsiteX9" fmla="*/ 441371 w 459456"/>
                <a:gd name="connsiteY9" fmla="*/ 61058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781538">
                  <a:moveTo>
                    <a:pt x="441371" y="61058"/>
                  </a:moveTo>
                  <a:cubicBezTo>
                    <a:pt x="406179" y="24911"/>
                    <a:pt x="324552" y="0"/>
                    <a:pt x="229728" y="0"/>
                  </a:cubicBezTo>
                  <a:cubicBezTo>
                    <a:pt x="135882" y="0"/>
                    <a:pt x="55232" y="25400"/>
                    <a:pt x="19551" y="61058"/>
                  </a:cubicBezTo>
                  <a:lnTo>
                    <a:pt x="0" y="61058"/>
                  </a:lnTo>
                  <a:lnTo>
                    <a:pt x="0" y="684823"/>
                  </a:lnTo>
                  <a:cubicBezTo>
                    <a:pt x="0" y="740996"/>
                    <a:pt x="103133" y="786423"/>
                    <a:pt x="230217" y="785935"/>
                  </a:cubicBezTo>
                  <a:cubicBezTo>
                    <a:pt x="356323" y="785446"/>
                    <a:pt x="458479" y="740508"/>
                    <a:pt x="459456" y="684823"/>
                  </a:cubicBezTo>
                  <a:lnTo>
                    <a:pt x="459456" y="684823"/>
                  </a:lnTo>
                  <a:lnTo>
                    <a:pt x="459456" y="61058"/>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0" name="Freeform 109">
              <a:extLst>
                <a:ext uri="{FF2B5EF4-FFF2-40B4-BE49-F238E27FC236}">
                  <a16:creationId xmlns:a16="http://schemas.microsoft.com/office/drawing/2014/main" id="{9A7C2D30-AB33-3142-81AD-7653589ECA36}"/>
                </a:ext>
              </a:extLst>
            </p:cNvPr>
            <p:cNvSpPr/>
            <p:nvPr/>
          </p:nvSpPr>
          <p:spPr>
            <a:xfrm>
              <a:off x="-4143342" y="2559538"/>
              <a:ext cx="254167" cy="781538"/>
            </a:xfrm>
            <a:custGeom>
              <a:avLst/>
              <a:gdLst>
                <a:gd name="connsiteX0" fmla="*/ 24439 w 254167"/>
                <a:gd name="connsiteY0" fmla="*/ 0 h 781538"/>
                <a:gd name="connsiteX1" fmla="*/ 0 w 254167"/>
                <a:gd name="connsiteY1" fmla="*/ 488 h 781538"/>
                <a:gd name="connsiteX2" fmla="*/ 0 w 254167"/>
                <a:gd name="connsiteY2" fmla="*/ 785446 h 781538"/>
                <a:gd name="connsiteX3" fmla="*/ 25417 w 254167"/>
                <a:gd name="connsiteY3" fmla="*/ 785935 h 781538"/>
                <a:gd name="connsiteX4" fmla="*/ 254656 w 254167"/>
                <a:gd name="connsiteY4" fmla="*/ 684823 h 781538"/>
                <a:gd name="connsiteX5" fmla="*/ 254656 w 254167"/>
                <a:gd name="connsiteY5" fmla="*/ 684823 h 781538"/>
                <a:gd name="connsiteX6" fmla="*/ 254656 w 254167"/>
                <a:gd name="connsiteY6" fmla="*/ 61058 h 781538"/>
                <a:gd name="connsiteX7" fmla="*/ 235593 w 254167"/>
                <a:gd name="connsiteY7" fmla="*/ 61058 h 781538"/>
                <a:gd name="connsiteX8" fmla="*/ 24439 w 254167"/>
                <a:gd name="connsiteY8" fmla="*/ 0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781538">
                  <a:moveTo>
                    <a:pt x="24439" y="0"/>
                  </a:moveTo>
                  <a:cubicBezTo>
                    <a:pt x="16130" y="0"/>
                    <a:pt x="7821" y="0"/>
                    <a:pt x="0" y="488"/>
                  </a:cubicBezTo>
                  <a:lnTo>
                    <a:pt x="0" y="785446"/>
                  </a:lnTo>
                  <a:cubicBezTo>
                    <a:pt x="8309" y="785935"/>
                    <a:pt x="16619" y="785935"/>
                    <a:pt x="25417" y="785935"/>
                  </a:cubicBezTo>
                  <a:cubicBezTo>
                    <a:pt x="151523" y="785446"/>
                    <a:pt x="253679" y="740508"/>
                    <a:pt x="254656" y="684823"/>
                  </a:cubicBezTo>
                  <a:lnTo>
                    <a:pt x="254656" y="684823"/>
                  </a:lnTo>
                  <a:lnTo>
                    <a:pt x="254656" y="61058"/>
                  </a:lnTo>
                  <a:lnTo>
                    <a:pt x="235593" y="61058"/>
                  </a:lnTo>
                  <a:cubicBezTo>
                    <a:pt x="200401" y="24911"/>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1" name="Freeform 110">
              <a:extLst>
                <a:ext uri="{FF2B5EF4-FFF2-40B4-BE49-F238E27FC236}">
                  <a16:creationId xmlns:a16="http://schemas.microsoft.com/office/drawing/2014/main" id="{6B031FF1-9300-FD47-AE65-D56A3728706A}"/>
                </a:ext>
              </a:extLst>
            </p:cNvPr>
            <p:cNvSpPr/>
            <p:nvPr/>
          </p:nvSpPr>
          <p:spPr>
            <a:xfrm>
              <a:off x="-4027989" y="2567842"/>
              <a:ext cx="136859" cy="766885"/>
            </a:xfrm>
            <a:custGeom>
              <a:avLst/>
              <a:gdLst>
                <a:gd name="connsiteX0" fmla="*/ 0 w 136859"/>
                <a:gd name="connsiteY0" fmla="*/ 0 h 766884"/>
                <a:gd name="connsiteX1" fmla="*/ 0 w 136859"/>
                <a:gd name="connsiteY1" fmla="*/ 769815 h 766884"/>
                <a:gd name="connsiteX2" fmla="*/ 139303 w 136859"/>
                <a:gd name="connsiteY2" fmla="*/ 677008 h 766884"/>
                <a:gd name="connsiteX3" fmla="*/ 139303 w 136859"/>
                <a:gd name="connsiteY3" fmla="*/ 677008 h 766884"/>
                <a:gd name="connsiteX4" fmla="*/ 139303 w 136859"/>
                <a:gd name="connsiteY4" fmla="*/ 52754 h 766884"/>
                <a:gd name="connsiteX5" fmla="*/ 120241 w 136859"/>
                <a:gd name="connsiteY5" fmla="*/ 52754 h 766884"/>
                <a:gd name="connsiteX6" fmla="*/ 0 w 136859"/>
                <a:gd name="connsiteY6" fmla="*/ 0 h 7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766884">
                  <a:moveTo>
                    <a:pt x="0" y="0"/>
                  </a:moveTo>
                  <a:lnTo>
                    <a:pt x="0" y="769815"/>
                  </a:lnTo>
                  <a:cubicBezTo>
                    <a:pt x="81627" y="754184"/>
                    <a:pt x="138326" y="718527"/>
                    <a:pt x="139303" y="677008"/>
                  </a:cubicBezTo>
                  <a:lnTo>
                    <a:pt x="139303" y="677008"/>
                  </a:lnTo>
                  <a:lnTo>
                    <a:pt x="139303" y="52754"/>
                  </a:lnTo>
                  <a:lnTo>
                    <a:pt x="120241" y="52754"/>
                  </a:lnTo>
                  <a:cubicBezTo>
                    <a:pt x="97268" y="28819"/>
                    <a:pt x="53766" y="9769"/>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2" name="Freeform 111">
              <a:extLst>
                <a:ext uri="{FF2B5EF4-FFF2-40B4-BE49-F238E27FC236}">
                  <a16:creationId xmlns:a16="http://schemas.microsoft.com/office/drawing/2014/main" id="{327BC647-0AAD-5B4A-809F-816E1C3724A1}"/>
                </a:ext>
              </a:extLst>
            </p:cNvPr>
            <p:cNvSpPr/>
            <p:nvPr/>
          </p:nvSpPr>
          <p:spPr>
            <a:xfrm>
              <a:off x="-4348143" y="2518992"/>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5"/>
                    <a:pt x="2" y="102092"/>
                  </a:cubicBezTo>
                  <a:cubicBezTo>
                    <a:pt x="-487" y="45919"/>
                    <a:pt x="102646" y="4"/>
                    <a:pt x="229241" y="4"/>
                  </a:cubicBezTo>
                  <a:cubicBezTo>
                    <a:pt x="356325" y="-485"/>
                    <a:pt x="459458"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3" name="Freeform 112">
              <a:extLst>
                <a:ext uri="{FF2B5EF4-FFF2-40B4-BE49-F238E27FC236}">
                  <a16:creationId xmlns:a16="http://schemas.microsoft.com/office/drawing/2014/main" id="{06899FE1-47F4-7441-A520-B5DBF2FF4C44}"/>
                </a:ext>
              </a:extLst>
            </p:cNvPr>
            <p:cNvSpPr/>
            <p:nvPr/>
          </p:nvSpPr>
          <p:spPr>
            <a:xfrm>
              <a:off x="-4326148" y="2528761"/>
              <a:ext cx="410578" cy="180731"/>
            </a:xfrm>
            <a:custGeom>
              <a:avLst/>
              <a:gdLst>
                <a:gd name="connsiteX0" fmla="*/ 414979 w 410577"/>
                <a:gd name="connsiteY0" fmla="*/ 91347 h 180730"/>
                <a:gd name="connsiteX1" fmla="*/ 207735 w 410577"/>
                <a:gd name="connsiteY1" fmla="*/ 183666 h 180730"/>
                <a:gd name="connsiteX2" fmla="*/ 2 w 410577"/>
                <a:gd name="connsiteY2" fmla="*/ 92323 h 180730"/>
                <a:gd name="connsiteX3" fmla="*/ 207246 w 410577"/>
                <a:gd name="connsiteY3" fmla="*/ 4 h 180730"/>
                <a:gd name="connsiteX4" fmla="*/ 414979 w 410577"/>
                <a:gd name="connsiteY4" fmla="*/ 91347 h 180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77" h="180730">
                  <a:moveTo>
                    <a:pt x="414979" y="91347"/>
                  </a:moveTo>
                  <a:cubicBezTo>
                    <a:pt x="414979" y="142147"/>
                    <a:pt x="322599" y="183177"/>
                    <a:pt x="207735" y="183666"/>
                  </a:cubicBezTo>
                  <a:cubicBezTo>
                    <a:pt x="93359" y="183666"/>
                    <a:pt x="2" y="143123"/>
                    <a:pt x="2" y="92323"/>
                  </a:cubicBezTo>
                  <a:cubicBezTo>
                    <a:pt x="-487" y="41524"/>
                    <a:pt x="92382" y="493"/>
                    <a:pt x="207246" y="4"/>
                  </a:cubicBezTo>
                  <a:cubicBezTo>
                    <a:pt x="322110" y="-484"/>
                    <a:pt x="414979" y="40547"/>
                    <a:pt x="414979" y="9134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4" name="Freeform 113">
              <a:extLst>
                <a:ext uri="{FF2B5EF4-FFF2-40B4-BE49-F238E27FC236}">
                  <a16:creationId xmlns:a16="http://schemas.microsoft.com/office/drawing/2014/main" id="{30F016B6-89C6-4741-8C0B-6B9AE2379044}"/>
                </a:ext>
              </a:extLst>
            </p:cNvPr>
            <p:cNvSpPr/>
            <p:nvPr/>
          </p:nvSpPr>
          <p:spPr>
            <a:xfrm>
              <a:off x="-4290954" y="2498481"/>
              <a:ext cx="342148" cy="190500"/>
            </a:xfrm>
            <a:custGeom>
              <a:avLst/>
              <a:gdLst>
                <a:gd name="connsiteX0" fmla="*/ 330906 w 342148"/>
                <a:gd name="connsiteY0" fmla="*/ 45916 h 190500"/>
                <a:gd name="connsiteX1" fmla="*/ 172052 w 342148"/>
                <a:gd name="connsiteY1" fmla="*/ 0 h 190500"/>
                <a:gd name="connsiteX2" fmla="*/ 14663 w 342148"/>
                <a:gd name="connsiteY2" fmla="*/ 45916 h 190500"/>
                <a:gd name="connsiteX3" fmla="*/ 0 w 342148"/>
                <a:gd name="connsiteY3" fmla="*/ 45916 h 190500"/>
                <a:gd name="connsiteX4" fmla="*/ 0 w 342148"/>
                <a:gd name="connsiteY4" fmla="*/ 116254 h 190500"/>
                <a:gd name="connsiteX5" fmla="*/ 172541 w 342148"/>
                <a:gd name="connsiteY5" fmla="*/ 191965 h 190500"/>
                <a:gd name="connsiteX6" fmla="*/ 344592 w 342148"/>
                <a:gd name="connsiteY6" fmla="*/ 116254 h 190500"/>
                <a:gd name="connsiteX7" fmla="*/ 344592 w 342148"/>
                <a:gd name="connsiteY7" fmla="*/ 116254 h 190500"/>
                <a:gd name="connsiteX8" fmla="*/ 344592 w 342148"/>
                <a:gd name="connsiteY8" fmla="*/ 45916 h 190500"/>
                <a:gd name="connsiteX9" fmla="*/ 330906 w 342148"/>
                <a:gd name="connsiteY9" fmla="*/ 4591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0500">
                  <a:moveTo>
                    <a:pt x="330906" y="45916"/>
                  </a:moveTo>
                  <a:cubicBezTo>
                    <a:pt x="304512" y="19050"/>
                    <a:pt x="243414" y="0"/>
                    <a:pt x="172052" y="0"/>
                  </a:cubicBezTo>
                  <a:cubicBezTo>
                    <a:pt x="101667" y="0"/>
                    <a:pt x="41058" y="19050"/>
                    <a:pt x="14663" y="45916"/>
                  </a:cubicBezTo>
                  <a:lnTo>
                    <a:pt x="0" y="45916"/>
                  </a:lnTo>
                  <a:lnTo>
                    <a:pt x="0" y="116254"/>
                  </a:lnTo>
                  <a:cubicBezTo>
                    <a:pt x="0" y="158262"/>
                    <a:pt x="77717" y="192454"/>
                    <a:pt x="172541" y="191965"/>
                  </a:cubicBezTo>
                  <a:cubicBezTo>
                    <a:pt x="267365" y="191965"/>
                    <a:pt x="343615" y="157773"/>
                    <a:pt x="344592" y="116254"/>
                  </a:cubicBezTo>
                  <a:lnTo>
                    <a:pt x="344592" y="116254"/>
                  </a:lnTo>
                  <a:lnTo>
                    <a:pt x="344592" y="45916"/>
                  </a:lnTo>
                  <a:lnTo>
                    <a:pt x="330906" y="4591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5" name="Freeform 114">
              <a:extLst>
                <a:ext uri="{FF2B5EF4-FFF2-40B4-BE49-F238E27FC236}">
                  <a16:creationId xmlns:a16="http://schemas.microsoft.com/office/drawing/2014/main" id="{7BF6FE33-C62D-094C-BC9F-23033CB6B718}"/>
                </a:ext>
              </a:extLst>
            </p:cNvPr>
            <p:cNvSpPr/>
            <p:nvPr/>
          </p:nvSpPr>
          <p:spPr>
            <a:xfrm>
              <a:off x="-4136987" y="2498481"/>
              <a:ext cx="190625" cy="190500"/>
            </a:xfrm>
            <a:custGeom>
              <a:avLst/>
              <a:gdLst>
                <a:gd name="connsiteX0" fmla="*/ 18085 w 190625"/>
                <a:gd name="connsiteY0" fmla="*/ 0 h 190500"/>
                <a:gd name="connsiteX1" fmla="*/ 0 w 190625"/>
                <a:gd name="connsiteY1" fmla="*/ 488 h 190500"/>
                <a:gd name="connsiteX2" fmla="*/ 0 w 190625"/>
                <a:gd name="connsiteY2" fmla="*/ 191477 h 190500"/>
                <a:gd name="connsiteX3" fmla="*/ 19063 w 190625"/>
                <a:gd name="connsiteY3" fmla="*/ 191965 h 190500"/>
                <a:gd name="connsiteX4" fmla="*/ 191114 w 190625"/>
                <a:gd name="connsiteY4" fmla="*/ 116254 h 190500"/>
                <a:gd name="connsiteX5" fmla="*/ 191114 w 190625"/>
                <a:gd name="connsiteY5" fmla="*/ 116254 h 190500"/>
                <a:gd name="connsiteX6" fmla="*/ 191114 w 190625"/>
                <a:gd name="connsiteY6" fmla="*/ 45916 h 190500"/>
                <a:gd name="connsiteX7" fmla="*/ 176940 w 190625"/>
                <a:gd name="connsiteY7" fmla="*/ 45916 h 190500"/>
                <a:gd name="connsiteX8" fmla="*/ 18085 w 190625"/>
                <a:gd name="connsiteY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625" h="190500">
                  <a:moveTo>
                    <a:pt x="18085" y="0"/>
                  </a:moveTo>
                  <a:cubicBezTo>
                    <a:pt x="11731" y="0"/>
                    <a:pt x="5865" y="0"/>
                    <a:pt x="0" y="488"/>
                  </a:cubicBezTo>
                  <a:lnTo>
                    <a:pt x="0" y="191477"/>
                  </a:lnTo>
                  <a:cubicBezTo>
                    <a:pt x="6354" y="191965"/>
                    <a:pt x="12708" y="191965"/>
                    <a:pt x="19063" y="191965"/>
                  </a:cubicBezTo>
                  <a:cubicBezTo>
                    <a:pt x="113887" y="191965"/>
                    <a:pt x="190137" y="157773"/>
                    <a:pt x="191114" y="116254"/>
                  </a:cubicBezTo>
                  <a:lnTo>
                    <a:pt x="191114" y="116254"/>
                  </a:lnTo>
                  <a:lnTo>
                    <a:pt x="191114" y="45916"/>
                  </a:lnTo>
                  <a:lnTo>
                    <a:pt x="176940" y="45916"/>
                  </a:lnTo>
                  <a:cubicBezTo>
                    <a:pt x="150057" y="19050"/>
                    <a:pt x="88959" y="0"/>
                    <a:pt x="18085"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6" name="Freeform 115">
              <a:extLst>
                <a:ext uri="{FF2B5EF4-FFF2-40B4-BE49-F238E27FC236}">
                  <a16:creationId xmlns:a16="http://schemas.microsoft.com/office/drawing/2014/main" id="{D1307BA6-D840-E648-87CD-F686AE3EA7D2}"/>
                </a:ext>
              </a:extLst>
            </p:cNvPr>
            <p:cNvSpPr/>
            <p:nvPr/>
          </p:nvSpPr>
          <p:spPr>
            <a:xfrm>
              <a:off x="-4050473" y="2504831"/>
              <a:ext cx="102644" cy="175846"/>
            </a:xfrm>
            <a:custGeom>
              <a:avLst/>
              <a:gdLst>
                <a:gd name="connsiteX0" fmla="*/ 0 w 102644"/>
                <a:gd name="connsiteY0" fmla="*/ 0 h 175846"/>
                <a:gd name="connsiteX1" fmla="*/ 0 w 102644"/>
                <a:gd name="connsiteY1" fmla="*/ 179754 h 175846"/>
                <a:gd name="connsiteX2" fmla="*/ 104600 w 102644"/>
                <a:gd name="connsiteY2" fmla="*/ 109904 h 175846"/>
                <a:gd name="connsiteX3" fmla="*/ 104600 w 102644"/>
                <a:gd name="connsiteY3" fmla="*/ 109904 h 175846"/>
                <a:gd name="connsiteX4" fmla="*/ 104600 w 102644"/>
                <a:gd name="connsiteY4" fmla="*/ 39566 h 175846"/>
                <a:gd name="connsiteX5" fmla="*/ 90425 w 102644"/>
                <a:gd name="connsiteY5" fmla="*/ 39566 h 175846"/>
                <a:gd name="connsiteX6" fmla="*/ 0 w 102644"/>
                <a:gd name="connsiteY6" fmla="*/ 0 h 17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44" h="175846">
                  <a:moveTo>
                    <a:pt x="0" y="0"/>
                  </a:moveTo>
                  <a:lnTo>
                    <a:pt x="0" y="179754"/>
                  </a:lnTo>
                  <a:cubicBezTo>
                    <a:pt x="61098" y="168031"/>
                    <a:pt x="104111" y="141166"/>
                    <a:pt x="104600" y="109904"/>
                  </a:cubicBezTo>
                  <a:lnTo>
                    <a:pt x="104600" y="109904"/>
                  </a:lnTo>
                  <a:lnTo>
                    <a:pt x="104600" y="39566"/>
                  </a:lnTo>
                  <a:lnTo>
                    <a:pt x="90425" y="39566"/>
                  </a:lnTo>
                  <a:cubicBezTo>
                    <a:pt x="72829" y="21981"/>
                    <a:pt x="40569" y="7327"/>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7" name="Freeform 116">
              <a:extLst>
                <a:ext uri="{FF2B5EF4-FFF2-40B4-BE49-F238E27FC236}">
                  <a16:creationId xmlns:a16="http://schemas.microsoft.com/office/drawing/2014/main" id="{ECFC8FF5-7C28-7649-AA52-8EC182762E78}"/>
                </a:ext>
              </a:extLst>
            </p:cNvPr>
            <p:cNvSpPr/>
            <p:nvPr/>
          </p:nvSpPr>
          <p:spPr>
            <a:xfrm>
              <a:off x="-4290465" y="2468196"/>
              <a:ext cx="342148" cy="151423"/>
            </a:xfrm>
            <a:custGeom>
              <a:avLst/>
              <a:gdLst>
                <a:gd name="connsiteX0" fmla="*/ 344592 w 342148"/>
                <a:gd name="connsiteY0" fmla="*/ 75712 h 151423"/>
                <a:gd name="connsiteX1" fmla="*/ 172540 w 342148"/>
                <a:gd name="connsiteY1" fmla="*/ 152400 h 151423"/>
                <a:gd name="connsiteX2" fmla="*/ 0 w 342148"/>
                <a:gd name="connsiteY2" fmla="*/ 76689 h 151423"/>
                <a:gd name="connsiteX3" fmla="*/ 172052 w 342148"/>
                <a:gd name="connsiteY3" fmla="*/ 0 h 151423"/>
                <a:gd name="connsiteX4" fmla="*/ 344592 w 342148"/>
                <a:gd name="connsiteY4" fmla="*/ 75712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8" h="151423">
                  <a:moveTo>
                    <a:pt x="344592" y="75712"/>
                  </a:moveTo>
                  <a:cubicBezTo>
                    <a:pt x="344592" y="117719"/>
                    <a:pt x="267853" y="152400"/>
                    <a:pt x="172540" y="152400"/>
                  </a:cubicBezTo>
                  <a:cubicBezTo>
                    <a:pt x="77228" y="152400"/>
                    <a:pt x="0" y="118696"/>
                    <a:pt x="0" y="76689"/>
                  </a:cubicBezTo>
                  <a:cubicBezTo>
                    <a:pt x="0" y="34681"/>
                    <a:pt x="76739" y="488"/>
                    <a:pt x="172052" y="0"/>
                  </a:cubicBezTo>
                  <a:cubicBezTo>
                    <a:pt x="266876" y="0"/>
                    <a:pt x="344103" y="33704"/>
                    <a:pt x="344592" y="7571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8" name="Freeform 117">
              <a:extLst>
                <a:ext uri="{FF2B5EF4-FFF2-40B4-BE49-F238E27FC236}">
                  <a16:creationId xmlns:a16="http://schemas.microsoft.com/office/drawing/2014/main" id="{36E2C4A1-B77B-5244-B858-374CFB7840CF}"/>
                </a:ext>
              </a:extLst>
            </p:cNvPr>
            <p:cNvSpPr/>
            <p:nvPr/>
          </p:nvSpPr>
          <p:spPr>
            <a:xfrm>
              <a:off x="-4268959" y="2477477"/>
              <a:ext cx="298158" cy="131885"/>
            </a:xfrm>
            <a:custGeom>
              <a:avLst/>
              <a:gdLst>
                <a:gd name="connsiteX0" fmla="*/ 301579 w 298157"/>
                <a:gd name="connsiteY0" fmla="*/ 66919 h 131884"/>
                <a:gd name="connsiteX1" fmla="*/ 151034 w 298157"/>
                <a:gd name="connsiteY1" fmla="*/ 133838 h 131884"/>
                <a:gd name="connsiteX2" fmla="*/ 0 w 298157"/>
                <a:gd name="connsiteY2" fmla="*/ 67408 h 131884"/>
                <a:gd name="connsiteX3" fmla="*/ 150545 w 298157"/>
                <a:gd name="connsiteY3" fmla="*/ 0 h 131884"/>
                <a:gd name="connsiteX4" fmla="*/ 301579 w 298157"/>
                <a:gd name="connsiteY4" fmla="*/ 66919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57" h="131884">
                  <a:moveTo>
                    <a:pt x="301579" y="66919"/>
                  </a:moveTo>
                  <a:cubicBezTo>
                    <a:pt x="301579" y="104042"/>
                    <a:pt x="234127" y="133838"/>
                    <a:pt x="151034" y="133838"/>
                  </a:cubicBezTo>
                  <a:cubicBezTo>
                    <a:pt x="67452" y="133838"/>
                    <a:pt x="0" y="104042"/>
                    <a:pt x="0" y="67408"/>
                  </a:cubicBezTo>
                  <a:cubicBezTo>
                    <a:pt x="0" y="30285"/>
                    <a:pt x="67452" y="488"/>
                    <a:pt x="150545" y="0"/>
                  </a:cubicBezTo>
                  <a:cubicBezTo>
                    <a:pt x="233639" y="0"/>
                    <a:pt x="301091" y="29796"/>
                    <a:pt x="301579" y="6691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19" name="Freeform 118">
              <a:extLst>
                <a:ext uri="{FF2B5EF4-FFF2-40B4-BE49-F238E27FC236}">
                  <a16:creationId xmlns:a16="http://schemas.microsoft.com/office/drawing/2014/main" id="{24485E9E-7B6B-3A4B-AF57-F97CBDDCEE09}"/>
                </a:ext>
              </a:extLst>
            </p:cNvPr>
            <p:cNvSpPr/>
            <p:nvPr/>
          </p:nvSpPr>
          <p:spPr>
            <a:xfrm>
              <a:off x="-3284549" y="3168161"/>
              <a:ext cx="459456" cy="781538"/>
            </a:xfrm>
            <a:custGeom>
              <a:avLst/>
              <a:gdLst>
                <a:gd name="connsiteX0" fmla="*/ 441371 w 459456"/>
                <a:gd name="connsiteY0" fmla="*/ 61058 h 781538"/>
                <a:gd name="connsiteX1" fmla="*/ 229728 w 459456"/>
                <a:gd name="connsiteY1" fmla="*/ 0 h 781538"/>
                <a:gd name="connsiteX2" fmla="*/ 19551 w 459456"/>
                <a:gd name="connsiteY2" fmla="*/ 61058 h 781538"/>
                <a:gd name="connsiteX3" fmla="*/ 0 w 459456"/>
                <a:gd name="connsiteY3" fmla="*/ 61058 h 781538"/>
                <a:gd name="connsiteX4" fmla="*/ 0 w 459456"/>
                <a:gd name="connsiteY4" fmla="*/ 684823 h 781538"/>
                <a:gd name="connsiteX5" fmla="*/ 230217 w 459456"/>
                <a:gd name="connsiteY5" fmla="*/ 785935 h 781538"/>
                <a:gd name="connsiteX6" fmla="*/ 459456 w 459456"/>
                <a:gd name="connsiteY6" fmla="*/ 684823 h 781538"/>
                <a:gd name="connsiteX7" fmla="*/ 459456 w 459456"/>
                <a:gd name="connsiteY7" fmla="*/ 684823 h 781538"/>
                <a:gd name="connsiteX8" fmla="*/ 459456 w 459456"/>
                <a:gd name="connsiteY8" fmla="*/ 61058 h 781538"/>
                <a:gd name="connsiteX9" fmla="*/ 441371 w 459456"/>
                <a:gd name="connsiteY9" fmla="*/ 61058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56" h="781538">
                  <a:moveTo>
                    <a:pt x="441371" y="61058"/>
                  </a:moveTo>
                  <a:cubicBezTo>
                    <a:pt x="406179" y="24912"/>
                    <a:pt x="324552" y="0"/>
                    <a:pt x="229728" y="0"/>
                  </a:cubicBezTo>
                  <a:cubicBezTo>
                    <a:pt x="135882" y="0"/>
                    <a:pt x="55232" y="25400"/>
                    <a:pt x="19551" y="61058"/>
                  </a:cubicBezTo>
                  <a:lnTo>
                    <a:pt x="0" y="61058"/>
                  </a:lnTo>
                  <a:lnTo>
                    <a:pt x="0" y="684823"/>
                  </a:lnTo>
                  <a:cubicBezTo>
                    <a:pt x="0" y="740996"/>
                    <a:pt x="103133" y="786423"/>
                    <a:pt x="230217" y="785935"/>
                  </a:cubicBezTo>
                  <a:cubicBezTo>
                    <a:pt x="356323" y="785446"/>
                    <a:pt x="458479" y="740508"/>
                    <a:pt x="459456" y="684823"/>
                  </a:cubicBezTo>
                  <a:lnTo>
                    <a:pt x="459456" y="684823"/>
                  </a:lnTo>
                  <a:lnTo>
                    <a:pt x="459456" y="61058"/>
                  </a:lnTo>
                  <a:lnTo>
                    <a:pt x="441371" y="61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0" name="Freeform 119">
              <a:extLst>
                <a:ext uri="{FF2B5EF4-FFF2-40B4-BE49-F238E27FC236}">
                  <a16:creationId xmlns:a16="http://schemas.microsoft.com/office/drawing/2014/main" id="{E32E9232-668C-0646-B34D-5514B469AF62}"/>
                </a:ext>
              </a:extLst>
            </p:cNvPr>
            <p:cNvSpPr/>
            <p:nvPr/>
          </p:nvSpPr>
          <p:spPr>
            <a:xfrm>
              <a:off x="-3079260" y="3168161"/>
              <a:ext cx="254167" cy="781538"/>
            </a:xfrm>
            <a:custGeom>
              <a:avLst/>
              <a:gdLst>
                <a:gd name="connsiteX0" fmla="*/ 24439 w 254167"/>
                <a:gd name="connsiteY0" fmla="*/ 0 h 781538"/>
                <a:gd name="connsiteX1" fmla="*/ 0 w 254167"/>
                <a:gd name="connsiteY1" fmla="*/ 489 h 781538"/>
                <a:gd name="connsiteX2" fmla="*/ 0 w 254167"/>
                <a:gd name="connsiteY2" fmla="*/ 785446 h 781538"/>
                <a:gd name="connsiteX3" fmla="*/ 25417 w 254167"/>
                <a:gd name="connsiteY3" fmla="*/ 785935 h 781538"/>
                <a:gd name="connsiteX4" fmla="*/ 254656 w 254167"/>
                <a:gd name="connsiteY4" fmla="*/ 684823 h 781538"/>
                <a:gd name="connsiteX5" fmla="*/ 254656 w 254167"/>
                <a:gd name="connsiteY5" fmla="*/ 684823 h 781538"/>
                <a:gd name="connsiteX6" fmla="*/ 254656 w 254167"/>
                <a:gd name="connsiteY6" fmla="*/ 61058 h 781538"/>
                <a:gd name="connsiteX7" fmla="*/ 235594 w 254167"/>
                <a:gd name="connsiteY7" fmla="*/ 61058 h 781538"/>
                <a:gd name="connsiteX8" fmla="*/ 24439 w 254167"/>
                <a:gd name="connsiteY8" fmla="*/ 0 h 78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67" h="781538">
                  <a:moveTo>
                    <a:pt x="24439" y="0"/>
                  </a:moveTo>
                  <a:cubicBezTo>
                    <a:pt x="16130" y="0"/>
                    <a:pt x="8309" y="0"/>
                    <a:pt x="0" y="489"/>
                  </a:cubicBezTo>
                  <a:lnTo>
                    <a:pt x="0" y="785446"/>
                  </a:lnTo>
                  <a:cubicBezTo>
                    <a:pt x="8309" y="785935"/>
                    <a:pt x="16619" y="785935"/>
                    <a:pt x="25417" y="785935"/>
                  </a:cubicBezTo>
                  <a:cubicBezTo>
                    <a:pt x="151523" y="785446"/>
                    <a:pt x="253679" y="740508"/>
                    <a:pt x="254656" y="684823"/>
                  </a:cubicBezTo>
                  <a:lnTo>
                    <a:pt x="254656" y="684823"/>
                  </a:lnTo>
                  <a:lnTo>
                    <a:pt x="254656" y="61058"/>
                  </a:lnTo>
                  <a:lnTo>
                    <a:pt x="235594" y="61058"/>
                  </a:lnTo>
                  <a:cubicBezTo>
                    <a:pt x="200401" y="24912"/>
                    <a:pt x="119263" y="0"/>
                    <a:pt x="24439"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1" name="Freeform 120">
              <a:extLst>
                <a:ext uri="{FF2B5EF4-FFF2-40B4-BE49-F238E27FC236}">
                  <a16:creationId xmlns:a16="http://schemas.microsoft.com/office/drawing/2014/main" id="{56D4947F-15C9-C543-B5A9-A853F7691F94}"/>
                </a:ext>
              </a:extLst>
            </p:cNvPr>
            <p:cNvSpPr/>
            <p:nvPr/>
          </p:nvSpPr>
          <p:spPr>
            <a:xfrm>
              <a:off x="-2963907" y="3176465"/>
              <a:ext cx="136859" cy="766885"/>
            </a:xfrm>
            <a:custGeom>
              <a:avLst/>
              <a:gdLst>
                <a:gd name="connsiteX0" fmla="*/ 0 w 136859"/>
                <a:gd name="connsiteY0" fmla="*/ 0 h 766884"/>
                <a:gd name="connsiteX1" fmla="*/ 0 w 136859"/>
                <a:gd name="connsiteY1" fmla="*/ 769816 h 766884"/>
                <a:gd name="connsiteX2" fmla="*/ 139303 w 136859"/>
                <a:gd name="connsiteY2" fmla="*/ 677008 h 766884"/>
                <a:gd name="connsiteX3" fmla="*/ 139303 w 136859"/>
                <a:gd name="connsiteY3" fmla="*/ 677008 h 766884"/>
                <a:gd name="connsiteX4" fmla="*/ 139303 w 136859"/>
                <a:gd name="connsiteY4" fmla="*/ 52754 h 766884"/>
                <a:gd name="connsiteX5" fmla="*/ 120241 w 136859"/>
                <a:gd name="connsiteY5" fmla="*/ 52754 h 766884"/>
                <a:gd name="connsiteX6" fmla="*/ 0 w 136859"/>
                <a:gd name="connsiteY6" fmla="*/ 0 h 7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59" h="766884">
                  <a:moveTo>
                    <a:pt x="0" y="0"/>
                  </a:moveTo>
                  <a:lnTo>
                    <a:pt x="0" y="769816"/>
                  </a:lnTo>
                  <a:cubicBezTo>
                    <a:pt x="81627" y="754185"/>
                    <a:pt x="138326" y="718527"/>
                    <a:pt x="139303" y="677008"/>
                  </a:cubicBezTo>
                  <a:lnTo>
                    <a:pt x="139303" y="677008"/>
                  </a:lnTo>
                  <a:lnTo>
                    <a:pt x="139303" y="52754"/>
                  </a:lnTo>
                  <a:lnTo>
                    <a:pt x="120241" y="52754"/>
                  </a:lnTo>
                  <a:cubicBezTo>
                    <a:pt x="97268" y="29308"/>
                    <a:pt x="54255" y="10258"/>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2" name="Freeform 121">
              <a:extLst>
                <a:ext uri="{FF2B5EF4-FFF2-40B4-BE49-F238E27FC236}">
                  <a16:creationId xmlns:a16="http://schemas.microsoft.com/office/drawing/2014/main" id="{B3690B46-D503-CA48-AF65-572152C67F08}"/>
                </a:ext>
              </a:extLst>
            </p:cNvPr>
            <p:cNvSpPr/>
            <p:nvPr/>
          </p:nvSpPr>
          <p:spPr>
            <a:xfrm>
              <a:off x="-3283574" y="3127615"/>
              <a:ext cx="459456" cy="200269"/>
            </a:xfrm>
            <a:custGeom>
              <a:avLst/>
              <a:gdLst>
                <a:gd name="connsiteX0" fmla="*/ 459458 w 459456"/>
                <a:gd name="connsiteY0" fmla="*/ 101116 h 200269"/>
                <a:gd name="connsiteX1" fmla="*/ 230219 w 459456"/>
                <a:gd name="connsiteY1" fmla="*/ 203204 h 200269"/>
                <a:gd name="connsiteX2" fmla="*/ 2 w 459456"/>
                <a:gd name="connsiteY2" fmla="*/ 102092 h 200269"/>
                <a:gd name="connsiteX3" fmla="*/ 229241 w 459456"/>
                <a:gd name="connsiteY3" fmla="*/ 4 h 200269"/>
                <a:gd name="connsiteX4" fmla="*/ 459458 w 459456"/>
                <a:gd name="connsiteY4" fmla="*/ 101116 h 200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56" h="200269">
                  <a:moveTo>
                    <a:pt x="459458" y="101116"/>
                  </a:moveTo>
                  <a:cubicBezTo>
                    <a:pt x="459458" y="157289"/>
                    <a:pt x="356814" y="203204"/>
                    <a:pt x="230219" y="203204"/>
                  </a:cubicBezTo>
                  <a:cubicBezTo>
                    <a:pt x="103135" y="203204"/>
                    <a:pt x="2" y="158266"/>
                    <a:pt x="2" y="102092"/>
                  </a:cubicBezTo>
                  <a:cubicBezTo>
                    <a:pt x="-487" y="45919"/>
                    <a:pt x="102646" y="4"/>
                    <a:pt x="229241" y="4"/>
                  </a:cubicBezTo>
                  <a:cubicBezTo>
                    <a:pt x="355836" y="-484"/>
                    <a:pt x="458969" y="44942"/>
                    <a:pt x="459458" y="10111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3" name="Freeform 122">
              <a:extLst>
                <a:ext uri="{FF2B5EF4-FFF2-40B4-BE49-F238E27FC236}">
                  <a16:creationId xmlns:a16="http://schemas.microsoft.com/office/drawing/2014/main" id="{DBF4E408-463B-E148-9288-E80BD331CCD2}"/>
                </a:ext>
              </a:extLst>
            </p:cNvPr>
            <p:cNvSpPr/>
            <p:nvPr/>
          </p:nvSpPr>
          <p:spPr>
            <a:xfrm>
              <a:off x="-3261577" y="3137388"/>
              <a:ext cx="410578" cy="180731"/>
            </a:xfrm>
            <a:custGeom>
              <a:avLst/>
              <a:gdLst>
                <a:gd name="connsiteX0" fmla="*/ 414977 w 410577"/>
                <a:gd name="connsiteY0" fmla="*/ 91342 h 180730"/>
                <a:gd name="connsiteX1" fmla="*/ 207733 w 410577"/>
                <a:gd name="connsiteY1" fmla="*/ 183662 h 180730"/>
                <a:gd name="connsiteX2" fmla="*/ 0 w 410577"/>
                <a:gd name="connsiteY2" fmla="*/ 92319 h 180730"/>
                <a:gd name="connsiteX3" fmla="*/ 207244 w 410577"/>
                <a:gd name="connsiteY3" fmla="*/ 0 h 180730"/>
                <a:gd name="connsiteX4" fmla="*/ 414977 w 410577"/>
                <a:gd name="connsiteY4" fmla="*/ 91342 h 180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77" h="180730">
                  <a:moveTo>
                    <a:pt x="414977" y="91342"/>
                  </a:moveTo>
                  <a:cubicBezTo>
                    <a:pt x="414977" y="142142"/>
                    <a:pt x="322597" y="183173"/>
                    <a:pt x="207733" y="183662"/>
                  </a:cubicBezTo>
                  <a:cubicBezTo>
                    <a:pt x="93357" y="183662"/>
                    <a:pt x="0" y="143119"/>
                    <a:pt x="0" y="92319"/>
                  </a:cubicBezTo>
                  <a:cubicBezTo>
                    <a:pt x="0" y="41519"/>
                    <a:pt x="92380" y="489"/>
                    <a:pt x="207244" y="0"/>
                  </a:cubicBezTo>
                  <a:cubicBezTo>
                    <a:pt x="321619" y="0"/>
                    <a:pt x="414488" y="41031"/>
                    <a:pt x="414977" y="9134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4" name="Freeform 123">
              <a:extLst>
                <a:ext uri="{FF2B5EF4-FFF2-40B4-BE49-F238E27FC236}">
                  <a16:creationId xmlns:a16="http://schemas.microsoft.com/office/drawing/2014/main" id="{B75B2BBB-CA41-C94D-B704-C0945E8F792E}"/>
                </a:ext>
              </a:extLst>
            </p:cNvPr>
            <p:cNvSpPr/>
            <p:nvPr/>
          </p:nvSpPr>
          <p:spPr>
            <a:xfrm>
              <a:off x="-3226873" y="3107592"/>
              <a:ext cx="342148" cy="190500"/>
            </a:xfrm>
            <a:custGeom>
              <a:avLst/>
              <a:gdLst>
                <a:gd name="connsiteX0" fmla="*/ 330906 w 342148"/>
                <a:gd name="connsiteY0" fmla="*/ 45915 h 190500"/>
                <a:gd name="connsiteX1" fmla="*/ 172052 w 342148"/>
                <a:gd name="connsiteY1" fmla="*/ 0 h 190500"/>
                <a:gd name="connsiteX2" fmla="*/ 14663 w 342148"/>
                <a:gd name="connsiteY2" fmla="*/ 45915 h 190500"/>
                <a:gd name="connsiteX3" fmla="*/ 0 w 342148"/>
                <a:gd name="connsiteY3" fmla="*/ 45915 h 190500"/>
                <a:gd name="connsiteX4" fmla="*/ 0 w 342148"/>
                <a:gd name="connsiteY4" fmla="*/ 116254 h 190500"/>
                <a:gd name="connsiteX5" fmla="*/ 172541 w 342148"/>
                <a:gd name="connsiteY5" fmla="*/ 191965 h 190500"/>
                <a:gd name="connsiteX6" fmla="*/ 344592 w 342148"/>
                <a:gd name="connsiteY6" fmla="*/ 116254 h 190500"/>
                <a:gd name="connsiteX7" fmla="*/ 344592 w 342148"/>
                <a:gd name="connsiteY7" fmla="*/ 116254 h 190500"/>
                <a:gd name="connsiteX8" fmla="*/ 344592 w 342148"/>
                <a:gd name="connsiteY8" fmla="*/ 45915 h 190500"/>
                <a:gd name="connsiteX9" fmla="*/ 330906 w 342148"/>
                <a:gd name="connsiteY9" fmla="*/ 4591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0500">
                  <a:moveTo>
                    <a:pt x="330906" y="45915"/>
                  </a:moveTo>
                  <a:cubicBezTo>
                    <a:pt x="304512" y="19050"/>
                    <a:pt x="243414" y="0"/>
                    <a:pt x="172052" y="0"/>
                  </a:cubicBezTo>
                  <a:cubicBezTo>
                    <a:pt x="101667" y="0"/>
                    <a:pt x="41058" y="19050"/>
                    <a:pt x="14663" y="45915"/>
                  </a:cubicBezTo>
                  <a:lnTo>
                    <a:pt x="0" y="45915"/>
                  </a:lnTo>
                  <a:lnTo>
                    <a:pt x="0" y="116254"/>
                  </a:lnTo>
                  <a:cubicBezTo>
                    <a:pt x="0" y="158261"/>
                    <a:pt x="77717" y="192454"/>
                    <a:pt x="172541" y="191965"/>
                  </a:cubicBezTo>
                  <a:cubicBezTo>
                    <a:pt x="267365" y="191965"/>
                    <a:pt x="344104" y="157773"/>
                    <a:pt x="344592" y="116254"/>
                  </a:cubicBezTo>
                  <a:lnTo>
                    <a:pt x="344592" y="116254"/>
                  </a:lnTo>
                  <a:lnTo>
                    <a:pt x="344592" y="45915"/>
                  </a:lnTo>
                  <a:lnTo>
                    <a:pt x="330906" y="459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5" name="Freeform 124">
              <a:extLst>
                <a:ext uri="{FF2B5EF4-FFF2-40B4-BE49-F238E27FC236}">
                  <a16:creationId xmlns:a16="http://schemas.microsoft.com/office/drawing/2014/main" id="{0AA22FCE-AD12-774D-A5DD-8A4B1A197715}"/>
                </a:ext>
              </a:extLst>
            </p:cNvPr>
            <p:cNvSpPr/>
            <p:nvPr/>
          </p:nvSpPr>
          <p:spPr>
            <a:xfrm>
              <a:off x="-3072906" y="3107592"/>
              <a:ext cx="190625" cy="190500"/>
            </a:xfrm>
            <a:custGeom>
              <a:avLst/>
              <a:gdLst>
                <a:gd name="connsiteX0" fmla="*/ 18085 w 190625"/>
                <a:gd name="connsiteY0" fmla="*/ 0 h 190500"/>
                <a:gd name="connsiteX1" fmla="*/ 0 w 190625"/>
                <a:gd name="connsiteY1" fmla="*/ 488 h 190500"/>
                <a:gd name="connsiteX2" fmla="*/ 0 w 190625"/>
                <a:gd name="connsiteY2" fmla="*/ 191477 h 190500"/>
                <a:gd name="connsiteX3" fmla="*/ 19063 w 190625"/>
                <a:gd name="connsiteY3" fmla="*/ 191965 h 190500"/>
                <a:gd name="connsiteX4" fmla="*/ 191114 w 190625"/>
                <a:gd name="connsiteY4" fmla="*/ 116254 h 190500"/>
                <a:gd name="connsiteX5" fmla="*/ 191114 w 190625"/>
                <a:gd name="connsiteY5" fmla="*/ 116254 h 190500"/>
                <a:gd name="connsiteX6" fmla="*/ 191114 w 190625"/>
                <a:gd name="connsiteY6" fmla="*/ 45915 h 190500"/>
                <a:gd name="connsiteX7" fmla="*/ 176940 w 190625"/>
                <a:gd name="connsiteY7" fmla="*/ 45915 h 190500"/>
                <a:gd name="connsiteX8" fmla="*/ 18085 w 190625"/>
                <a:gd name="connsiteY8"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625" h="190500">
                  <a:moveTo>
                    <a:pt x="18085" y="0"/>
                  </a:moveTo>
                  <a:cubicBezTo>
                    <a:pt x="11731" y="0"/>
                    <a:pt x="5865" y="0"/>
                    <a:pt x="0" y="488"/>
                  </a:cubicBezTo>
                  <a:lnTo>
                    <a:pt x="0" y="191477"/>
                  </a:lnTo>
                  <a:cubicBezTo>
                    <a:pt x="6354" y="191965"/>
                    <a:pt x="12709" y="191965"/>
                    <a:pt x="19063" y="191965"/>
                  </a:cubicBezTo>
                  <a:cubicBezTo>
                    <a:pt x="113887" y="191965"/>
                    <a:pt x="190625" y="157773"/>
                    <a:pt x="191114" y="116254"/>
                  </a:cubicBezTo>
                  <a:lnTo>
                    <a:pt x="191114" y="116254"/>
                  </a:lnTo>
                  <a:lnTo>
                    <a:pt x="191114" y="45915"/>
                  </a:lnTo>
                  <a:lnTo>
                    <a:pt x="176940" y="45915"/>
                  </a:lnTo>
                  <a:cubicBezTo>
                    <a:pt x="150545" y="18561"/>
                    <a:pt x="89448" y="0"/>
                    <a:pt x="18085"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6" name="Freeform 125">
              <a:extLst>
                <a:ext uri="{FF2B5EF4-FFF2-40B4-BE49-F238E27FC236}">
                  <a16:creationId xmlns:a16="http://schemas.microsoft.com/office/drawing/2014/main" id="{8EC05087-6595-2945-8889-687D0067CAE8}"/>
                </a:ext>
              </a:extLst>
            </p:cNvPr>
            <p:cNvSpPr/>
            <p:nvPr/>
          </p:nvSpPr>
          <p:spPr>
            <a:xfrm>
              <a:off x="-2986392" y="3113454"/>
              <a:ext cx="102644" cy="175846"/>
            </a:xfrm>
            <a:custGeom>
              <a:avLst/>
              <a:gdLst>
                <a:gd name="connsiteX0" fmla="*/ 0 w 102644"/>
                <a:gd name="connsiteY0" fmla="*/ 0 h 175846"/>
                <a:gd name="connsiteX1" fmla="*/ 0 w 102644"/>
                <a:gd name="connsiteY1" fmla="*/ 179754 h 175846"/>
                <a:gd name="connsiteX2" fmla="*/ 104600 w 102644"/>
                <a:gd name="connsiteY2" fmla="*/ 109904 h 175846"/>
                <a:gd name="connsiteX3" fmla="*/ 104600 w 102644"/>
                <a:gd name="connsiteY3" fmla="*/ 109904 h 175846"/>
                <a:gd name="connsiteX4" fmla="*/ 104600 w 102644"/>
                <a:gd name="connsiteY4" fmla="*/ 39565 h 175846"/>
                <a:gd name="connsiteX5" fmla="*/ 90425 w 102644"/>
                <a:gd name="connsiteY5" fmla="*/ 39565 h 175846"/>
                <a:gd name="connsiteX6" fmla="*/ 0 w 102644"/>
                <a:gd name="connsiteY6" fmla="*/ 0 h 17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44" h="175846">
                  <a:moveTo>
                    <a:pt x="0" y="0"/>
                  </a:moveTo>
                  <a:lnTo>
                    <a:pt x="0" y="179754"/>
                  </a:lnTo>
                  <a:cubicBezTo>
                    <a:pt x="61098" y="168031"/>
                    <a:pt x="104111" y="141165"/>
                    <a:pt x="104600" y="109904"/>
                  </a:cubicBezTo>
                  <a:lnTo>
                    <a:pt x="104600" y="109904"/>
                  </a:lnTo>
                  <a:lnTo>
                    <a:pt x="104600" y="39565"/>
                  </a:lnTo>
                  <a:lnTo>
                    <a:pt x="90425" y="39565"/>
                  </a:lnTo>
                  <a:cubicBezTo>
                    <a:pt x="72829" y="21981"/>
                    <a:pt x="40569" y="781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7" name="Freeform 126">
              <a:extLst>
                <a:ext uri="{FF2B5EF4-FFF2-40B4-BE49-F238E27FC236}">
                  <a16:creationId xmlns:a16="http://schemas.microsoft.com/office/drawing/2014/main" id="{515B11A1-DF75-484B-ABCE-D10741B6C683}"/>
                </a:ext>
              </a:extLst>
            </p:cNvPr>
            <p:cNvSpPr/>
            <p:nvPr/>
          </p:nvSpPr>
          <p:spPr>
            <a:xfrm>
              <a:off x="-3226384" y="3077302"/>
              <a:ext cx="342148" cy="151423"/>
            </a:xfrm>
            <a:custGeom>
              <a:avLst/>
              <a:gdLst>
                <a:gd name="connsiteX0" fmla="*/ 344592 w 342148"/>
                <a:gd name="connsiteY0" fmla="*/ 75717 h 151423"/>
                <a:gd name="connsiteX1" fmla="*/ 172540 w 342148"/>
                <a:gd name="connsiteY1" fmla="*/ 152405 h 151423"/>
                <a:gd name="connsiteX2" fmla="*/ 0 w 342148"/>
                <a:gd name="connsiteY2" fmla="*/ 76694 h 151423"/>
                <a:gd name="connsiteX3" fmla="*/ 172052 w 342148"/>
                <a:gd name="connsiteY3" fmla="*/ 5 h 151423"/>
                <a:gd name="connsiteX4" fmla="*/ 344592 w 342148"/>
                <a:gd name="connsiteY4" fmla="*/ 75717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8" h="151423">
                  <a:moveTo>
                    <a:pt x="344592" y="75717"/>
                  </a:moveTo>
                  <a:cubicBezTo>
                    <a:pt x="344592" y="117724"/>
                    <a:pt x="267853" y="152405"/>
                    <a:pt x="172540" y="152405"/>
                  </a:cubicBezTo>
                  <a:cubicBezTo>
                    <a:pt x="77228" y="152405"/>
                    <a:pt x="0" y="118701"/>
                    <a:pt x="0" y="76694"/>
                  </a:cubicBezTo>
                  <a:cubicBezTo>
                    <a:pt x="0" y="34686"/>
                    <a:pt x="76739" y="5"/>
                    <a:pt x="172052" y="5"/>
                  </a:cubicBezTo>
                  <a:cubicBezTo>
                    <a:pt x="266876" y="-483"/>
                    <a:pt x="344592" y="33221"/>
                    <a:pt x="344592" y="7571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8" name="Freeform 127">
              <a:extLst>
                <a:ext uri="{FF2B5EF4-FFF2-40B4-BE49-F238E27FC236}">
                  <a16:creationId xmlns:a16="http://schemas.microsoft.com/office/drawing/2014/main" id="{D4F4B94C-922C-F14A-B56C-4AB881EBF952}"/>
                </a:ext>
              </a:extLst>
            </p:cNvPr>
            <p:cNvSpPr/>
            <p:nvPr/>
          </p:nvSpPr>
          <p:spPr>
            <a:xfrm>
              <a:off x="-3205366" y="3086583"/>
              <a:ext cx="298158" cy="131885"/>
            </a:xfrm>
            <a:custGeom>
              <a:avLst/>
              <a:gdLst>
                <a:gd name="connsiteX0" fmla="*/ 302068 w 298157"/>
                <a:gd name="connsiteY0" fmla="*/ 66437 h 131884"/>
                <a:gd name="connsiteX1" fmla="*/ 151523 w 298157"/>
                <a:gd name="connsiteY1" fmla="*/ 133356 h 131884"/>
                <a:gd name="connsiteX2" fmla="*/ 0 w 298157"/>
                <a:gd name="connsiteY2" fmla="*/ 66925 h 131884"/>
                <a:gd name="connsiteX3" fmla="*/ 150545 w 298157"/>
                <a:gd name="connsiteY3" fmla="*/ 6 h 131884"/>
                <a:gd name="connsiteX4" fmla="*/ 302068 w 298157"/>
                <a:gd name="connsiteY4" fmla="*/ 66437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157" h="131884">
                  <a:moveTo>
                    <a:pt x="302068" y="66437"/>
                  </a:moveTo>
                  <a:cubicBezTo>
                    <a:pt x="302068" y="103560"/>
                    <a:pt x="234616" y="133356"/>
                    <a:pt x="151523" y="133356"/>
                  </a:cubicBezTo>
                  <a:cubicBezTo>
                    <a:pt x="67941" y="133356"/>
                    <a:pt x="489" y="103560"/>
                    <a:pt x="0" y="66925"/>
                  </a:cubicBezTo>
                  <a:cubicBezTo>
                    <a:pt x="0" y="29802"/>
                    <a:pt x="67452" y="6"/>
                    <a:pt x="150545" y="6"/>
                  </a:cubicBezTo>
                  <a:cubicBezTo>
                    <a:pt x="234127" y="-483"/>
                    <a:pt x="302068" y="29314"/>
                    <a:pt x="302068" y="6643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29" name="Freeform 128">
              <a:extLst>
                <a:ext uri="{FF2B5EF4-FFF2-40B4-BE49-F238E27FC236}">
                  <a16:creationId xmlns:a16="http://schemas.microsoft.com/office/drawing/2014/main" id="{9DC75B47-EE48-CB4D-B83D-169DC948EE57}"/>
                </a:ext>
              </a:extLst>
            </p:cNvPr>
            <p:cNvSpPr/>
            <p:nvPr/>
          </p:nvSpPr>
          <p:spPr>
            <a:xfrm>
              <a:off x="-4399953" y="2372946"/>
              <a:ext cx="1339266" cy="903654"/>
            </a:xfrm>
            <a:custGeom>
              <a:avLst/>
              <a:gdLst>
                <a:gd name="connsiteX0" fmla="*/ 0 w 1339266"/>
                <a:gd name="connsiteY0" fmla="*/ 0 h 903653"/>
                <a:gd name="connsiteX1" fmla="*/ 0 w 1339266"/>
                <a:gd name="connsiteY1" fmla="*/ 139212 h 903653"/>
                <a:gd name="connsiteX2" fmla="*/ 1343665 w 1339266"/>
                <a:gd name="connsiteY2" fmla="*/ 906096 h 903653"/>
                <a:gd name="connsiteX3" fmla="*/ 1343665 w 1339266"/>
                <a:gd name="connsiteY3" fmla="*/ 767862 h 903653"/>
              </a:gdLst>
              <a:ahLst/>
              <a:cxnLst>
                <a:cxn ang="0">
                  <a:pos x="connsiteX0" y="connsiteY0"/>
                </a:cxn>
                <a:cxn ang="0">
                  <a:pos x="connsiteX1" y="connsiteY1"/>
                </a:cxn>
                <a:cxn ang="0">
                  <a:pos x="connsiteX2" y="connsiteY2"/>
                </a:cxn>
                <a:cxn ang="0">
                  <a:pos x="connsiteX3" y="connsiteY3"/>
                </a:cxn>
              </a:cxnLst>
              <a:rect l="l" t="t" r="r" b="b"/>
              <a:pathLst>
                <a:path w="1339266" h="903653">
                  <a:moveTo>
                    <a:pt x="0" y="0"/>
                  </a:moveTo>
                  <a:lnTo>
                    <a:pt x="0" y="139212"/>
                  </a:lnTo>
                  <a:lnTo>
                    <a:pt x="1343665" y="906096"/>
                  </a:lnTo>
                  <a:lnTo>
                    <a:pt x="1343665" y="7678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0" name="Freeform 129">
              <a:extLst>
                <a:ext uri="{FF2B5EF4-FFF2-40B4-BE49-F238E27FC236}">
                  <a16:creationId xmlns:a16="http://schemas.microsoft.com/office/drawing/2014/main" id="{99912B13-3035-DF46-A844-C6AA6DD8E73C}"/>
                </a:ext>
              </a:extLst>
            </p:cNvPr>
            <p:cNvSpPr/>
            <p:nvPr/>
          </p:nvSpPr>
          <p:spPr>
            <a:xfrm>
              <a:off x="-4399953" y="1607527"/>
              <a:ext cx="2673645" cy="1528885"/>
            </a:xfrm>
            <a:custGeom>
              <a:avLst/>
              <a:gdLst>
                <a:gd name="connsiteX0" fmla="*/ 1334867 w 2673644"/>
                <a:gd name="connsiteY0" fmla="*/ 0 h 1528884"/>
                <a:gd name="connsiteX1" fmla="*/ 0 w 2673644"/>
                <a:gd name="connsiteY1" fmla="*/ 766396 h 1528884"/>
                <a:gd name="connsiteX2" fmla="*/ 1343665 w 2673644"/>
                <a:gd name="connsiteY2" fmla="*/ 1533281 h 1528884"/>
                <a:gd name="connsiteX3" fmla="*/ 2678532 w 2673644"/>
                <a:gd name="connsiteY3" fmla="*/ 766396 h 1528884"/>
              </a:gdLst>
              <a:ahLst/>
              <a:cxnLst>
                <a:cxn ang="0">
                  <a:pos x="connsiteX0" y="connsiteY0"/>
                </a:cxn>
                <a:cxn ang="0">
                  <a:pos x="connsiteX1" y="connsiteY1"/>
                </a:cxn>
                <a:cxn ang="0">
                  <a:pos x="connsiteX2" y="connsiteY2"/>
                </a:cxn>
                <a:cxn ang="0">
                  <a:pos x="connsiteX3" y="connsiteY3"/>
                </a:cxn>
              </a:cxnLst>
              <a:rect l="l" t="t" r="r" b="b"/>
              <a:pathLst>
                <a:path w="2673644" h="1528884">
                  <a:moveTo>
                    <a:pt x="1334867" y="0"/>
                  </a:moveTo>
                  <a:lnTo>
                    <a:pt x="0" y="766396"/>
                  </a:lnTo>
                  <a:lnTo>
                    <a:pt x="1343665" y="1533281"/>
                  </a:lnTo>
                  <a:lnTo>
                    <a:pt x="2678532" y="7663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1" name="Freeform 130">
              <a:extLst>
                <a:ext uri="{FF2B5EF4-FFF2-40B4-BE49-F238E27FC236}">
                  <a16:creationId xmlns:a16="http://schemas.microsoft.com/office/drawing/2014/main" id="{9928E092-AE15-684A-A75D-8AB805E3B87F}"/>
                </a:ext>
              </a:extLst>
            </p:cNvPr>
            <p:cNvSpPr/>
            <p:nvPr/>
          </p:nvSpPr>
          <p:spPr>
            <a:xfrm>
              <a:off x="-3056288" y="2373923"/>
              <a:ext cx="1334378" cy="903654"/>
            </a:xfrm>
            <a:custGeom>
              <a:avLst/>
              <a:gdLst>
                <a:gd name="connsiteX0" fmla="*/ 1334867 w 1334378"/>
                <a:gd name="connsiteY0" fmla="*/ 0 h 903653"/>
                <a:gd name="connsiteX1" fmla="*/ 0 w 1334378"/>
                <a:gd name="connsiteY1" fmla="*/ 766885 h 903653"/>
                <a:gd name="connsiteX2" fmla="*/ 0 w 1334378"/>
                <a:gd name="connsiteY2" fmla="*/ 905119 h 903653"/>
                <a:gd name="connsiteX3" fmla="*/ 1334867 w 1334378"/>
                <a:gd name="connsiteY3" fmla="*/ 138235 h 903653"/>
              </a:gdLst>
              <a:ahLst/>
              <a:cxnLst>
                <a:cxn ang="0">
                  <a:pos x="connsiteX0" y="connsiteY0"/>
                </a:cxn>
                <a:cxn ang="0">
                  <a:pos x="connsiteX1" y="connsiteY1"/>
                </a:cxn>
                <a:cxn ang="0">
                  <a:pos x="connsiteX2" y="connsiteY2"/>
                </a:cxn>
                <a:cxn ang="0">
                  <a:pos x="connsiteX3" y="connsiteY3"/>
                </a:cxn>
              </a:cxnLst>
              <a:rect l="l" t="t" r="r" b="b"/>
              <a:pathLst>
                <a:path w="1334378" h="903653">
                  <a:moveTo>
                    <a:pt x="1334867" y="0"/>
                  </a:moveTo>
                  <a:lnTo>
                    <a:pt x="0" y="766885"/>
                  </a:lnTo>
                  <a:lnTo>
                    <a:pt x="0" y="905119"/>
                  </a:lnTo>
                  <a:lnTo>
                    <a:pt x="1334867" y="138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2" name="Freeform 131">
              <a:extLst>
                <a:ext uri="{FF2B5EF4-FFF2-40B4-BE49-F238E27FC236}">
                  <a16:creationId xmlns:a16="http://schemas.microsoft.com/office/drawing/2014/main" id="{328F5139-3955-C240-AF6B-E3E9F9D78105}"/>
                </a:ext>
              </a:extLst>
            </p:cNvPr>
            <p:cNvSpPr/>
            <p:nvPr/>
          </p:nvSpPr>
          <p:spPr>
            <a:xfrm>
              <a:off x="-4332990" y="1645627"/>
              <a:ext cx="2541673" cy="1455615"/>
            </a:xfrm>
            <a:custGeom>
              <a:avLst/>
              <a:gdLst>
                <a:gd name="connsiteX0" fmla="*/ 1267904 w 2541673"/>
                <a:gd name="connsiteY0" fmla="*/ 0 h 1455615"/>
                <a:gd name="connsiteX1" fmla="*/ 0 w 2541673"/>
                <a:gd name="connsiteY1" fmla="*/ 728296 h 1455615"/>
                <a:gd name="connsiteX2" fmla="*/ 1276702 w 2541673"/>
                <a:gd name="connsiteY2" fmla="*/ 1457081 h 1455615"/>
                <a:gd name="connsiteX3" fmla="*/ 2544606 w 2541673"/>
                <a:gd name="connsiteY3" fmla="*/ 728296 h 1455615"/>
              </a:gdLst>
              <a:ahLst/>
              <a:cxnLst>
                <a:cxn ang="0">
                  <a:pos x="connsiteX0" y="connsiteY0"/>
                </a:cxn>
                <a:cxn ang="0">
                  <a:pos x="connsiteX1" y="connsiteY1"/>
                </a:cxn>
                <a:cxn ang="0">
                  <a:pos x="connsiteX2" y="connsiteY2"/>
                </a:cxn>
                <a:cxn ang="0">
                  <a:pos x="connsiteX3" y="connsiteY3"/>
                </a:cxn>
              </a:cxnLst>
              <a:rect l="l" t="t" r="r" b="b"/>
              <a:pathLst>
                <a:path w="2541673" h="1455615">
                  <a:moveTo>
                    <a:pt x="1267904" y="0"/>
                  </a:moveTo>
                  <a:lnTo>
                    <a:pt x="0" y="728296"/>
                  </a:lnTo>
                  <a:lnTo>
                    <a:pt x="1276702" y="1457081"/>
                  </a:lnTo>
                  <a:lnTo>
                    <a:pt x="2544606" y="7282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3" name="Freeform 132">
              <a:extLst>
                <a:ext uri="{FF2B5EF4-FFF2-40B4-BE49-F238E27FC236}">
                  <a16:creationId xmlns:a16="http://schemas.microsoft.com/office/drawing/2014/main" id="{06E2490E-7E19-2F48-B334-6EA96897E20B}"/>
                </a:ext>
              </a:extLst>
            </p:cNvPr>
            <p:cNvSpPr/>
            <p:nvPr/>
          </p:nvSpPr>
          <p:spPr>
            <a:xfrm>
              <a:off x="-3400391" y="1784838"/>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9"/>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4" name="Freeform 133">
              <a:extLst>
                <a:ext uri="{FF2B5EF4-FFF2-40B4-BE49-F238E27FC236}">
                  <a16:creationId xmlns:a16="http://schemas.microsoft.com/office/drawing/2014/main" id="{92843675-965A-BA40-BC25-71F1B71AC9CA}"/>
                </a:ext>
              </a:extLst>
            </p:cNvPr>
            <p:cNvSpPr/>
            <p:nvPr/>
          </p:nvSpPr>
          <p:spPr>
            <a:xfrm>
              <a:off x="-3456112" y="1774581"/>
              <a:ext cx="131971" cy="156308"/>
            </a:xfrm>
            <a:custGeom>
              <a:avLst/>
              <a:gdLst>
                <a:gd name="connsiteX0" fmla="*/ 0 w 131971"/>
                <a:gd name="connsiteY0" fmla="*/ 79131 h 156307"/>
                <a:gd name="connsiteX1" fmla="*/ 0 w 131971"/>
                <a:gd name="connsiteY1" fmla="*/ 0 h 156307"/>
                <a:gd name="connsiteX2" fmla="*/ 134904 w 131971"/>
                <a:gd name="connsiteY2" fmla="*/ 77177 h 156307"/>
                <a:gd name="connsiteX3" fmla="*/ 134904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0" y="79131"/>
                  </a:moveTo>
                  <a:lnTo>
                    <a:pt x="0" y="0"/>
                  </a:lnTo>
                  <a:lnTo>
                    <a:pt x="134904" y="77177"/>
                  </a:lnTo>
                  <a:lnTo>
                    <a:pt x="134904"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5" name="Freeform 134">
              <a:extLst>
                <a:ext uri="{FF2B5EF4-FFF2-40B4-BE49-F238E27FC236}">
                  <a16:creationId xmlns:a16="http://schemas.microsoft.com/office/drawing/2014/main" id="{06B29B39-6223-B74B-ABBE-153DFA9A62EF}"/>
                </a:ext>
              </a:extLst>
            </p:cNvPr>
            <p:cNvSpPr/>
            <p:nvPr/>
          </p:nvSpPr>
          <p:spPr>
            <a:xfrm>
              <a:off x="-3321208" y="1774581"/>
              <a:ext cx="131971" cy="156308"/>
            </a:xfrm>
            <a:custGeom>
              <a:avLst/>
              <a:gdLst>
                <a:gd name="connsiteX0" fmla="*/ 134904 w 131971"/>
                <a:gd name="connsiteY0" fmla="*/ 79131 h 156307"/>
                <a:gd name="connsiteX1" fmla="*/ 134904 w 131971"/>
                <a:gd name="connsiteY1" fmla="*/ 0 h 156307"/>
                <a:gd name="connsiteX2" fmla="*/ 0 w 131971"/>
                <a:gd name="connsiteY2" fmla="*/ 77177 h 156307"/>
                <a:gd name="connsiteX3" fmla="*/ 0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134904" y="79131"/>
                  </a:moveTo>
                  <a:lnTo>
                    <a:pt x="134904" y="0"/>
                  </a:lnTo>
                  <a:lnTo>
                    <a:pt x="0" y="77177"/>
                  </a:lnTo>
                  <a:lnTo>
                    <a:pt x="0"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6" name="Freeform 135">
              <a:extLst>
                <a:ext uri="{FF2B5EF4-FFF2-40B4-BE49-F238E27FC236}">
                  <a16:creationId xmlns:a16="http://schemas.microsoft.com/office/drawing/2014/main" id="{C4F7F209-6C46-D24E-A93E-D143137D7863}"/>
                </a:ext>
              </a:extLst>
            </p:cNvPr>
            <p:cNvSpPr/>
            <p:nvPr/>
          </p:nvSpPr>
          <p:spPr>
            <a:xfrm>
              <a:off x="-3454157" y="1119065"/>
              <a:ext cx="78205" cy="693615"/>
            </a:xfrm>
            <a:custGeom>
              <a:avLst/>
              <a:gdLst>
                <a:gd name="connsiteX0" fmla="*/ 79183 w 78205"/>
                <a:gd name="connsiteY0" fmla="*/ 0 h 693615"/>
                <a:gd name="connsiteX1" fmla="*/ 0 w 78205"/>
                <a:gd name="connsiteY1" fmla="*/ 0 h 693615"/>
                <a:gd name="connsiteX2" fmla="*/ 0 w 78205"/>
                <a:gd name="connsiteY2" fmla="*/ 626208 h 693615"/>
                <a:gd name="connsiteX3" fmla="*/ 79183 w 78205"/>
                <a:gd name="connsiteY3" fmla="*/ 696546 h 693615"/>
                <a:gd name="connsiteX4" fmla="*/ 79183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79183" y="0"/>
                  </a:moveTo>
                  <a:lnTo>
                    <a:pt x="0" y="0"/>
                  </a:lnTo>
                  <a:cubicBezTo>
                    <a:pt x="0" y="0"/>
                    <a:pt x="0" y="621323"/>
                    <a:pt x="0" y="626208"/>
                  </a:cubicBezTo>
                  <a:cubicBezTo>
                    <a:pt x="0" y="657469"/>
                    <a:pt x="32748" y="684823"/>
                    <a:pt x="79183" y="696546"/>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7" name="Freeform 136">
              <a:extLst>
                <a:ext uri="{FF2B5EF4-FFF2-40B4-BE49-F238E27FC236}">
                  <a16:creationId xmlns:a16="http://schemas.microsoft.com/office/drawing/2014/main" id="{0628BA07-0344-CF4C-861A-1F0F83A492FF}"/>
                </a:ext>
              </a:extLst>
            </p:cNvPr>
            <p:cNvSpPr/>
            <p:nvPr/>
          </p:nvSpPr>
          <p:spPr>
            <a:xfrm>
              <a:off x="-3267442" y="1119554"/>
              <a:ext cx="78205" cy="693615"/>
            </a:xfrm>
            <a:custGeom>
              <a:avLst/>
              <a:gdLst>
                <a:gd name="connsiteX0" fmla="*/ 0 w 78205"/>
                <a:gd name="connsiteY0" fmla="*/ 0 h 693615"/>
                <a:gd name="connsiteX1" fmla="*/ 0 w 78205"/>
                <a:gd name="connsiteY1" fmla="*/ 696058 h 693615"/>
                <a:gd name="connsiteX2" fmla="*/ 79672 w 78205"/>
                <a:gd name="connsiteY2" fmla="*/ 625719 h 693615"/>
                <a:gd name="connsiteX3" fmla="*/ 79672 w 78205"/>
                <a:gd name="connsiteY3" fmla="*/ 0 h 693615"/>
                <a:gd name="connsiteX4" fmla="*/ 0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0" y="0"/>
                  </a:moveTo>
                  <a:lnTo>
                    <a:pt x="0" y="696058"/>
                  </a:lnTo>
                  <a:cubicBezTo>
                    <a:pt x="46923" y="684335"/>
                    <a:pt x="79672" y="656981"/>
                    <a:pt x="79672" y="625719"/>
                  </a:cubicBezTo>
                  <a:cubicBezTo>
                    <a:pt x="79672" y="583223"/>
                    <a:pt x="79672" y="0"/>
                    <a:pt x="79672" y="0"/>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8" name="Freeform 137">
              <a:extLst>
                <a:ext uri="{FF2B5EF4-FFF2-40B4-BE49-F238E27FC236}">
                  <a16:creationId xmlns:a16="http://schemas.microsoft.com/office/drawing/2014/main" id="{209B24E2-8DEC-9F44-9BE8-B3B689D420D1}"/>
                </a:ext>
              </a:extLst>
            </p:cNvPr>
            <p:cNvSpPr/>
            <p:nvPr/>
          </p:nvSpPr>
          <p:spPr>
            <a:xfrm>
              <a:off x="-3375463" y="1119065"/>
              <a:ext cx="107532" cy="698500"/>
            </a:xfrm>
            <a:custGeom>
              <a:avLst/>
              <a:gdLst>
                <a:gd name="connsiteX0" fmla="*/ 489 w 107532"/>
                <a:gd name="connsiteY0" fmla="*/ 696546 h 698500"/>
                <a:gd name="connsiteX1" fmla="*/ 54255 w 107532"/>
                <a:gd name="connsiteY1" fmla="*/ 702896 h 698500"/>
                <a:gd name="connsiteX2" fmla="*/ 107532 w 107532"/>
                <a:gd name="connsiteY2" fmla="*/ 696546 h 698500"/>
                <a:gd name="connsiteX3" fmla="*/ 107532 w 107532"/>
                <a:gd name="connsiteY3" fmla="*/ 488 h 698500"/>
                <a:gd name="connsiteX4" fmla="*/ 0 w 107532"/>
                <a:gd name="connsiteY4" fmla="*/ 0 h 698500"/>
                <a:gd name="connsiteX5" fmla="*/ 489 w 107532"/>
                <a:gd name="connsiteY5" fmla="*/ 696546 h 698500"/>
                <a:gd name="connsiteX6" fmla="*/ 489 w 107532"/>
                <a:gd name="connsiteY6" fmla="*/ 696546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698500">
                  <a:moveTo>
                    <a:pt x="489" y="696546"/>
                  </a:moveTo>
                  <a:cubicBezTo>
                    <a:pt x="17107" y="700942"/>
                    <a:pt x="35192" y="702896"/>
                    <a:pt x="54255" y="702896"/>
                  </a:cubicBezTo>
                  <a:cubicBezTo>
                    <a:pt x="73317" y="702896"/>
                    <a:pt x="91403" y="700454"/>
                    <a:pt x="107532" y="696546"/>
                  </a:cubicBezTo>
                  <a:lnTo>
                    <a:pt x="107532" y="488"/>
                  </a:lnTo>
                  <a:lnTo>
                    <a:pt x="0" y="0"/>
                  </a:lnTo>
                  <a:lnTo>
                    <a:pt x="489" y="696546"/>
                  </a:lnTo>
                  <a:lnTo>
                    <a:pt x="489" y="6965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39" name="Freeform 138">
              <a:extLst>
                <a:ext uri="{FF2B5EF4-FFF2-40B4-BE49-F238E27FC236}">
                  <a16:creationId xmlns:a16="http://schemas.microsoft.com/office/drawing/2014/main" id="{4FE758F0-86D3-914D-AA80-0C979CC300DF}"/>
                </a:ext>
              </a:extLst>
            </p:cNvPr>
            <p:cNvSpPr/>
            <p:nvPr/>
          </p:nvSpPr>
          <p:spPr>
            <a:xfrm>
              <a:off x="-3212698" y="1769696"/>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0" name="Freeform 139">
              <a:extLst>
                <a:ext uri="{FF2B5EF4-FFF2-40B4-BE49-F238E27FC236}">
                  <a16:creationId xmlns:a16="http://schemas.microsoft.com/office/drawing/2014/main" id="{1875E5CF-4FE8-0449-96C7-F7DBB2D7A4B3}"/>
                </a:ext>
              </a:extLst>
            </p:cNvPr>
            <p:cNvSpPr/>
            <p:nvPr/>
          </p:nvSpPr>
          <p:spPr>
            <a:xfrm>
              <a:off x="-3330006" y="1808285"/>
              <a:ext cx="83093" cy="39077"/>
            </a:xfrm>
            <a:custGeom>
              <a:avLst/>
              <a:gdLst>
                <a:gd name="connsiteX0" fmla="*/ 48878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8878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8878" y="10258"/>
                  </a:moveTo>
                  <a:lnTo>
                    <a:pt x="0" y="38100"/>
                  </a:lnTo>
                  <a:lnTo>
                    <a:pt x="8798" y="43473"/>
                  </a:lnTo>
                  <a:lnTo>
                    <a:pt x="85048" y="0"/>
                  </a:lnTo>
                  <a:cubicBezTo>
                    <a:pt x="74295" y="4396"/>
                    <a:pt x="62076" y="7815"/>
                    <a:pt x="48878"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1" name="Freeform 140">
              <a:extLst>
                <a:ext uri="{FF2B5EF4-FFF2-40B4-BE49-F238E27FC236}">
                  <a16:creationId xmlns:a16="http://schemas.microsoft.com/office/drawing/2014/main" id="{DAAD8164-0936-C74D-ACBD-74FD87669170}"/>
                </a:ext>
              </a:extLst>
            </p:cNvPr>
            <p:cNvSpPr/>
            <p:nvPr/>
          </p:nvSpPr>
          <p:spPr>
            <a:xfrm>
              <a:off x="-3456112" y="1769696"/>
              <a:ext cx="24439" cy="19538"/>
            </a:xfrm>
            <a:custGeom>
              <a:avLst/>
              <a:gdLst>
                <a:gd name="connsiteX0" fmla="*/ 8798 w 24439"/>
                <a:gd name="connsiteY0" fmla="*/ 0 h 19538"/>
                <a:gd name="connsiteX1" fmla="*/ 0 w 24439"/>
                <a:gd name="connsiteY1" fmla="*/ 5373 h 19538"/>
                <a:gd name="connsiteX2" fmla="*/ 27372 w 24439"/>
                <a:gd name="connsiteY2" fmla="*/ 21004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5373"/>
                  </a:lnTo>
                  <a:lnTo>
                    <a:pt x="27372" y="21004"/>
                  </a:lnTo>
                  <a:cubicBezTo>
                    <a:pt x="19551" y="14654"/>
                    <a:pt x="13197" y="7327"/>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2" name="Freeform 141">
              <a:extLst>
                <a:ext uri="{FF2B5EF4-FFF2-40B4-BE49-F238E27FC236}">
                  <a16:creationId xmlns:a16="http://schemas.microsoft.com/office/drawing/2014/main" id="{ABFB0B5A-9F6E-634E-B0E6-65F3972004C1}"/>
                </a:ext>
              </a:extLst>
            </p:cNvPr>
            <p:cNvSpPr/>
            <p:nvPr/>
          </p:nvSpPr>
          <p:spPr>
            <a:xfrm>
              <a:off x="-3398436" y="1807796"/>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1242" y="4396"/>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3" name="Freeform 142">
              <a:extLst>
                <a:ext uri="{FF2B5EF4-FFF2-40B4-BE49-F238E27FC236}">
                  <a16:creationId xmlns:a16="http://schemas.microsoft.com/office/drawing/2014/main" id="{237FD6F6-8DC0-9343-9D0C-D53B506DC999}"/>
                </a:ext>
              </a:extLst>
            </p:cNvPr>
            <p:cNvSpPr/>
            <p:nvPr/>
          </p:nvSpPr>
          <p:spPr>
            <a:xfrm>
              <a:off x="-3454157" y="1042865"/>
              <a:ext cx="263943" cy="151423"/>
            </a:xfrm>
            <a:custGeom>
              <a:avLst/>
              <a:gdLst>
                <a:gd name="connsiteX0" fmla="*/ 0 w 263942"/>
                <a:gd name="connsiteY0" fmla="*/ 76688 h 151423"/>
                <a:gd name="connsiteX1" fmla="*/ 132949 w 263942"/>
                <a:gd name="connsiteY1" fmla="*/ 0 h 151423"/>
                <a:gd name="connsiteX2" fmla="*/ 265898 w 263942"/>
                <a:gd name="connsiteY2" fmla="*/ 76688 h 151423"/>
                <a:gd name="connsiteX3" fmla="*/ 132460 w 263942"/>
                <a:gd name="connsiteY3" fmla="*/ 153865 h 151423"/>
                <a:gd name="connsiteX4" fmla="*/ 0 w 263942"/>
                <a:gd name="connsiteY4" fmla="*/ 76688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6688"/>
                  </a:moveTo>
                  <a:cubicBezTo>
                    <a:pt x="0" y="34192"/>
                    <a:pt x="59631" y="0"/>
                    <a:pt x="132949" y="0"/>
                  </a:cubicBezTo>
                  <a:cubicBezTo>
                    <a:pt x="206266" y="0"/>
                    <a:pt x="265898" y="34192"/>
                    <a:pt x="265898" y="76688"/>
                  </a:cubicBezTo>
                  <a:cubicBezTo>
                    <a:pt x="265898" y="119185"/>
                    <a:pt x="206266" y="153865"/>
                    <a:pt x="132460" y="153865"/>
                  </a:cubicBezTo>
                  <a:cubicBezTo>
                    <a:pt x="59631" y="153377"/>
                    <a:pt x="0" y="119185"/>
                    <a:pt x="0" y="766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4" name="Freeform 143">
              <a:extLst>
                <a:ext uri="{FF2B5EF4-FFF2-40B4-BE49-F238E27FC236}">
                  <a16:creationId xmlns:a16="http://schemas.microsoft.com/office/drawing/2014/main" id="{61313060-AEE0-A541-8188-3EEE14051664}"/>
                </a:ext>
              </a:extLst>
            </p:cNvPr>
            <p:cNvSpPr/>
            <p:nvPr/>
          </p:nvSpPr>
          <p:spPr>
            <a:xfrm>
              <a:off x="-3450247" y="1035050"/>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0890" y="149469"/>
                    <a:pt x="129528" y="149469"/>
                  </a:cubicBezTo>
                  <a:cubicBezTo>
                    <a:pt x="58165" y="149469"/>
                    <a:pt x="0" y="115765"/>
                    <a:pt x="0" y="74735"/>
                  </a:cubicBezTo>
                  <a:cubicBezTo>
                    <a:pt x="0" y="33215"/>
                    <a:pt x="58165" y="0"/>
                    <a:pt x="129528" y="0"/>
                  </a:cubicBezTo>
                  <a:cubicBezTo>
                    <a:pt x="200890" y="0"/>
                    <a:pt x="259055" y="33215"/>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5" name="Freeform 144">
              <a:extLst>
                <a:ext uri="{FF2B5EF4-FFF2-40B4-BE49-F238E27FC236}">
                  <a16:creationId xmlns:a16="http://schemas.microsoft.com/office/drawing/2014/main" id="{5049667B-93AD-0047-A13B-FF667E6BE733}"/>
                </a:ext>
              </a:extLst>
            </p:cNvPr>
            <p:cNvSpPr/>
            <p:nvPr/>
          </p:nvSpPr>
          <p:spPr>
            <a:xfrm>
              <a:off x="-3450736" y="1035050"/>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2"/>
                    <a:pt x="124640" y="0"/>
                  </a:cubicBezTo>
                  <a:cubicBezTo>
                    <a:pt x="55233"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6" name="Freeform 145">
              <a:extLst>
                <a:ext uri="{FF2B5EF4-FFF2-40B4-BE49-F238E27FC236}">
                  <a16:creationId xmlns:a16="http://schemas.microsoft.com/office/drawing/2014/main" id="{2A7BCC35-5C2A-394D-B6AC-CB01FB301074}"/>
                </a:ext>
              </a:extLst>
            </p:cNvPr>
            <p:cNvSpPr/>
            <p:nvPr/>
          </p:nvSpPr>
          <p:spPr>
            <a:xfrm>
              <a:off x="-3323652" y="1035538"/>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201" y="131396"/>
                    <a:pt x="132460" y="105019"/>
                    <a:pt x="132460" y="74735"/>
                  </a:cubicBezTo>
                  <a:cubicBezTo>
                    <a:pt x="132460" y="34192"/>
                    <a:pt x="76250" y="977"/>
                    <a:pt x="5865" y="0"/>
                  </a:cubicBezTo>
                  <a:cubicBezTo>
                    <a:pt x="2444"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7" name="Freeform 146">
              <a:extLst>
                <a:ext uri="{FF2B5EF4-FFF2-40B4-BE49-F238E27FC236}">
                  <a16:creationId xmlns:a16="http://schemas.microsoft.com/office/drawing/2014/main" id="{EB01BFCC-825A-524B-893E-9523E7460BE1}"/>
                </a:ext>
              </a:extLst>
            </p:cNvPr>
            <p:cNvSpPr/>
            <p:nvPr/>
          </p:nvSpPr>
          <p:spPr>
            <a:xfrm>
              <a:off x="-3374974" y="1050681"/>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4"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8" name="Freeform 147">
              <a:extLst>
                <a:ext uri="{FF2B5EF4-FFF2-40B4-BE49-F238E27FC236}">
                  <a16:creationId xmlns:a16="http://schemas.microsoft.com/office/drawing/2014/main" id="{523A8120-52AF-EC49-8598-6225C9940563}"/>
                </a:ext>
              </a:extLst>
            </p:cNvPr>
            <p:cNvSpPr/>
            <p:nvPr/>
          </p:nvSpPr>
          <p:spPr>
            <a:xfrm>
              <a:off x="-3366176" y="1059962"/>
              <a:ext cx="87981" cy="34192"/>
            </a:xfrm>
            <a:custGeom>
              <a:avLst/>
              <a:gdLst>
                <a:gd name="connsiteX0" fmla="*/ 45457 w 87980"/>
                <a:gd name="connsiteY0" fmla="*/ 24423 h 34192"/>
                <a:gd name="connsiteX1" fmla="*/ 0 w 87980"/>
                <a:gd name="connsiteY1" fmla="*/ 0 h 34192"/>
                <a:gd name="connsiteX2" fmla="*/ 0 w 87980"/>
                <a:gd name="connsiteY2" fmla="*/ 11235 h 34192"/>
                <a:gd name="connsiteX3" fmla="*/ 45457 w 87980"/>
                <a:gd name="connsiteY3" fmla="*/ 37612 h 34192"/>
                <a:gd name="connsiteX4" fmla="*/ 90914 w 87980"/>
                <a:gd name="connsiteY4" fmla="*/ 11235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6" y="24423"/>
                    <a:pt x="1466" y="13677"/>
                    <a:pt x="0" y="0"/>
                  </a:cubicBezTo>
                  <a:cubicBezTo>
                    <a:pt x="0" y="488"/>
                    <a:pt x="0" y="10746"/>
                    <a:pt x="0" y="11235"/>
                  </a:cubicBezTo>
                  <a:cubicBezTo>
                    <a:pt x="0" y="25888"/>
                    <a:pt x="20529" y="37612"/>
                    <a:pt x="45457" y="37612"/>
                  </a:cubicBezTo>
                  <a:cubicBezTo>
                    <a:pt x="70385" y="37612"/>
                    <a:pt x="90914" y="25888"/>
                    <a:pt x="90914" y="11235"/>
                  </a:cubicBezTo>
                  <a:cubicBezTo>
                    <a:pt x="90914" y="10746"/>
                    <a:pt x="90914" y="977"/>
                    <a:pt x="90914" y="0"/>
                  </a:cubicBezTo>
                  <a:cubicBezTo>
                    <a:pt x="88958" y="13677"/>
                    <a:pt x="69407"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49" name="Freeform 148">
              <a:extLst>
                <a:ext uri="{FF2B5EF4-FFF2-40B4-BE49-F238E27FC236}">
                  <a16:creationId xmlns:a16="http://schemas.microsoft.com/office/drawing/2014/main" id="{9D8F18BA-1049-1943-B629-D49A79E2C505}"/>
                </a:ext>
              </a:extLst>
            </p:cNvPr>
            <p:cNvSpPr/>
            <p:nvPr/>
          </p:nvSpPr>
          <p:spPr>
            <a:xfrm>
              <a:off x="-3366176" y="1034562"/>
              <a:ext cx="87981" cy="48846"/>
            </a:xfrm>
            <a:custGeom>
              <a:avLst/>
              <a:gdLst>
                <a:gd name="connsiteX0" fmla="*/ 90914 w 87980"/>
                <a:gd name="connsiteY0" fmla="*/ 25888 h 48846"/>
                <a:gd name="connsiteX1" fmla="*/ 45457 w 87980"/>
                <a:gd name="connsiteY1" fmla="*/ 52265 h 48846"/>
                <a:gd name="connsiteX2" fmla="*/ 0 w 87980"/>
                <a:gd name="connsiteY2" fmla="*/ 25888 h 48846"/>
                <a:gd name="connsiteX3" fmla="*/ 45457 w 87980"/>
                <a:gd name="connsiteY3" fmla="*/ 0 h 48846"/>
                <a:gd name="connsiteX4" fmla="*/ 90914 w 87980"/>
                <a:gd name="connsiteY4" fmla="*/ 25888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5888"/>
                  </a:moveTo>
                  <a:cubicBezTo>
                    <a:pt x="90914" y="40542"/>
                    <a:pt x="70385" y="52265"/>
                    <a:pt x="45457" y="52265"/>
                  </a:cubicBezTo>
                  <a:cubicBezTo>
                    <a:pt x="20529" y="52265"/>
                    <a:pt x="0" y="40542"/>
                    <a:pt x="0" y="25888"/>
                  </a:cubicBezTo>
                  <a:cubicBezTo>
                    <a:pt x="0" y="11723"/>
                    <a:pt x="20529" y="0"/>
                    <a:pt x="45457" y="0"/>
                  </a:cubicBezTo>
                  <a:cubicBezTo>
                    <a:pt x="70385" y="0"/>
                    <a:pt x="90914" y="11723"/>
                    <a:pt x="90914" y="258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0" name="Freeform 149">
              <a:extLst>
                <a:ext uri="{FF2B5EF4-FFF2-40B4-BE49-F238E27FC236}">
                  <a16:creationId xmlns:a16="http://schemas.microsoft.com/office/drawing/2014/main" id="{D1A27466-6D3E-404D-8CFF-42C2C5336256}"/>
                </a:ext>
              </a:extLst>
            </p:cNvPr>
            <p:cNvSpPr/>
            <p:nvPr/>
          </p:nvSpPr>
          <p:spPr>
            <a:xfrm>
              <a:off x="-3456112" y="1774581"/>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7177 h 156307"/>
                <a:gd name="connsiteX4" fmla="*/ 0 w 131971"/>
                <a:gd name="connsiteY4" fmla="*/ 0 h 156307"/>
                <a:gd name="connsiteX5" fmla="*/ 120241 w 131971"/>
                <a:gd name="connsiteY5" fmla="*/ 130908 h 156307"/>
                <a:gd name="connsiteX6" fmla="*/ 14663 w 131971"/>
                <a:gd name="connsiteY6" fmla="*/ 70827 h 156307"/>
                <a:gd name="connsiteX7" fmla="*/ 14663 w 131971"/>
                <a:gd name="connsiteY7" fmla="*/ 25889 h 156307"/>
                <a:gd name="connsiteX8" fmla="*/ 120241 w 131971"/>
                <a:gd name="connsiteY8" fmla="*/ 85969 h 156307"/>
                <a:gd name="connsiteX9" fmla="*/ 120241 w 131971"/>
                <a:gd name="connsiteY9" fmla="*/ 130908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7177"/>
                  </a:lnTo>
                  <a:lnTo>
                    <a:pt x="0" y="0"/>
                  </a:lnTo>
                  <a:close/>
                  <a:moveTo>
                    <a:pt x="120241" y="130908"/>
                  </a:moveTo>
                  <a:lnTo>
                    <a:pt x="14663" y="70827"/>
                  </a:lnTo>
                  <a:lnTo>
                    <a:pt x="14663" y="25889"/>
                  </a:lnTo>
                  <a:lnTo>
                    <a:pt x="120241" y="85969"/>
                  </a:lnTo>
                  <a:lnTo>
                    <a:pt x="120241" y="1309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1" name="Freeform 150">
              <a:extLst>
                <a:ext uri="{FF2B5EF4-FFF2-40B4-BE49-F238E27FC236}">
                  <a16:creationId xmlns:a16="http://schemas.microsoft.com/office/drawing/2014/main" id="{7C0C5557-0EFF-2E45-A8C0-BEC67E8E6401}"/>
                </a:ext>
              </a:extLst>
            </p:cNvPr>
            <p:cNvSpPr/>
            <p:nvPr/>
          </p:nvSpPr>
          <p:spPr>
            <a:xfrm>
              <a:off x="-3321208" y="1774581"/>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330 w 131971"/>
                <a:gd name="connsiteY5" fmla="*/ 68385 h 156307"/>
                <a:gd name="connsiteX6" fmla="*/ 18085 w 131971"/>
                <a:gd name="connsiteY6" fmla="*/ 124069 h 156307"/>
                <a:gd name="connsiteX7" fmla="*/ 18085 w 131971"/>
                <a:gd name="connsiteY7" fmla="*/ 87435 h 156307"/>
                <a:gd name="connsiteX8" fmla="*/ 116330 w 131971"/>
                <a:gd name="connsiteY8" fmla="*/ 31262 h 156307"/>
                <a:gd name="connsiteX9" fmla="*/ 116330 w 131971"/>
                <a:gd name="connsiteY9" fmla="*/ 68385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330" y="68385"/>
                  </a:moveTo>
                  <a:lnTo>
                    <a:pt x="18085" y="124069"/>
                  </a:lnTo>
                  <a:lnTo>
                    <a:pt x="18085" y="87435"/>
                  </a:lnTo>
                  <a:lnTo>
                    <a:pt x="116330" y="31262"/>
                  </a:lnTo>
                  <a:lnTo>
                    <a:pt x="116330" y="683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2" name="Freeform 151">
              <a:extLst>
                <a:ext uri="{FF2B5EF4-FFF2-40B4-BE49-F238E27FC236}">
                  <a16:creationId xmlns:a16="http://schemas.microsoft.com/office/drawing/2014/main" id="{BA501F5B-B216-4644-A992-C6E5BFF65BCF}"/>
                </a:ext>
              </a:extLst>
            </p:cNvPr>
            <p:cNvSpPr/>
            <p:nvPr/>
          </p:nvSpPr>
          <p:spPr>
            <a:xfrm>
              <a:off x="-3631097" y="1921119"/>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9"/>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3" name="Freeform 152">
              <a:extLst>
                <a:ext uri="{FF2B5EF4-FFF2-40B4-BE49-F238E27FC236}">
                  <a16:creationId xmlns:a16="http://schemas.microsoft.com/office/drawing/2014/main" id="{FA3C149D-DF5F-D94F-A699-2CEF7B85607E}"/>
                </a:ext>
              </a:extLst>
            </p:cNvPr>
            <p:cNvSpPr/>
            <p:nvPr/>
          </p:nvSpPr>
          <p:spPr>
            <a:xfrm>
              <a:off x="-3686818" y="1911350"/>
              <a:ext cx="131971" cy="151423"/>
            </a:xfrm>
            <a:custGeom>
              <a:avLst/>
              <a:gdLst>
                <a:gd name="connsiteX0" fmla="*/ 0 w 131971"/>
                <a:gd name="connsiteY0" fmla="*/ 78642 h 151423"/>
                <a:gd name="connsiteX1" fmla="*/ 0 w 131971"/>
                <a:gd name="connsiteY1" fmla="*/ 0 h 151423"/>
                <a:gd name="connsiteX2" fmla="*/ 134904 w 131971"/>
                <a:gd name="connsiteY2" fmla="*/ 76689 h 151423"/>
                <a:gd name="connsiteX3" fmla="*/ 134904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0" y="78642"/>
                  </a:moveTo>
                  <a:lnTo>
                    <a:pt x="0" y="0"/>
                  </a:lnTo>
                  <a:lnTo>
                    <a:pt x="134904" y="76689"/>
                  </a:lnTo>
                  <a:lnTo>
                    <a:pt x="134904"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4" name="Freeform 153">
              <a:extLst>
                <a:ext uri="{FF2B5EF4-FFF2-40B4-BE49-F238E27FC236}">
                  <a16:creationId xmlns:a16="http://schemas.microsoft.com/office/drawing/2014/main" id="{28E91C27-E6D3-2A44-A810-A2438E060700}"/>
                </a:ext>
              </a:extLst>
            </p:cNvPr>
            <p:cNvSpPr/>
            <p:nvPr/>
          </p:nvSpPr>
          <p:spPr>
            <a:xfrm>
              <a:off x="-3551914" y="1911350"/>
              <a:ext cx="131971" cy="151423"/>
            </a:xfrm>
            <a:custGeom>
              <a:avLst/>
              <a:gdLst>
                <a:gd name="connsiteX0" fmla="*/ 134904 w 131971"/>
                <a:gd name="connsiteY0" fmla="*/ 78642 h 151423"/>
                <a:gd name="connsiteX1" fmla="*/ 134904 w 131971"/>
                <a:gd name="connsiteY1" fmla="*/ 0 h 151423"/>
                <a:gd name="connsiteX2" fmla="*/ 0 w 131971"/>
                <a:gd name="connsiteY2" fmla="*/ 76689 h 151423"/>
                <a:gd name="connsiteX3" fmla="*/ 0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134904" y="78642"/>
                  </a:moveTo>
                  <a:lnTo>
                    <a:pt x="134904" y="0"/>
                  </a:lnTo>
                  <a:lnTo>
                    <a:pt x="0" y="76689"/>
                  </a:lnTo>
                  <a:lnTo>
                    <a:pt x="0"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5" name="Freeform 154">
              <a:extLst>
                <a:ext uri="{FF2B5EF4-FFF2-40B4-BE49-F238E27FC236}">
                  <a16:creationId xmlns:a16="http://schemas.microsoft.com/office/drawing/2014/main" id="{F10B802E-256F-F743-A20F-3E20F37D1E5A}"/>
                </a:ext>
              </a:extLst>
            </p:cNvPr>
            <p:cNvSpPr/>
            <p:nvPr/>
          </p:nvSpPr>
          <p:spPr>
            <a:xfrm>
              <a:off x="-3684374" y="1255346"/>
              <a:ext cx="78205" cy="693615"/>
            </a:xfrm>
            <a:custGeom>
              <a:avLst/>
              <a:gdLst>
                <a:gd name="connsiteX0" fmla="*/ 79183 w 78205"/>
                <a:gd name="connsiteY0" fmla="*/ 0 h 693615"/>
                <a:gd name="connsiteX1" fmla="*/ 0 w 78205"/>
                <a:gd name="connsiteY1" fmla="*/ 0 h 693615"/>
                <a:gd name="connsiteX2" fmla="*/ 0 w 78205"/>
                <a:gd name="connsiteY2" fmla="*/ 626208 h 693615"/>
                <a:gd name="connsiteX3" fmla="*/ 79183 w 78205"/>
                <a:gd name="connsiteY3" fmla="*/ 696546 h 693615"/>
                <a:gd name="connsiteX4" fmla="*/ 79183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79183" y="0"/>
                  </a:moveTo>
                  <a:lnTo>
                    <a:pt x="0" y="0"/>
                  </a:lnTo>
                  <a:cubicBezTo>
                    <a:pt x="0" y="0"/>
                    <a:pt x="0" y="621323"/>
                    <a:pt x="0" y="626208"/>
                  </a:cubicBezTo>
                  <a:cubicBezTo>
                    <a:pt x="0" y="657469"/>
                    <a:pt x="32749" y="684335"/>
                    <a:pt x="79183" y="696546"/>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6" name="Freeform 155">
              <a:extLst>
                <a:ext uri="{FF2B5EF4-FFF2-40B4-BE49-F238E27FC236}">
                  <a16:creationId xmlns:a16="http://schemas.microsoft.com/office/drawing/2014/main" id="{9A4933D2-B795-A348-A2BA-A0C98D13D931}"/>
                </a:ext>
              </a:extLst>
            </p:cNvPr>
            <p:cNvSpPr/>
            <p:nvPr/>
          </p:nvSpPr>
          <p:spPr>
            <a:xfrm>
              <a:off x="-3498148" y="1255835"/>
              <a:ext cx="78205" cy="693615"/>
            </a:xfrm>
            <a:custGeom>
              <a:avLst/>
              <a:gdLst>
                <a:gd name="connsiteX0" fmla="*/ 0 w 78205"/>
                <a:gd name="connsiteY0" fmla="*/ 0 h 693615"/>
                <a:gd name="connsiteX1" fmla="*/ 0 w 78205"/>
                <a:gd name="connsiteY1" fmla="*/ 696058 h 693615"/>
                <a:gd name="connsiteX2" fmla="*/ 79672 w 78205"/>
                <a:gd name="connsiteY2" fmla="*/ 625719 h 693615"/>
                <a:gd name="connsiteX3" fmla="*/ 79672 w 78205"/>
                <a:gd name="connsiteY3" fmla="*/ 0 h 693615"/>
                <a:gd name="connsiteX4" fmla="*/ 0 w 78205"/>
                <a:gd name="connsiteY4" fmla="*/ 0 h 69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693615">
                  <a:moveTo>
                    <a:pt x="0" y="0"/>
                  </a:moveTo>
                  <a:lnTo>
                    <a:pt x="0" y="696058"/>
                  </a:lnTo>
                  <a:cubicBezTo>
                    <a:pt x="46923" y="684335"/>
                    <a:pt x="79672" y="656981"/>
                    <a:pt x="79672" y="625719"/>
                  </a:cubicBezTo>
                  <a:cubicBezTo>
                    <a:pt x="79672" y="583223"/>
                    <a:pt x="79672" y="0"/>
                    <a:pt x="79672" y="0"/>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7" name="Freeform 156">
              <a:extLst>
                <a:ext uri="{FF2B5EF4-FFF2-40B4-BE49-F238E27FC236}">
                  <a16:creationId xmlns:a16="http://schemas.microsoft.com/office/drawing/2014/main" id="{788ED35B-9F68-C04F-AF6D-24BAC8B24A6C}"/>
                </a:ext>
              </a:extLst>
            </p:cNvPr>
            <p:cNvSpPr/>
            <p:nvPr/>
          </p:nvSpPr>
          <p:spPr>
            <a:xfrm>
              <a:off x="-3605680" y="1255835"/>
              <a:ext cx="107532" cy="698500"/>
            </a:xfrm>
            <a:custGeom>
              <a:avLst/>
              <a:gdLst>
                <a:gd name="connsiteX0" fmla="*/ 489 w 107532"/>
                <a:gd name="connsiteY0" fmla="*/ 696058 h 698500"/>
                <a:gd name="connsiteX1" fmla="*/ 54255 w 107532"/>
                <a:gd name="connsiteY1" fmla="*/ 702408 h 698500"/>
                <a:gd name="connsiteX2" fmla="*/ 107532 w 107532"/>
                <a:gd name="connsiteY2" fmla="*/ 696058 h 698500"/>
                <a:gd name="connsiteX3" fmla="*/ 107532 w 107532"/>
                <a:gd name="connsiteY3" fmla="*/ 0 h 698500"/>
                <a:gd name="connsiteX4" fmla="*/ 0 w 107532"/>
                <a:gd name="connsiteY4" fmla="*/ 0 h 698500"/>
                <a:gd name="connsiteX5" fmla="*/ 0 w 107532"/>
                <a:gd name="connsiteY5" fmla="*/ 696058 h 698500"/>
                <a:gd name="connsiteX6" fmla="*/ 489 w 107532"/>
                <a:gd name="connsiteY6" fmla="*/ 696058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698500">
                  <a:moveTo>
                    <a:pt x="489" y="696058"/>
                  </a:moveTo>
                  <a:cubicBezTo>
                    <a:pt x="17107" y="700454"/>
                    <a:pt x="35192" y="702408"/>
                    <a:pt x="54255" y="702408"/>
                  </a:cubicBezTo>
                  <a:cubicBezTo>
                    <a:pt x="73317" y="702408"/>
                    <a:pt x="91402" y="699965"/>
                    <a:pt x="107532" y="696058"/>
                  </a:cubicBezTo>
                  <a:lnTo>
                    <a:pt x="107532" y="0"/>
                  </a:lnTo>
                  <a:lnTo>
                    <a:pt x="0" y="0"/>
                  </a:lnTo>
                  <a:lnTo>
                    <a:pt x="0" y="696058"/>
                  </a:lnTo>
                  <a:lnTo>
                    <a:pt x="489" y="696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8" name="Freeform 157">
              <a:extLst>
                <a:ext uri="{FF2B5EF4-FFF2-40B4-BE49-F238E27FC236}">
                  <a16:creationId xmlns:a16="http://schemas.microsoft.com/office/drawing/2014/main" id="{00115155-0050-0745-9688-0753C305CD6D}"/>
                </a:ext>
              </a:extLst>
            </p:cNvPr>
            <p:cNvSpPr/>
            <p:nvPr/>
          </p:nvSpPr>
          <p:spPr>
            <a:xfrm>
              <a:off x="-3443404" y="1906465"/>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59" name="Freeform 158">
              <a:extLst>
                <a:ext uri="{FF2B5EF4-FFF2-40B4-BE49-F238E27FC236}">
                  <a16:creationId xmlns:a16="http://schemas.microsoft.com/office/drawing/2014/main" id="{4B8EBEC6-F7DB-D544-9C62-4D5CD1CCD90F}"/>
                </a:ext>
              </a:extLst>
            </p:cNvPr>
            <p:cNvSpPr/>
            <p:nvPr/>
          </p:nvSpPr>
          <p:spPr>
            <a:xfrm>
              <a:off x="-3560712" y="1944565"/>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295" y="4396"/>
                    <a:pt x="62076" y="7815"/>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0" name="Freeform 159">
              <a:extLst>
                <a:ext uri="{FF2B5EF4-FFF2-40B4-BE49-F238E27FC236}">
                  <a16:creationId xmlns:a16="http://schemas.microsoft.com/office/drawing/2014/main" id="{644BA60F-640C-8C42-AAA0-13960CFEEE0F}"/>
                </a:ext>
              </a:extLst>
            </p:cNvPr>
            <p:cNvSpPr/>
            <p:nvPr/>
          </p:nvSpPr>
          <p:spPr>
            <a:xfrm>
              <a:off x="-3686329" y="1905977"/>
              <a:ext cx="24439" cy="19538"/>
            </a:xfrm>
            <a:custGeom>
              <a:avLst/>
              <a:gdLst>
                <a:gd name="connsiteX0" fmla="*/ 8798 w 24439"/>
                <a:gd name="connsiteY0" fmla="*/ 0 h 19538"/>
                <a:gd name="connsiteX1" fmla="*/ 0 w 24439"/>
                <a:gd name="connsiteY1" fmla="*/ 4885 h 19538"/>
                <a:gd name="connsiteX2" fmla="*/ 27861 w 24439"/>
                <a:gd name="connsiteY2" fmla="*/ 20515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4885"/>
                  </a:lnTo>
                  <a:lnTo>
                    <a:pt x="27861" y="20515"/>
                  </a:lnTo>
                  <a:cubicBezTo>
                    <a:pt x="19551" y="14654"/>
                    <a:pt x="13197" y="7327"/>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1" name="Freeform 160">
              <a:extLst>
                <a:ext uri="{FF2B5EF4-FFF2-40B4-BE49-F238E27FC236}">
                  <a16:creationId xmlns:a16="http://schemas.microsoft.com/office/drawing/2014/main" id="{A1681B2D-8E10-6446-BD05-5493FE8E7BBC}"/>
                </a:ext>
              </a:extLst>
            </p:cNvPr>
            <p:cNvSpPr/>
            <p:nvPr/>
          </p:nvSpPr>
          <p:spPr>
            <a:xfrm>
              <a:off x="-3628653" y="1944077"/>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0753" y="488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2" name="Freeform 161">
              <a:extLst>
                <a:ext uri="{FF2B5EF4-FFF2-40B4-BE49-F238E27FC236}">
                  <a16:creationId xmlns:a16="http://schemas.microsoft.com/office/drawing/2014/main" id="{70B77316-E19B-DD4E-8FC7-ACDE58198979}"/>
                </a:ext>
              </a:extLst>
            </p:cNvPr>
            <p:cNvSpPr/>
            <p:nvPr/>
          </p:nvSpPr>
          <p:spPr>
            <a:xfrm>
              <a:off x="-3684863" y="1178658"/>
              <a:ext cx="263943" cy="151423"/>
            </a:xfrm>
            <a:custGeom>
              <a:avLst/>
              <a:gdLst>
                <a:gd name="connsiteX0" fmla="*/ 0 w 263942"/>
                <a:gd name="connsiteY0" fmla="*/ 77177 h 151423"/>
                <a:gd name="connsiteX1" fmla="*/ 132949 w 263942"/>
                <a:gd name="connsiteY1" fmla="*/ 0 h 151423"/>
                <a:gd name="connsiteX2" fmla="*/ 265898 w 263942"/>
                <a:gd name="connsiteY2" fmla="*/ 77177 h 151423"/>
                <a:gd name="connsiteX3" fmla="*/ 132949 w 263942"/>
                <a:gd name="connsiteY3" fmla="*/ 154354 h 151423"/>
                <a:gd name="connsiteX4" fmla="*/ 0 w 263942"/>
                <a:gd name="connsiteY4" fmla="*/ 77177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7177"/>
                  </a:moveTo>
                  <a:cubicBezTo>
                    <a:pt x="0" y="34681"/>
                    <a:pt x="59632" y="0"/>
                    <a:pt x="132949" y="0"/>
                  </a:cubicBezTo>
                  <a:cubicBezTo>
                    <a:pt x="206755" y="0"/>
                    <a:pt x="265898" y="34681"/>
                    <a:pt x="265898" y="77177"/>
                  </a:cubicBezTo>
                  <a:cubicBezTo>
                    <a:pt x="265898" y="119673"/>
                    <a:pt x="206267" y="154354"/>
                    <a:pt x="132949" y="154354"/>
                  </a:cubicBezTo>
                  <a:cubicBezTo>
                    <a:pt x="59632" y="153865"/>
                    <a:pt x="0" y="119673"/>
                    <a:pt x="0" y="771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3" name="Freeform 162">
              <a:extLst>
                <a:ext uri="{FF2B5EF4-FFF2-40B4-BE49-F238E27FC236}">
                  <a16:creationId xmlns:a16="http://schemas.microsoft.com/office/drawing/2014/main" id="{8BD40D38-89CD-0949-953D-9D73A2AE5824}"/>
                </a:ext>
              </a:extLst>
            </p:cNvPr>
            <p:cNvSpPr/>
            <p:nvPr/>
          </p:nvSpPr>
          <p:spPr>
            <a:xfrm>
              <a:off x="-3680953" y="1171331"/>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0890" y="149469"/>
                    <a:pt x="129528" y="149469"/>
                  </a:cubicBezTo>
                  <a:cubicBezTo>
                    <a:pt x="58165" y="149469"/>
                    <a:pt x="0" y="115765"/>
                    <a:pt x="0" y="74735"/>
                  </a:cubicBezTo>
                  <a:cubicBezTo>
                    <a:pt x="0" y="33215"/>
                    <a:pt x="58165" y="0"/>
                    <a:pt x="129528" y="0"/>
                  </a:cubicBezTo>
                  <a:cubicBezTo>
                    <a:pt x="200890" y="0"/>
                    <a:pt x="259055" y="33704"/>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4" name="Freeform 163">
              <a:extLst>
                <a:ext uri="{FF2B5EF4-FFF2-40B4-BE49-F238E27FC236}">
                  <a16:creationId xmlns:a16="http://schemas.microsoft.com/office/drawing/2014/main" id="{A4B95C3E-CC55-8E49-8548-030263F5E664}"/>
                </a:ext>
              </a:extLst>
            </p:cNvPr>
            <p:cNvSpPr/>
            <p:nvPr/>
          </p:nvSpPr>
          <p:spPr>
            <a:xfrm>
              <a:off x="-3680953" y="1171331"/>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2"/>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5" name="Freeform 164">
              <a:extLst>
                <a:ext uri="{FF2B5EF4-FFF2-40B4-BE49-F238E27FC236}">
                  <a16:creationId xmlns:a16="http://schemas.microsoft.com/office/drawing/2014/main" id="{0928C123-D3A8-9C4C-9FC5-7810F6FED32E}"/>
                </a:ext>
              </a:extLst>
            </p:cNvPr>
            <p:cNvSpPr/>
            <p:nvPr/>
          </p:nvSpPr>
          <p:spPr>
            <a:xfrm>
              <a:off x="-3554358" y="1171819"/>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689" y="131396"/>
                    <a:pt x="132460" y="105019"/>
                    <a:pt x="132460" y="74735"/>
                  </a:cubicBezTo>
                  <a:cubicBezTo>
                    <a:pt x="132460" y="34192"/>
                    <a:pt x="76250" y="977"/>
                    <a:pt x="5865" y="0"/>
                  </a:cubicBezTo>
                  <a:cubicBezTo>
                    <a:pt x="2444"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6" name="Freeform 165">
              <a:extLst>
                <a:ext uri="{FF2B5EF4-FFF2-40B4-BE49-F238E27FC236}">
                  <a16:creationId xmlns:a16="http://schemas.microsoft.com/office/drawing/2014/main" id="{1D8EB5D4-1C47-A140-A7DA-A74F877C155A}"/>
                </a:ext>
              </a:extLst>
            </p:cNvPr>
            <p:cNvSpPr/>
            <p:nvPr/>
          </p:nvSpPr>
          <p:spPr>
            <a:xfrm>
              <a:off x="-3605191" y="1186962"/>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3" y="134327"/>
                    <a:pt x="53766" y="134327"/>
                  </a:cubicBezTo>
                  <a:cubicBezTo>
                    <a:pt x="72340" y="134327"/>
                    <a:pt x="89936" y="132373"/>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7" name="Freeform 166">
              <a:extLst>
                <a:ext uri="{FF2B5EF4-FFF2-40B4-BE49-F238E27FC236}">
                  <a16:creationId xmlns:a16="http://schemas.microsoft.com/office/drawing/2014/main" id="{62B7C481-217A-7D4E-8DD0-FF091DEB11E0}"/>
                </a:ext>
              </a:extLst>
            </p:cNvPr>
            <p:cNvSpPr/>
            <p:nvPr/>
          </p:nvSpPr>
          <p:spPr>
            <a:xfrm>
              <a:off x="-3596393" y="1196242"/>
              <a:ext cx="87981" cy="34192"/>
            </a:xfrm>
            <a:custGeom>
              <a:avLst/>
              <a:gdLst>
                <a:gd name="connsiteX0" fmla="*/ 44968 w 87980"/>
                <a:gd name="connsiteY0" fmla="*/ 24423 h 34192"/>
                <a:gd name="connsiteX1" fmla="*/ 0 w 87980"/>
                <a:gd name="connsiteY1" fmla="*/ 0 h 34192"/>
                <a:gd name="connsiteX2" fmla="*/ 0 w 87980"/>
                <a:gd name="connsiteY2" fmla="*/ 11235 h 34192"/>
                <a:gd name="connsiteX3" fmla="*/ 45457 w 87980"/>
                <a:gd name="connsiteY3" fmla="*/ 37612 h 34192"/>
                <a:gd name="connsiteX4" fmla="*/ 90914 w 87980"/>
                <a:gd name="connsiteY4" fmla="*/ 11235 h 34192"/>
                <a:gd name="connsiteX5" fmla="*/ 90914 w 87980"/>
                <a:gd name="connsiteY5" fmla="*/ 0 h 34192"/>
                <a:gd name="connsiteX6" fmla="*/ 44968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4968" y="24423"/>
                  </a:moveTo>
                  <a:cubicBezTo>
                    <a:pt x="21018" y="24423"/>
                    <a:pt x="978" y="13677"/>
                    <a:pt x="0" y="0"/>
                  </a:cubicBezTo>
                  <a:cubicBezTo>
                    <a:pt x="0" y="488"/>
                    <a:pt x="0" y="10258"/>
                    <a:pt x="0" y="11235"/>
                  </a:cubicBezTo>
                  <a:cubicBezTo>
                    <a:pt x="0" y="25888"/>
                    <a:pt x="20529" y="37612"/>
                    <a:pt x="45457" y="37612"/>
                  </a:cubicBezTo>
                  <a:cubicBezTo>
                    <a:pt x="70385" y="37612"/>
                    <a:pt x="90914" y="25888"/>
                    <a:pt x="90914" y="11235"/>
                  </a:cubicBezTo>
                  <a:cubicBezTo>
                    <a:pt x="90914" y="10746"/>
                    <a:pt x="90914" y="977"/>
                    <a:pt x="90914" y="0"/>
                  </a:cubicBezTo>
                  <a:cubicBezTo>
                    <a:pt x="88470" y="13677"/>
                    <a:pt x="68918" y="24423"/>
                    <a:pt x="44968"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8" name="Freeform 167">
              <a:extLst>
                <a:ext uri="{FF2B5EF4-FFF2-40B4-BE49-F238E27FC236}">
                  <a16:creationId xmlns:a16="http://schemas.microsoft.com/office/drawing/2014/main" id="{6D12DE19-10AF-5C49-992B-94F10E1D954A}"/>
                </a:ext>
              </a:extLst>
            </p:cNvPr>
            <p:cNvSpPr/>
            <p:nvPr/>
          </p:nvSpPr>
          <p:spPr>
            <a:xfrm>
              <a:off x="-3596882" y="1170842"/>
              <a:ext cx="87981" cy="48846"/>
            </a:xfrm>
            <a:custGeom>
              <a:avLst/>
              <a:gdLst>
                <a:gd name="connsiteX0" fmla="*/ 90914 w 87980"/>
                <a:gd name="connsiteY0" fmla="*/ 26377 h 48846"/>
                <a:gd name="connsiteX1" fmla="*/ 45457 w 87980"/>
                <a:gd name="connsiteY1" fmla="*/ 52754 h 48846"/>
                <a:gd name="connsiteX2" fmla="*/ 0 w 87980"/>
                <a:gd name="connsiteY2" fmla="*/ 26377 h 48846"/>
                <a:gd name="connsiteX3" fmla="*/ 45457 w 87980"/>
                <a:gd name="connsiteY3" fmla="*/ 0 h 48846"/>
                <a:gd name="connsiteX4" fmla="*/ 90914 w 87980"/>
                <a:gd name="connsiteY4" fmla="*/ 26377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6377"/>
                  </a:moveTo>
                  <a:cubicBezTo>
                    <a:pt x="90914" y="41031"/>
                    <a:pt x="70874" y="52754"/>
                    <a:pt x="45457" y="52754"/>
                  </a:cubicBezTo>
                  <a:cubicBezTo>
                    <a:pt x="20529" y="52754"/>
                    <a:pt x="0" y="41031"/>
                    <a:pt x="0" y="26377"/>
                  </a:cubicBezTo>
                  <a:cubicBezTo>
                    <a:pt x="0" y="11723"/>
                    <a:pt x="20040" y="0"/>
                    <a:pt x="45457" y="0"/>
                  </a:cubicBezTo>
                  <a:cubicBezTo>
                    <a:pt x="70385" y="0"/>
                    <a:pt x="90914" y="11723"/>
                    <a:pt x="90914" y="263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69" name="Freeform 168">
              <a:extLst>
                <a:ext uri="{FF2B5EF4-FFF2-40B4-BE49-F238E27FC236}">
                  <a16:creationId xmlns:a16="http://schemas.microsoft.com/office/drawing/2014/main" id="{27AB13B9-58FA-244C-BB23-F36026C2948F}"/>
                </a:ext>
              </a:extLst>
            </p:cNvPr>
            <p:cNvSpPr/>
            <p:nvPr/>
          </p:nvSpPr>
          <p:spPr>
            <a:xfrm>
              <a:off x="-3686818" y="1911350"/>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6689 h 156307"/>
                <a:gd name="connsiteX4" fmla="*/ 0 w 131971"/>
                <a:gd name="connsiteY4" fmla="*/ 0 h 156307"/>
                <a:gd name="connsiteX5" fmla="*/ 120241 w 131971"/>
                <a:gd name="connsiteY5" fmla="*/ 130419 h 156307"/>
                <a:gd name="connsiteX6" fmla="*/ 14663 w 131971"/>
                <a:gd name="connsiteY6" fmla="*/ 70339 h 156307"/>
                <a:gd name="connsiteX7" fmla="*/ 14663 w 131971"/>
                <a:gd name="connsiteY7" fmla="*/ 25400 h 156307"/>
                <a:gd name="connsiteX8" fmla="*/ 120241 w 131971"/>
                <a:gd name="connsiteY8" fmla="*/ 85481 h 156307"/>
                <a:gd name="connsiteX9" fmla="*/ 120241 w 131971"/>
                <a:gd name="connsiteY9" fmla="*/ 130419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6689"/>
                  </a:lnTo>
                  <a:lnTo>
                    <a:pt x="0" y="0"/>
                  </a:lnTo>
                  <a:close/>
                  <a:moveTo>
                    <a:pt x="120241" y="130419"/>
                  </a:moveTo>
                  <a:lnTo>
                    <a:pt x="14663" y="70339"/>
                  </a:lnTo>
                  <a:lnTo>
                    <a:pt x="14663" y="25400"/>
                  </a:lnTo>
                  <a:lnTo>
                    <a:pt x="120241" y="85481"/>
                  </a:lnTo>
                  <a:lnTo>
                    <a:pt x="120241" y="1304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0" name="Freeform 169">
              <a:extLst>
                <a:ext uri="{FF2B5EF4-FFF2-40B4-BE49-F238E27FC236}">
                  <a16:creationId xmlns:a16="http://schemas.microsoft.com/office/drawing/2014/main" id="{B0554446-01FE-EF40-8135-6EAC71C25C48}"/>
                </a:ext>
              </a:extLst>
            </p:cNvPr>
            <p:cNvSpPr/>
            <p:nvPr/>
          </p:nvSpPr>
          <p:spPr>
            <a:xfrm>
              <a:off x="-3551914" y="1910862"/>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819 w 131971"/>
                <a:gd name="connsiteY5" fmla="*/ 68873 h 156307"/>
                <a:gd name="connsiteX6" fmla="*/ 18574 w 131971"/>
                <a:gd name="connsiteY6" fmla="*/ 125046 h 156307"/>
                <a:gd name="connsiteX7" fmla="*/ 18574 w 131971"/>
                <a:gd name="connsiteY7" fmla="*/ 88411 h 156307"/>
                <a:gd name="connsiteX8" fmla="*/ 116819 w 131971"/>
                <a:gd name="connsiteY8" fmla="*/ 32238 h 156307"/>
                <a:gd name="connsiteX9" fmla="*/ 116819 w 131971"/>
                <a:gd name="connsiteY9" fmla="*/ 68873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819" y="68873"/>
                  </a:moveTo>
                  <a:lnTo>
                    <a:pt x="18574" y="125046"/>
                  </a:lnTo>
                  <a:lnTo>
                    <a:pt x="18574" y="88411"/>
                  </a:lnTo>
                  <a:lnTo>
                    <a:pt x="116819" y="32238"/>
                  </a:lnTo>
                  <a:lnTo>
                    <a:pt x="116819" y="688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1" name="Freeform 170">
              <a:extLst>
                <a:ext uri="{FF2B5EF4-FFF2-40B4-BE49-F238E27FC236}">
                  <a16:creationId xmlns:a16="http://schemas.microsoft.com/office/drawing/2014/main" id="{184F7140-2EE2-A14A-A86D-52AF85FF6D6B}"/>
                </a:ext>
              </a:extLst>
            </p:cNvPr>
            <p:cNvSpPr/>
            <p:nvPr/>
          </p:nvSpPr>
          <p:spPr>
            <a:xfrm>
              <a:off x="-3829054" y="2037373"/>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8"/>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2" name="Freeform 171">
              <a:extLst>
                <a:ext uri="{FF2B5EF4-FFF2-40B4-BE49-F238E27FC236}">
                  <a16:creationId xmlns:a16="http://schemas.microsoft.com/office/drawing/2014/main" id="{60A9C4AF-B57E-144E-AB0E-0B50679939CA}"/>
                </a:ext>
              </a:extLst>
            </p:cNvPr>
            <p:cNvSpPr/>
            <p:nvPr/>
          </p:nvSpPr>
          <p:spPr>
            <a:xfrm>
              <a:off x="-3884775" y="2027604"/>
              <a:ext cx="131971" cy="151423"/>
            </a:xfrm>
            <a:custGeom>
              <a:avLst/>
              <a:gdLst>
                <a:gd name="connsiteX0" fmla="*/ 0 w 131971"/>
                <a:gd name="connsiteY0" fmla="*/ 79131 h 151423"/>
                <a:gd name="connsiteX1" fmla="*/ 0 w 131971"/>
                <a:gd name="connsiteY1" fmla="*/ 0 h 151423"/>
                <a:gd name="connsiteX2" fmla="*/ 134904 w 131971"/>
                <a:gd name="connsiteY2" fmla="*/ 76688 h 151423"/>
                <a:gd name="connsiteX3" fmla="*/ 134904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0" y="79131"/>
                  </a:moveTo>
                  <a:lnTo>
                    <a:pt x="0" y="0"/>
                  </a:lnTo>
                  <a:lnTo>
                    <a:pt x="134904" y="76688"/>
                  </a:lnTo>
                  <a:lnTo>
                    <a:pt x="134904"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3" name="Freeform 172">
              <a:extLst>
                <a:ext uri="{FF2B5EF4-FFF2-40B4-BE49-F238E27FC236}">
                  <a16:creationId xmlns:a16="http://schemas.microsoft.com/office/drawing/2014/main" id="{08DD9BF1-81F4-FF42-9484-32A796A9EF12}"/>
                </a:ext>
              </a:extLst>
            </p:cNvPr>
            <p:cNvSpPr/>
            <p:nvPr/>
          </p:nvSpPr>
          <p:spPr>
            <a:xfrm>
              <a:off x="-3749871" y="2027604"/>
              <a:ext cx="131971" cy="151423"/>
            </a:xfrm>
            <a:custGeom>
              <a:avLst/>
              <a:gdLst>
                <a:gd name="connsiteX0" fmla="*/ 134904 w 131971"/>
                <a:gd name="connsiteY0" fmla="*/ 79131 h 151423"/>
                <a:gd name="connsiteX1" fmla="*/ 134904 w 131971"/>
                <a:gd name="connsiteY1" fmla="*/ 0 h 151423"/>
                <a:gd name="connsiteX2" fmla="*/ 0 w 131971"/>
                <a:gd name="connsiteY2" fmla="*/ 76688 h 151423"/>
                <a:gd name="connsiteX3" fmla="*/ 0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134904" y="79131"/>
                  </a:moveTo>
                  <a:lnTo>
                    <a:pt x="134904" y="0"/>
                  </a:lnTo>
                  <a:lnTo>
                    <a:pt x="0" y="76688"/>
                  </a:lnTo>
                  <a:lnTo>
                    <a:pt x="0"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4" name="Freeform 173">
              <a:extLst>
                <a:ext uri="{FF2B5EF4-FFF2-40B4-BE49-F238E27FC236}">
                  <a16:creationId xmlns:a16="http://schemas.microsoft.com/office/drawing/2014/main" id="{1875EE8B-0061-324E-98F6-62D5C3A095FC}"/>
                </a:ext>
              </a:extLst>
            </p:cNvPr>
            <p:cNvSpPr/>
            <p:nvPr/>
          </p:nvSpPr>
          <p:spPr>
            <a:xfrm>
              <a:off x="-3882820" y="1600689"/>
              <a:ext cx="78205" cy="464038"/>
            </a:xfrm>
            <a:custGeom>
              <a:avLst/>
              <a:gdLst>
                <a:gd name="connsiteX0" fmla="*/ 79183 w 78205"/>
                <a:gd name="connsiteY0" fmla="*/ 0 h 464038"/>
                <a:gd name="connsiteX1" fmla="*/ 0 w 78205"/>
                <a:gd name="connsiteY1" fmla="*/ 0 h 464038"/>
                <a:gd name="connsiteX2" fmla="*/ 0 w 78205"/>
                <a:gd name="connsiteY2" fmla="*/ 397119 h 464038"/>
                <a:gd name="connsiteX3" fmla="*/ 79183 w 78205"/>
                <a:gd name="connsiteY3" fmla="*/ 467458 h 464038"/>
                <a:gd name="connsiteX4" fmla="*/ 79183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79183" y="0"/>
                  </a:moveTo>
                  <a:lnTo>
                    <a:pt x="0" y="0"/>
                  </a:lnTo>
                  <a:cubicBezTo>
                    <a:pt x="0" y="0"/>
                    <a:pt x="0" y="392235"/>
                    <a:pt x="0" y="397119"/>
                  </a:cubicBezTo>
                  <a:cubicBezTo>
                    <a:pt x="0" y="428381"/>
                    <a:pt x="32749" y="455735"/>
                    <a:pt x="79183" y="467458"/>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5" name="Freeform 174">
              <a:extLst>
                <a:ext uri="{FF2B5EF4-FFF2-40B4-BE49-F238E27FC236}">
                  <a16:creationId xmlns:a16="http://schemas.microsoft.com/office/drawing/2014/main" id="{98EACC0E-1037-2442-8370-478298E1D7A2}"/>
                </a:ext>
              </a:extLst>
            </p:cNvPr>
            <p:cNvSpPr/>
            <p:nvPr/>
          </p:nvSpPr>
          <p:spPr>
            <a:xfrm>
              <a:off x="-3696105" y="1601177"/>
              <a:ext cx="78205" cy="464038"/>
            </a:xfrm>
            <a:custGeom>
              <a:avLst/>
              <a:gdLst>
                <a:gd name="connsiteX0" fmla="*/ 0 w 78205"/>
                <a:gd name="connsiteY0" fmla="*/ 0 h 464038"/>
                <a:gd name="connsiteX1" fmla="*/ 0 w 78205"/>
                <a:gd name="connsiteY1" fmla="*/ 467458 h 464038"/>
                <a:gd name="connsiteX2" fmla="*/ 79672 w 78205"/>
                <a:gd name="connsiteY2" fmla="*/ 397119 h 464038"/>
                <a:gd name="connsiteX3" fmla="*/ 79672 w 78205"/>
                <a:gd name="connsiteY3" fmla="*/ 488 h 464038"/>
                <a:gd name="connsiteX4" fmla="*/ 0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0" y="0"/>
                  </a:moveTo>
                  <a:lnTo>
                    <a:pt x="0" y="467458"/>
                  </a:lnTo>
                  <a:cubicBezTo>
                    <a:pt x="46923" y="455735"/>
                    <a:pt x="79672" y="428381"/>
                    <a:pt x="79672" y="397119"/>
                  </a:cubicBezTo>
                  <a:cubicBezTo>
                    <a:pt x="79672" y="354623"/>
                    <a:pt x="79672" y="488"/>
                    <a:pt x="79672"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6" name="Freeform 175">
              <a:extLst>
                <a:ext uri="{FF2B5EF4-FFF2-40B4-BE49-F238E27FC236}">
                  <a16:creationId xmlns:a16="http://schemas.microsoft.com/office/drawing/2014/main" id="{CB5CEB4A-5F34-9D49-AB63-0B920339B346}"/>
                </a:ext>
              </a:extLst>
            </p:cNvPr>
            <p:cNvSpPr/>
            <p:nvPr/>
          </p:nvSpPr>
          <p:spPr>
            <a:xfrm>
              <a:off x="-3804126" y="1600200"/>
              <a:ext cx="107532" cy="473808"/>
            </a:xfrm>
            <a:custGeom>
              <a:avLst/>
              <a:gdLst>
                <a:gd name="connsiteX0" fmla="*/ 489 w 107532"/>
                <a:gd name="connsiteY0" fmla="*/ 467946 h 473807"/>
                <a:gd name="connsiteX1" fmla="*/ 54255 w 107532"/>
                <a:gd name="connsiteY1" fmla="*/ 474296 h 473807"/>
                <a:gd name="connsiteX2" fmla="*/ 107532 w 107532"/>
                <a:gd name="connsiteY2" fmla="*/ 467946 h 473807"/>
                <a:gd name="connsiteX3" fmla="*/ 107532 w 107532"/>
                <a:gd name="connsiteY3" fmla="*/ 488 h 473807"/>
                <a:gd name="connsiteX4" fmla="*/ 0 w 107532"/>
                <a:gd name="connsiteY4" fmla="*/ 0 h 473807"/>
                <a:gd name="connsiteX5" fmla="*/ 0 w 107532"/>
                <a:gd name="connsiteY5" fmla="*/ 467946 h 473807"/>
                <a:gd name="connsiteX6" fmla="*/ 489 w 107532"/>
                <a:gd name="connsiteY6" fmla="*/ 467946 h 47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473807">
                  <a:moveTo>
                    <a:pt x="489" y="467946"/>
                  </a:moveTo>
                  <a:cubicBezTo>
                    <a:pt x="17107" y="472342"/>
                    <a:pt x="35192" y="474296"/>
                    <a:pt x="54255" y="474296"/>
                  </a:cubicBezTo>
                  <a:cubicBezTo>
                    <a:pt x="73317" y="474296"/>
                    <a:pt x="91403" y="471854"/>
                    <a:pt x="107532" y="467946"/>
                  </a:cubicBezTo>
                  <a:lnTo>
                    <a:pt x="107532" y="488"/>
                  </a:lnTo>
                  <a:lnTo>
                    <a:pt x="0" y="0"/>
                  </a:lnTo>
                  <a:lnTo>
                    <a:pt x="0" y="467946"/>
                  </a:lnTo>
                  <a:lnTo>
                    <a:pt x="489" y="467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7" name="Freeform 176">
              <a:extLst>
                <a:ext uri="{FF2B5EF4-FFF2-40B4-BE49-F238E27FC236}">
                  <a16:creationId xmlns:a16="http://schemas.microsoft.com/office/drawing/2014/main" id="{609F8FFE-9241-6442-A19F-3CB834D5D11C}"/>
                </a:ext>
              </a:extLst>
            </p:cNvPr>
            <p:cNvSpPr/>
            <p:nvPr/>
          </p:nvSpPr>
          <p:spPr>
            <a:xfrm>
              <a:off x="-3641361" y="2022719"/>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8" name="Freeform 177">
              <a:extLst>
                <a:ext uri="{FF2B5EF4-FFF2-40B4-BE49-F238E27FC236}">
                  <a16:creationId xmlns:a16="http://schemas.microsoft.com/office/drawing/2014/main" id="{5822A2C6-77B4-764A-97BD-6D73A4975E08}"/>
                </a:ext>
              </a:extLst>
            </p:cNvPr>
            <p:cNvSpPr/>
            <p:nvPr/>
          </p:nvSpPr>
          <p:spPr>
            <a:xfrm>
              <a:off x="-3759158" y="2060819"/>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784" y="4396"/>
                    <a:pt x="62564" y="8304"/>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79" name="Freeform 178">
              <a:extLst>
                <a:ext uri="{FF2B5EF4-FFF2-40B4-BE49-F238E27FC236}">
                  <a16:creationId xmlns:a16="http://schemas.microsoft.com/office/drawing/2014/main" id="{38CB0BFE-4F38-2845-BE41-386D41A930BE}"/>
                </a:ext>
              </a:extLst>
            </p:cNvPr>
            <p:cNvSpPr/>
            <p:nvPr/>
          </p:nvSpPr>
          <p:spPr>
            <a:xfrm>
              <a:off x="-3884775" y="2022231"/>
              <a:ext cx="24439" cy="19538"/>
            </a:xfrm>
            <a:custGeom>
              <a:avLst/>
              <a:gdLst>
                <a:gd name="connsiteX0" fmla="*/ 8798 w 24439"/>
                <a:gd name="connsiteY0" fmla="*/ 0 h 19538"/>
                <a:gd name="connsiteX1" fmla="*/ 0 w 24439"/>
                <a:gd name="connsiteY1" fmla="*/ 5373 h 19538"/>
                <a:gd name="connsiteX2" fmla="*/ 27861 w 24439"/>
                <a:gd name="connsiteY2" fmla="*/ 21004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5373"/>
                  </a:lnTo>
                  <a:lnTo>
                    <a:pt x="27861" y="21004"/>
                  </a:lnTo>
                  <a:cubicBezTo>
                    <a:pt x="19551" y="14654"/>
                    <a:pt x="13197" y="7815"/>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0" name="Freeform 179">
              <a:extLst>
                <a:ext uri="{FF2B5EF4-FFF2-40B4-BE49-F238E27FC236}">
                  <a16:creationId xmlns:a16="http://schemas.microsoft.com/office/drawing/2014/main" id="{AA67923A-F745-9244-AB41-717966FEDCFD}"/>
                </a:ext>
              </a:extLst>
            </p:cNvPr>
            <p:cNvSpPr/>
            <p:nvPr/>
          </p:nvSpPr>
          <p:spPr>
            <a:xfrm>
              <a:off x="-3827099" y="2060331"/>
              <a:ext cx="83093" cy="43962"/>
            </a:xfrm>
            <a:custGeom>
              <a:avLst/>
              <a:gdLst>
                <a:gd name="connsiteX0" fmla="*/ 0 w 83093"/>
                <a:gd name="connsiteY0" fmla="*/ 0 h 43961"/>
                <a:gd name="connsiteX1" fmla="*/ 77228 w 83093"/>
                <a:gd name="connsiteY1" fmla="*/ 43962 h 43961"/>
                <a:gd name="connsiteX2" fmla="*/ 86026 w 83093"/>
                <a:gd name="connsiteY2" fmla="*/ 38589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9"/>
                  </a:lnTo>
                  <a:lnTo>
                    <a:pt x="36659" y="10258"/>
                  </a:lnTo>
                  <a:cubicBezTo>
                    <a:pt x="23462" y="8304"/>
                    <a:pt x="11242" y="488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1" name="Freeform 180">
              <a:extLst>
                <a:ext uri="{FF2B5EF4-FFF2-40B4-BE49-F238E27FC236}">
                  <a16:creationId xmlns:a16="http://schemas.microsoft.com/office/drawing/2014/main" id="{21DA5D61-4A4D-B44B-AF85-CA04A9EBBED1}"/>
                </a:ext>
              </a:extLst>
            </p:cNvPr>
            <p:cNvSpPr/>
            <p:nvPr/>
          </p:nvSpPr>
          <p:spPr>
            <a:xfrm>
              <a:off x="-3882820" y="1524488"/>
              <a:ext cx="263943" cy="151423"/>
            </a:xfrm>
            <a:custGeom>
              <a:avLst/>
              <a:gdLst>
                <a:gd name="connsiteX0" fmla="*/ 0 w 263942"/>
                <a:gd name="connsiteY0" fmla="*/ 76688 h 151423"/>
                <a:gd name="connsiteX1" fmla="*/ 132949 w 263942"/>
                <a:gd name="connsiteY1" fmla="*/ 0 h 151423"/>
                <a:gd name="connsiteX2" fmla="*/ 265898 w 263942"/>
                <a:gd name="connsiteY2" fmla="*/ 76688 h 151423"/>
                <a:gd name="connsiteX3" fmla="*/ 132949 w 263942"/>
                <a:gd name="connsiteY3" fmla="*/ 153865 h 151423"/>
                <a:gd name="connsiteX4" fmla="*/ 0 w 263942"/>
                <a:gd name="connsiteY4" fmla="*/ 76688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6688"/>
                  </a:moveTo>
                  <a:cubicBezTo>
                    <a:pt x="0" y="34192"/>
                    <a:pt x="59632" y="0"/>
                    <a:pt x="132949" y="0"/>
                  </a:cubicBezTo>
                  <a:cubicBezTo>
                    <a:pt x="206267" y="0"/>
                    <a:pt x="265898" y="34192"/>
                    <a:pt x="265898" y="76688"/>
                  </a:cubicBezTo>
                  <a:cubicBezTo>
                    <a:pt x="265898" y="119185"/>
                    <a:pt x="206267" y="153865"/>
                    <a:pt x="132949" y="153865"/>
                  </a:cubicBezTo>
                  <a:cubicBezTo>
                    <a:pt x="59632" y="153377"/>
                    <a:pt x="0" y="119185"/>
                    <a:pt x="0" y="766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2" name="Freeform 181">
              <a:extLst>
                <a:ext uri="{FF2B5EF4-FFF2-40B4-BE49-F238E27FC236}">
                  <a16:creationId xmlns:a16="http://schemas.microsoft.com/office/drawing/2014/main" id="{3D9D2A3C-450D-C344-9453-4CA1B2D1AA10}"/>
                </a:ext>
              </a:extLst>
            </p:cNvPr>
            <p:cNvSpPr/>
            <p:nvPr/>
          </p:nvSpPr>
          <p:spPr>
            <a:xfrm>
              <a:off x="-3879399" y="1516673"/>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1379" y="149469"/>
                    <a:pt x="129528" y="149469"/>
                  </a:cubicBezTo>
                  <a:cubicBezTo>
                    <a:pt x="58165" y="149469"/>
                    <a:pt x="0" y="116254"/>
                    <a:pt x="0" y="74735"/>
                  </a:cubicBezTo>
                  <a:cubicBezTo>
                    <a:pt x="0" y="33215"/>
                    <a:pt x="58165" y="0"/>
                    <a:pt x="129528" y="0"/>
                  </a:cubicBezTo>
                  <a:cubicBezTo>
                    <a:pt x="201379" y="0"/>
                    <a:pt x="259055" y="33704"/>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3" name="Freeform 182">
              <a:extLst>
                <a:ext uri="{FF2B5EF4-FFF2-40B4-BE49-F238E27FC236}">
                  <a16:creationId xmlns:a16="http://schemas.microsoft.com/office/drawing/2014/main" id="{BC5B5B36-3336-2441-AB83-1B6C9355863C}"/>
                </a:ext>
              </a:extLst>
            </p:cNvPr>
            <p:cNvSpPr/>
            <p:nvPr/>
          </p:nvSpPr>
          <p:spPr>
            <a:xfrm>
              <a:off x="-3879399" y="1516673"/>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7572" y="6350"/>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4" name="Freeform 183">
              <a:extLst>
                <a:ext uri="{FF2B5EF4-FFF2-40B4-BE49-F238E27FC236}">
                  <a16:creationId xmlns:a16="http://schemas.microsoft.com/office/drawing/2014/main" id="{D5C30E2E-5AA3-6F42-91C8-B3E6F3F6DB12}"/>
                </a:ext>
              </a:extLst>
            </p:cNvPr>
            <p:cNvSpPr/>
            <p:nvPr/>
          </p:nvSpPr>
          <p:spPr>
            <a:xfrm>
              <a:off x="-3752315" y="1517162"/>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201" y="131396"/>
                    <a:pt x="132460" y="105019"/>
                    <a:pt x="132460" y="74735"/>
                  </a:cubicBezTo>
                  <a:cubicBezTo>
                    <a:pt x="132460" y="34192"/>
                    <a:pt x="76250" y="977"/>
                    <a:pt x="5865" y="0"/>
                  </a:cubicBezTo>
                  <a:cubicBezTo>
                    <a:pt x="2444"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5" name="Freeform 184">
              <a:extLst>
                <a:ext uri="{FF2B5EF4-FFF2-40B4-BE49-F238E27FC236}">
                  <a16:creationId xmlns:a16="http://schemas.microsoft.com/office/drawing/2014/main" id="{AF1A9807-CC21-8142-AB44-3C5674A2093E}"/>
                </a:ext>
              </a:extLst>
            </p:cNvPr>
            <p:cNvSpPr/>
            <p:nvPr/>
          </p:nvSpPr>
          <p:spPr>
            <a:xfrm>
              <a:off x="-3803148" y="1532304"/>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3"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6" name="Freeform 185">
              <a:extLst>
                <a:ext uri="{FF2B5EF4-FFF2-40B4-BE49-F238E27FC236}">
                  <a16:creationId xmlns:a16="http://schemas.microsoft.com/office/drawing/2014/main" id="{199A0AB2-C510-8C4C-B269-F0EA35BC3489}"/>
                </a:ext>
              </a:extLst>
            </p:cNvPr>
            <p:cNvSpPr/>
            <p:nvPr/>
          </p:nvSpPr>
          <p:spPr>
            <a:xfrm>
              <a:off x="-3794839" y="1542073"/>
              <a:ext cx="87981" cy="34192"/>
            </a:xfrm>
            <a:custGeom>
              <a:avLst/>
              <a:gdLst>
                <a:gd name="connsiteX0" fmla="*/ 45457 w 87980"/>
                <a:gd name="connsiteY0" fmla="*/ 24423 h 34192"/>
                <a:gd name="connsiteX1" fmla="*/ 0 w 87980"/>
                <a:gd name="connsiteY1" fmla="*/ 0 h 34192"/>
                <a:gd name="connsiteX2" fmla="*/ 0 w 87980"/>
                <a:gd name="connsiteY2" fmla="*/ 11235 h 34192"/>
                <a:gd name="connsiteX3" fmla="*/ 45457 w 87980"/>
                <a:gd name="connsiteY3" fmla="*/ 37611 h 34192"/>
                <a:gd name="connsiteX4" fmla="*/ 90914 w 87980"/>
                <a:gd name="connsiteY4" fmla="*/ 11235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6" y="24423"/>
                    <a:pt x="1466" y="13677"/>
                    <a:pt x="0" y="0"/>
                  </a:cubicBezTo>
                  <a:cubicBezTo>
                    <a:pt x="0" y="488"/>
                    <a:pt x="0" y="10258"/>
                    <a:pt x="0" y="11235"/>
                  </a:cubicBezTo>
                  <a:cubicBezTo>
                    <a:pt x="0" y="25888"/>
                    <a:pt x="20040" y="37611"/>
                    <a:pt x="45457" y="37611"/>
                  </a:cubicBezTo>
                  <a:cubicBezTo>
                    <a:pt x="70385" y="37611"/>
                    <a:pt x="90914" y="25888"/>
                    <a:pt x="90914" y="11235"/>
                  </a:cubicBezTo>
                  <a:cubicBezTo>
                    <a:pt x="90914" y="10746"/>
                    <a:pt x="90914" y="488"/>
                    <a:pt x="90914" y="0"/>
                  </a:cubicBezTo>
                  <a:cubicBezTo>
                    <a:pt x="88959" y="13188"/>
                    <a:pt x="69407"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7" name="Freeform 186">
              <a:extLst>
                <a:ext uri="{FF2B5EF4-FFF2-40B4-BE49-F238E27FC236}">
                  <a16:creationId xmlns:a16="http://schemas.microsoft.com/office/drawing/2014/main" id="{9EF0F0B5-9E95-4949-8012-621BEA7BB502}"/>
                </a:ext>
              </a:extLst>
            </p:cNvPr>
            <p:cNvSpPr/>
            <p:nvPr/>
          </p:nvSpPr>
          <p:spPr>
            <a:xfrm>
              <a:off x="-3794839" y="1516658"/>
              <a:ext cx="87981" cy="48846"/>
            </a:xfrm>
            <a:custGeom>
              <a:avLst/>
              <a:gdLst>
                <a:gd name="connsiteX0" fmla="*/ 90914 w 87980"/>
                <a:gd name="connsiteY0" fmla="*/ 25903 h 48846"/>
                <a:gd name="connsiteX1" fmla="*/ 45457 w 87980"/>
                <a:gd name="connsiteY1" fmla="*/ 52280 h 48846"/>
                <a:gd name="connsiteX2" fmla="*/ 0 w 87980"/>
                <a:gd name="connsiteY2" fmla="*/ 25903 h 48846"/>
                <a:gd name="connsiteX3" fmla="*/ 45457 w 87980"/>
                <a:gd name="connsiteY3" fmla="*/ 15 h 48846"/>
                <a:gd name="connsiteX4" fmla="*/ 90914 w 87980"/>
                <a:gd name="connsiteY4" fmla="*/ 25903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5903"/>
                  </a:moveTo>
                  <a:cubicBezTo>
                    <a:pt x="90914" y="40557"/>
                    <a:pt x="70385" y="52280"/>
                    <a:pt x="45457" y="52280"/>
                  </a:cubicBezTo>
                  <a:cubicBezTo>
                    <a:pt x="20529" y="52280"/>
                    <a:pt x="0" y="40557"/>
                    <a:pt x="0" y="25903"/>
                  </a:cubicBezTo>
                  <a:cubicBezTo>
                    <a:pt x="0" y="11249"/>
                    <a:pt x="20040" y="15"/>
                    <a:pt x="45457" y="15"/>
                  </a:cubicBezTo>
                  <a:cubicBezTo>
                    <a:pt x="70385" y="-474"/>
                    <a:pt x="90914" y="11249"/>
                    <a:pt x="90914" y="2590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8" name="Freeform 187">
              <a:extLst>
                <a:ext uri="{FF2B5EF4-FFF2-40B4-BE49-F238E27FC236}">
                  <a16:creationId xmlns:a16="http://schemas.microsoft.com/office/drawing/2014/main" id="{77705ADE-6BA2-4547-B99A-C23E7F8E3BBE}"/>
                </a:ext>
              </a:extLst>
            </p:cNvPr>
            <p:cNvSpPr/>
            <p:nvPr/>
          </p:nvSpPr>
          <p:spPr>
            <a:xfrm>
              <a:off x="-3884775" y="2027604"/>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7177 h 156307"/>
                <a:gd name="connsiteX4" fmla="*/ 0 w 131971"/>
                <a:gd name="connsiteY4" fmla="*/ 0 h 156307"/>
                <a:gd name="connsiteX5" fmla="*/ 120241 w 131971"/>
                <a:gd name="connsiteY5" fmla="*/ 130419 h 156307"/>
                <a:gd name="connsiteX6" fmla="*/ 14663 w 131971"/>
                <a:gd name="connsiteY6" fmla="*/ 70338 h 156307"/>
                <a:gd name="connsiteX7" fmla="*/ 14663 w 131971"/>
                <a:gd name="connsiteY7" fmla="*/ 25400 h 156307"/>
                <a:gd name="connsiteX8" fmla="*/ 120241 w 131971"/>
                <a:gd name="connsiteY8" fmla="*/ 85481 h 156307"/>
                <a:gd name="connsiteX9" fmla="*/ 120241 w 131971"/>
                <a:gd name="connsiteY9" fmla="*/ 130419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7177"/>
                  </a:lnTo>
                  <a:lnTo>
                    <a:pt x="0" y="0"/>
                  </a:lnTo>
                  <a:close/>
                  <a:moveTo>
                    <a:pt x="120241" y="130419"/>
                  </a:moveTo>
                  <a:lnTo>
                    <a:pt x="14663" y="70338"/>
                  </a:lnTo>
                  <a:lnTo>
                    <a:pt x="14663" y="25400"/>
                  </a:lnTo>
                  <a:lnTo>
                    <a:pt x="120241" y="85481"/>
                  </a:lnTo>
                  <a:lnTo>
                    <a:pt x="120241" y="1304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89" name="Freeform 188">
              <a:extLst>
                <a:ext uri="{FF2B5EF4-FFF2-40B4-BE49-F238E27FC236}">
                  <a16:creationId xmlns:a16="http://schemas.microsoft.com/office/drawing/2014/main" id="{41101F7E-26BB-154F-BEC2-1B55D7F28DAB}"/>
                </a:ext>
              </a:extLst>
            </p:cNvPr>
            <p:cNvSpPr/>
            <p:nvPr/>
          </p:nvSpPr>
          <p:spPr>
            <a:xfrm>
              <a:off x="-3749871" y="2027115"/>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819 w 131971"/>
                <a:gd name="connsiteY5" fmla="*/ 68873 h 156307"/>
                <a:gd name="connsiteX6" fmla="*/ 18574 w 131971"/>
                <a:gd name="connsiteY6" fmla="*/ 125046 h 156307"/>
                <a:gd name="connsiteX7" fmla="*/ 18574 w 131971"/>
                <a:gd name="connsiteY7" fmla="*/ 87923 h 156307"/>
                <a:gd name="connsiteX8" fmla="*/ 116819 w 131971"/>
                <a:gd name="connsiteY8" fmla="*/ 31750 h 156307"/>
                <a:gd name="connsiteX9" fmla="*/ 116819 w 131971"/>
                <a:gd name="connsiteY9" fmla="*/ 68873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819" y="68873"/>
                  </a:moveTo>
                  <a:lnTo>
                    <a:pt x="18574" y="125046"/>
                  </a:lnTo>
                  <a:lnTo>
                    <a:pt x="18574" y="87923"/>
                  </a:lnTo>
                  <a:lnTo>
                    <a:pt x="116819" y="31750"/>
                  </a:lnTo>
                  <a:lnTo>
                    <a:pt x="116819" y="688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0" name="Freeform 189">
              <a:extLst>
                <a:ext uri="{FF2B5EF4-FFF2-40B4-BE49-F238E27FC236}">
                  <a16:creationId xmlns:a16="http://schemas.microsoft.com/office/drawing/2014/main" id="{23168EDA-EC6A-A649-9A03-381E3F6FDC83}"/>
                </a:ext>
              </a:extLst>
            </p:cNvPr>
            <p:cNvSpPr/>
            <p:nvPr/>
          </p:nvSpPr>
          <p:spPr>
            <a:xfrm>
              <a:off x="-2869572" y="1799981"/>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8"/>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1" name="Freeform 190">
              <a:extLst>
                <a:ext uri="{FF2B5EF4-FFF2-40B4-BE49-F238E27FC236}">
                  <a16:creationId xmlns:a16="http://schemas.microsoft.com/office/drawing/2014/main" id="{DEBF4584-C080-0042-B67D-0F159DB69A2D}"/>
                </a:ext>
              </a:extLst>
            </p:cNvPr>
            <p:cNvSpPr/>
            <p:nvPr/>
          </p:nvSpPr>
          <p:spPr>
            <a:xfrm>
              <a:off x="-2924805" y="1789723"/>
              <a:ext cx="131971" cy="156308"/>
            </a:xfrm>
            <a:custGeom>
              <a:avLst/>
              <a:gdLst>
                <a:gd name="connsiteX0" fmla="*/ 0 w 131971"/>
                <a:gd name="connsiteY0" fmla="*/ 79131 h 156307"/>
                <a:gd name="connsiteX1" fmla="*/ 0 w 131971"/>
                <a:gd name="connsiteY1" fmla="*/ 0 h 156307"/>
                <a:gd name="connsiteX2" fmla="*/ 134904 w 131971"/>
                <a:gd name="connsiteY2" fmla="*/ 77177 h 156307"/>
                <a:gd name="connsiteX3" fmla="*/ 134904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0" y="79131"/>
                  </a:moveTo>
                  <a:lnTo>
                    <a:pt x="0" y="0"/>
                  </a:lnTo>
                  <a:lnTo>
                    <a:pt x="134904" y="77177"/>
                  </a:lnTo>
                  <a:lnTo>
                    <a:pt x="134904"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2" name="Freeform 191">
              <a:extLst>
                <a:ext uri="{FF2B5EF4-FFF2-40B4-BE49-F238E27FC236}">
                  <a16:creationId xmlns:a16="http://schemas.microsoft.com/office/drawing/2014/main" id="{B3B52F9D-C94F-774B-94BF-0B04BDE370C9}"/>
                </a:ext>
              </a:extLst>
            </p:cNvPr>
            <p:cNvSpPr/>
            <p:nvPr/>
          </p:nvSpPr>
          <p:spPr>
            <a:xfrm>
              <a:off x="-2789901" y="1789723"/>
              <a:ext cx="131971" cy="156308"/>
            </a:xfrm>
            <a:custGeom>
              <a:avLst/>
              <a:gdLst>
                <a:gd name="connsiteX0" fmla="*/ 134904 w 131971"/>
                <a:gd name="connsiteY0" fmla="*/ 79131 h 156307"/>
                <a:gd name="connsiteX1" fmla="*/ 134904 w 131971"/>
                <a:gd name="connsiteY1" fmla="*/ 0 h 156307"/>
                <a:gd name="connsiteX2" fmla="*/ 0 w 131971"/>
                <a:gd name="connsiteY2" fmla="*/ 77177 h 156307"/>
                <a:gd name="connsiteX3" fmla="*/ 0 w 131971"/>
                <a:gd name="connsiteY3" fmla="*/ 156308 h 156307"/>
              </a:gdLst>
              <a:ahLst/>
              <a:cxnLst>
                <a:cxn ang="0">
                  <a:pos x="connsiteX0" y="connsiteY0"/>
                </a:cxn>
                <a:cxn ang="0">
                  <a:pos x="connsiteX1" y="connsiteY1"/>
                </a:cxn>
                <a:cxn ang="0">
                  <a:pos x="connsiteX2" y="connsiteY2"/>
                </a:cxn>
                <a:cxn ang="0">
                  <a:pos x="connsiteX3" y="connsiteY3"/>
                </a:cxn>
              </a:cxnLst>
              <a:rect l="l" t="t" r="r" b="b"/>
              <a:pathLst>
                <a:path w="131971" h="156307">
                  <a:moveTo>
                    <a:pt x="134904" y="79131"/>
                  </a:moveTo>
                  <a:lnTo>
                    <a:pt x="134904" y="0"/>
                  </a:lnTo>
                  <a:lnTo>
                    <a:pt x="0" y="77177"/>
                  </a:lnTo>
                  <a:lnTo>
                    <a:pt x="0" y="156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3" name="Freeform 192">
              <a:extLst>
                <a:ext uri="{FF2B5EF4-FFF2-40B4-BE49-F238E27FC236}">
                  <a16:creationId xmlns:a16="http://schemas.microsoft.com/office/drawing/2014/main" id="{ED95F046-D8E6-ED44-A26B-C038043B8D22}"/>
                </a:ext>
              </a:extLst>
            </p:cNvPr>
            <p:cNvSpPr/>
            <p:nvPr/>
          </p:nvSpPr>
          <p:spPr>
            <a:xfrm>
              <a:off x="-2922850" y="1363296"/>
              <a:ext cx="78205" cy="464038"/>
            </a:xfrm>
            <a:custGeom>
              <a:avLst/>
              <a:gdLst>
                <a:gd name="connsiteX0" fmla="*/ 79183 w 78205"/>
                <a:gd name="connsiteY0" fmla="*/ 0 h 464038"/>
                <a:gd name="connsiteX1" fmla="*/ 0 w 78205"/>
                <a:gd name="connsiteY1" fmla="*/ 0 h 464038"/>
                <a:gd name="connsiteX2" fmla="*/ 0 w 78205"/>
                <a:gd name="connsiteY2" fmla="*/ 397119 h 464038"/>
                <a:gd name="connsiteX3" fmla="*/ 79183 w 78205"/>
                <a:gd name="connsiteY3" fmla="*/ 467458 h 464038"/>
                <a:gd name="connsiteX4" fmla="*/ 79183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79183" y="0"/>
                  </a:moveTo>
                  <a:lnTo>
                    <a:pt x="0" y="0"/>
                  </a:lnTo>
                  <a:cubicBezTo>
                    <a:pt x="0" y="0"/>
                    <a:pt x="0" y="392235"/>
                    <a:pt x="0" y="397119"/>
                  </a:cubicBezTo>
                  <a:cubicBezTo>
                    <a:pt x="0" y="428381"/>
                    <a:pt x="32749" y="455735"/>
                    <a:pt x="79183" y="467458"/>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4" name="Freeform 193">
              <a:extLst>
                <a:ext uri="{FF2B5EF4-FFF2-40B4-BE49-F238E27FC236}">
                  <a16:creationId xmlns:a16="http://schemas.microsoft.com/office/drawing/2014/main" id="{42D9ADAD-00AA-9148-9DEF-80B9D27DE7DA}"/>
                </a:ext>
              </a:extLst>
            </p:cNvPr>
            <p:cNvSpPr/>
            <p:nvPr/>
          </p:nvSpPr>
          <p:spPr>
            <a:xfrm>
              <a:off x="-2736135" y="1363296"/>
              <a:ext cx="78205" cy="464038"/>
            </a:xfrm>
            <a:custGeom>
              <a:avLst/>
              <a:gdLst>
                <a:gd name="connsiteX0" fmla="*/ 0 w 78205"/>
                <a:gd name="connsiteY0" fmla="*/ 0 h 464038"/>
                <a:gd name="connsiteX1" fmla="*/ 0 w 78205"/>
                <a:gd name="connsiteY1" fmla="*/ 467458 h 464038"/>
                <a:gd name="connsiteX2" fmla="*/ 79672 w 78205"/>
                <a:gd name="connsiteY2" fmla="*/ 397119 h 464038"/>
                <a:gd name="connsiteX3" fmla="*/ 79672 w 78205"/>
                <a:gd name="connsiteY3" fmla="*/ 488 h 464038"/>
                <a:gd name="connsiteX4" fmla="*/ 0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0" y="0"/>
                  </a:moveTo>
                  <a:lnTo>
                    <a:pt x="0" y="467458"/>
                  </a:lnTo>
                  <a:cubicBezTo>
                    <a:pt x="46923" y="455735"/>
                    <a:pt x="79672" y="428381"/>
                    <a:pt x="79672" y="397119"/>
                  </a:cubicBezTo>
                  <a:cubicBezTo>
                    <a:pt x="79672" y="354623"/>
                    <a:pt x="79672" y="488"/>
                    <a:pt x="79672"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5" name="Freeform 194">
              <a:extLst>
                <a:ext uri="{FF2B5EF4-FFF2-40B4-BE49-F238E27FC236}">
                  <a16:creationId xmlns:a16="http://schemas.microsoft.com/office/drawing/2014/main" id="{4B10D70D-4C6D-2D48-9514-48BE7AF2984D}"/>
                </a:ext>
              </a:extLst>
            </p:cNvPr>
            <p:cNvSpPr/>
            <p:nvPr/>
          </p:nvSpPr>
          <p:spPr>
            <a:xfrm>
              <a:off x="-2844156" y="1362808"/>
              <a:ext cx="107532" cy="473808"/>
            </a:xfrm>
            <a:custGeom>
              <a:avLst/>
              <a:gdLst>
                <a:gd name="connsiteX0" fmla="*/ 489 w 107532"/>
                <a:gd name="connsiteY0" fmla="*/ 467946 h 473807"/>
                <a:gd name="connsiteX1" fmla="*/ 54255 w 107532"/>
                <a:gd name="connsiteY1" fmla="*/ 474296 h 473807"/>
                <a:gd name="connsiteX2" fmla="*/ 107532 w 107532"/>
                <a:gd name="connsiteY2" fmla="*/ 467946 h 473807"/>
                <a:gd name="connsiteX3" fmla="*/ 107532 w 107532"/>
                <a:gd name="connsiteY3" fmla="*/ 488 h 473807"/>
                <a:gd name="connsiteX4" fmla="*/ 0 w 107532"/>
                <a:gd name="connsiteY4" fmla="*/ 0 h 473807"/>
                <a:gd name="connsiteX5" fmla="*/ 489 w 107532"/>
                <a:gd name="connsiteY5" fmla="*/ 467946 h 473807"/>
                <a:gd name="connsiteX6" fmla="*/ 489 w 107532"/>
                <a:gd name="connsiteY6" fmla="*/ 467946 h 47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473807">
                  <a:moveTo>
                    <a:pt x="489" y="467946"/>
                  </a:moveTo>
                  <a:cubicBezTo>
                    <a:pt x="17107" y="472342"/>
                    <a:pt x="35192" y="474296"/>
                    <a:pt x="54255" y="474296"/>
                  </a:cubicBezTo>
                  <a:cubicBezTo>
                    <a:pt x="73317" y="474296"/>
                    <a:pt x="91402" y="471854"/>
                    <a:pt x="107532" y="467946"/>
                  </a:cubicBezTo>
                  <a:lnTo>
                    <a:pt x="107532" y="488"/>
                  </a:lnTo>
                  <a:lnTo>
                    <a:pt x="0" y="0"/>
                  </a:lnTo>
                  <a:lnTo>
                    <a:pt x="489" y="467946"/>
                  </a:lnTo>
                  <a:lnTo>
                    <a:pt x="489" y="467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6" name="Freeform 195">
              <a:extLst>
                <a:ext uri="{FF2B5EF4-FFF2-40B4-BE49-F238E27FC236}">
                  <a16:creationId xmlns:a16="http://schemas.microsoft.com/office/drawing/2014/main" id="{3CEAB733-A79A-774A-B938-2A65555F1056}"/>
                </a:ext>
              </a:extLst>
            </p:cNvPr>
            <p:cNvSpPr/>
            <p:nvPr/>
          </p:nvSpPr>
          <p:spPr>
            <a:xfrm>
              <a:off x="-2681391" y="1784838"/>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7" name="Freeform 196">
              <a:extLst>
                <a:ext uri="{FF2B5EF4-FFF2-40B4-BE49-F238E27FC236}">
                  <a16:creationId xmlns:a16="http://schemas.microsoft.com/office/drawing/2014/main" id="{A5EA7B58-A5EE-7A4D-95DB-B0D11CF959A8}"/>
                </a:ext>
              </a:extLst>
            </p:cNvPr>
            <p:cNvSpPr/>
            <p:nvPr/>
          </p:nvSpPr>
          <p:spPr>
            <a:xfrm>
              <a:off x="-2799188" y="1823427"/>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295" y="4396"/>
                    <a:pt x="62565" y="7815"/>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8" name="Freeform 197">
              <a:extLst>
                <a:ext uri="{FF2B5EF4-FFF2-40B4-BE49-F238E27FC236}">
                  <a16:creationId xmlns:a16="http://schemas.microsoft.com/office/drawing/2014/main" id="{0E193A36-062C-2F45-8699-3676899793D0}"/>
                </a:ext>
              </a:extLst>
            </p:cNvPr>
            <p:cNvSpPr/>
            <p:nvPr/>
          </p:nvSpPr>
          <p:spPr>
            <a:xfrm>
              <a:off x="-2924805" y="1784838"/>
              <a:ext cx="24439" cy="19538"/>
            </a:xfrm>
            <a:custGeom>
              <a:avLst/>
              <a:gdLst>
                <a:gd name="connsiteX0" fmla="*/ 8798 w 24439"/>
                <a:gd name="connsiteY0" fmla="*/ 0 h 19538"/>
                <a:gd name="connsiteX1" fmla="*/ 0 w 24439"/>
                <a:gd name="connsiteY1" fmla="*/ 5373 h 19538"/>
                <a:gd name="connsiteX2" fmla="*/ 27860 w 24439"/>
                <a:gd name="connsiteY2" fmla="*/ 21004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5373"/>
                  </a:lnTo>
                  <a:lnTo>
                    <a:pt x="27860" y="21004"/>
                  </a:lnTo>
                  <a:cubicBezTo>
                    <a:pt x="19551" y="14654"/>
                    <a:pt x="13197" y="7327"/>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199" name="Freeform 198">
              <a:extLst>
                <a:ext uri="{FF2B5EF4-FFF2-40B4-BE49-F238E27FC236}">
                  <a16:creationId xmlns:a16="http://schemas.microsoft.com/office/drawing/2014/main" id="{3D8CA49D-D6C0-EA42-BF86-B89540C36A72}"/>
                </a:ext>
              </a:extLst>
            </p:cNvPr>
            <p:cNvSpPr/>
            <p:nvPr/>
          </p:nvSpPr>
          <p:spPr>
            <a:xfrm>
              <a:off x="-2867128" y="1822939"/>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1242" y="4396"/>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0" name="Freeform 199">
              <a:extLst>
                <a:ext uri="{FF2B5EF4-FFF2-40B4-BE49-F238E27FC236}">
                  <a16:creationId xmlns:a16="http://schemas.microsoft.com/office/drawing/2014/main" id="{643B0F1D-09D3-8C48-86EF-B3D342B7DC1D}"/>
                </a:ext>
              </a:extLst>
            </p:cNvPr>
            <p:cNvSpPr/>
            <p:nvPr/>
          </p:nvSpPr>
          <p:spPr>
            <a:xfrm>
              <a:off x="-2922850" y="1286119"/>
              <a:ext cx="263943" cy="151423"/>
            </a:xfrm>
            <a:custGeom>
              <a:avLst/>
              <a:gdLst>
                <a:gd name="connsiteX0" fmla="*/ 0 w 263942"/>
                <a:gd name="connsiteY0" fmla="*/ 77177 h 151423"/>
                <a:gd name="connsiteX1" fmla="*/ 132949 w 263942"/>
                <a:gd name="connsiteY1" fmla="*/ 0 h 151423"/>
                <a:gd name="connsiteX2" fmla="*/ 265898 w 263942"/>
                <a:gd name="connsiteY2" fmla="*/ 77177 h 151423"/>
                <a:gd name="connsiteX3" fmla="*/ 132460 w 263942"/>
                <a:gd name="connsiteY3" fmla="*/ 154354 h 151423"/>
                <a:gd name="connsiteX4" fmla="*/ 0 w 263942"/>
                <a:gd name="connsiteY4" fmla="*/ 77177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7177"/>
                  </a:moveTo>
                  <a:cubicBezTo>
                    <a:pt x="0" y="34681"/>
                    <a:pt x="59632" y="0"/>
                    <a:pt x="132949" y="0"/>
                  </a:cubicBezTo>
                  <a:cubicBezTo>
                    <a:pt x="206267" y="0"/>
                    <a:pt x="265898" y="34681"/>
                    <a:pt x="265898" y="77177"/>
                  </a:cubicBezTo>
                  <a:cubicBezTo>
                    <a:pt x="265898" y="119673"/>
                    <a:pt x="206267" y="154354"/>
                    <a:pt x="132460" y="154354"/>
                  </a:cubicBezTo>
                  <a:cubicBezTo>
                    <a:pt x="59632" y="154354"/>
                    <a:pt x="0" y="119673"/>
                    <a:pt x="0" y="771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1" name="Freeform 200">
              <a:extLst>
                <a:ext uri="{FF2B5EF4-FFF2-40B4-BE49-F238E27FC236}">
                  <a16:creationId xmlns:a16="http://schemas.microsoft.com/office/drawing/2014/main" id="{7DEA1E15-BF7B-C943-8E79-8F34589BE063}"/>
                </a:ext>
              </a:extLst>
            </p:cNvPr>
            <p:cNvSpPr/>
            <p:nvPr/>
          </p:nvSpPr>
          <p:spPr>
            <a:xfrm>
              <a:off x="-2919428" y="1279275"/>
              <a:ext cx="259055" cy="146538"/>
            </a:xfrm>
            <a:custGeom>
              <a:avLst/>
              <a:gdLst>
                <a:gd name="connsiteX0" fmla="*/ 259055 w 259055"/>
                <a:gd name="connsiteY0" fmla="*/ 74740 h 146538"/>
                <a:gd name="connsiteX1" fmla="*/ 129528 w 259055"/>
                <a:gd name="connsiteY1" fmla="*/ 149475 h 146538"/>
                <a:gd name="connsiteX2" fmla="*/ 0 w 259055"/>
                <a:gd name="connsiteY2" fmla="*/ 74740 h 146538"/>
                <a:gd name="connsiteX3" fmla="*/ 129528 w 259055"/>
                <a:gd name="connsiteY3" fmla="*/ 5 h 146538"/>
                <a:gd name="connsiteX4" fmla="*/ 259055 w 259055"/>
                <a:gd name="connsiteY4" fmla="*/ 74740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40"/>
                  </a:moveTo>
                  <a:cubicBezTo>
                    <a:pt x="259055" y="116259"/>
                    <a:pt x="200890" y="149475"/>
                    <a:pt x="129528" y="149475"/>
                  </a:cubicBezTo>
                  <a:cubicBezTo>
                    <a:pt x="58165" y="149475"/>
                    <a:pt x="0" y="115771"/>
                    <a:pt x="0" y="74740"/>
                  </a:cubicBezTo>
                  <a:cubicBezTo>
                    <a:pt x="0" y="33221"/>
                    <a:pt x="58165" y="5"/>
                    <a:pt x="129528" y="5"/>
                  </a:cubicBezTo>
                  <a:cubicBezTo>
                    <a:pt x="201379" y="-483"/>
                    <a:pt x="259055" y="33221"/>
                    <a:pt x="259055" y="7474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2" name="Freeform 201">
              <a:extLst>
                <a:ext uri="{FF2B5EF4-FFF2-40B4-BE49-F238E27FC236}">
                  <a16:creationId xmlns:a16="http://schemas.microsoft.com/office/drawing/2014/main" id="{768B8F5E-828A-1D40-B7E6-657081D509E0}"/>
                </a:ext>
              </a:extLst>
            </p:cNvPr>
            <p:cNvSpPr/>
            <p:nvPr/>
          </p:nvSpPr>
          <p:spPr>
            <a:xfrm>
              <a:off x="-2919428" y="1278792"/>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2"/>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3" name="Freeform 202">
              <a:extLst>
                <a:ext uri="{FF2B5EF4-FFF2-40B4-BE49-F238E27FC236}">
                  <a16:creationId xmlns:a16="http://schemas.microsoft.com/office/drawing/2014/main" id="{92A809AD-9C5D-2B42-9BDF-88EF6D22AF20}"/>
                </a:ext>
              </a:extLst>
            </p:cNvPr>
            <p:cNvSpPr/>
            <p:nvPr/>
          </p:nvSpPr>
          <p:spPr>
            <a:xfrm>
              <a:off x="-2792833" y="1279281"/>
              <a:ext cx="131971" cy="141654"/>
            </a:xfrm>
            <a:custGeom>
              <a:avLst/>
              <a:gdLst>
                <a:gd name="connsiteX0" fmla="*/ 0 w 131971"/>
                <a:gd name="connsiteY0" fmla="*/ 10746 h 141653"/>
                <a:gd name="connsiteX1" fmla="*/ 54743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3" y="143119"/>
                  </a:lnTo>
                  <a:cubicBezTo>
                    <a:pt x="100689" y="131396"/>
                    <a:pt x="132460" y="105508"/>
                    <a:pt x="132460" y="74735"/>
                  </a:cubicBezTo>
                  <a:cubicBezTo>
                    <a:pt x="132460" y="34192"/>
                    <a:pt x="76250" y="977"/>
                    <a:pt x="5865" y="0"/>
                  </a:cubicBezTo>
                  <a:cubicBezTo>
                    <a:pt x="2933" y="5862"/>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4" name="Freeform 203">
              <a:extLst>
                <a:ext uri="{FF2B5EF4-FFF2-40B4-BE49-F238E27FC236}">
                  <a16:creationId xmlns:a16="http://schemas.microsoft.com/office/drawing/2014/main" id="{0D32E74F-E4D5-0645-9F6D-A2D014346AA6}"/>
                </a:ext>
              </a:extLst>
            </p:cNvPr>
            <p:cNvSpPr/>
            <p:nvPr/>
          </p:nvSpPr>
          <p:spPr>
            <a:xfrm>
              <a:off x="-2843667" y="1294423"/>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3"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5" name="Freeform 204">
              <a:extLst>
                <a:ext uri="{FF2B5EF4-FFF2-40B4-BE49-F238E27FC236}">
                  <a16:creationId xmlns:a16="http://schemas.microsoft.com/office/drawing/2014/main" id="{19BDEB76-069C-AE4B-9F95-932ADA0B8053}"/>
                </a:ext>
              </a:extLst>
            </p:cNvPr>
            <p:cNvSpPr/>
            <p:nvPr/>
          </p:nvSpPr>
          <p:spPr>
            <a:xfrm>
              <a:off x="-2835357" y="1304192"/>
              <a:ext cx="87981" cy="34192"/>
            </a:xfrm>
            <a:custGeom>
              <a:avLst/>
              <a:gdLst>
                <a:gd name="connsiteX0" fmla="*/ 45457 w 87980"/>
                <a:gd name="connsiteY0" fmla="*/ 24423 h 34192"/>
                <a:gd name="connsiteX1" fmla="*/ 0 w 87980"/>
                <a:gd name="connsiteY1" fmla="*/ 0 h 34192"/>
                <a:gd name="connsiteX2" fmla="*/ 0 w 87980"/>
                <a:gd name="connsiteY2" fmla="*/ 11235 h 34192"/>
                <a:gd name="connsiteX3" fmla="*/ 45457 w 87980"/>
                <a:gd name="connsiteY3" fmla="*/ 37612 h 34192"/>
                <a:gd name="connsiteX4" fmla="*/ 90914 w 87980"/>
                <a:gd name="connsiteY4" fmla="*/ 11235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6" y="24423"/>
                    <a:pt x="1466" y="13677"/>
                    <a:pt x="0" y="0"/>
                  </a:cubicBezTo>
                  <a:cubicBezTo>
                    <a:pt x="0" y="488"/>
                    <a:pt x="0" y="10746"/>
                    <a:pt x="0" y="11235"/>
                  </a:cubicBezTo>
                  <a:cubicBezTo>
                    <a:pt x="0" y="25888"/>
                    <a:pt x="20040" y="37612"/>
                    <a:pt x="45457" y="37612"/>
                  </a:cubicBezTo>
                  <a:cubicBezTo>
                    <a:pt x="70385" y="37612"/>
                    <a:pt x="90914" y="25888"/>
                    <a:pt x="90914" y="11235"/>
                  </a:cubicBezTo>
                  <a:cubicBezTo>
                    <a:pt x="90914" y="10746"/>
                    <a:pt x="90914" y="488"/>
                    <a:pt x="90914" y="0"/>
                  </a:cubicBezTo>
                  <a:cubicBezTo>
                    <a:pt x="89447" y="13677"/>
                    <a:pt x="69896"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6" name="Freeform 205">
              <a:extLst>
                <a:ext uri="{FF2B5EF4-FFF2-40B4-BE49-F238E27FC236}">
                  <a16:creationId xmlns:a16="http://schemas.microsoft.com/office/drawing/2014/main" id="{82FCBE20-0D89-E64A-9023-BEF5A2B8D9E8}"/>
                </a:ext>
              </a:extLst>
            </p:cNvPr>
            <p:cNvSpPr/>
            <p:nvPr/>
          </p:nvSpPr>
          <p:spPr>
            <a:xfrm>
              <a:off x="-2835357" y="1278304"/>
              <a:ext cx="87981" cy="48846"/>
            </a:xfrm>
            <a:custGeom>
              <a:avLst/>
              <a:gdLst>
                <a:gd name="connsiteX0" fmla="*/ 90914 w 87980"/>
                <a:gd name="connsiteY0" fmla="*/ 26377 h 48846"/>
                <a:gd name="connsiteX1" fmla="*/ 45457 w 87980"/>
                <a:gd name="connsiteY1" fmla="*/ 52754 h 48846"/>
                <a:gd name="connsiteX2" fmla="*/ 0 w 87980"/>
                <a:gd name="connsiteY2" fmla="*/ 26377 h 48846"/>
                <a:gd name="connsiteX3" fmla="*/ 45457 w 87980"/>
                <a:gd name="connsiteY3" fmla="*/ 0 h 48846"/>
                <a:gd name="connsiteX4" fmla="*/ 90914 w 87980"/>
                <a:gd name="connsiteY4" fmla="*/ 26377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6377"/>
                  </a:moveTo>
                  <a:cubicBezTo>
                    <a:pt x="90914" y="41031"/>
                    <a:pt x="70874" y="52754"/>
                    <a:pt x="45457" y="52754"/>
                  </a:cubicBezTo>
                  <a:cubicBezTo>
                    <a:pt x="20529" y="52754"/>
                    <a:pt x="0" y="41031"/>
                    <a:pt x="0" y="26377"/>
                  </a:cubicBezTo>
                  <a:cubicBezTo>
                    <a:pt x="0" y="11723"/>
                    <a:pt x="20529" y="0"/>
                    <a:pt x="45457" y="0"/>
                  </a:cubicBezTo>
                  <a:cubicBezTo>
                    <a:pt x="70874" y="488"/>
                    <a:pt x="90914" y="11723"/>
                    <a:pt x="90914" y="263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7" name="Freeform 206">
              <a:extLst>
                <a:ext uri="{FF2B5EF4-FFF2-40B4-BE49-F238E27FC236}">
                  <a16:creationId xmlns:a16="http://schemas.microsoft.com/office/drawing/2014/main" id="{6F284B42-0D0C-2D43-9C6C-84BC6435A880}"/>
                </a:ext>
              </a:extLst>
            </p:cNvPr>
            <p:cNvSpPr/>
            <p:nvPr/>
          </p:nvSpPr>
          <p:spPr>
            <a:xfrm>
              <a:off x="-2924805" y="1789723"/>
              <a:ext cx="131971" cy="151423"/>
            </a:xfrm>
            <a:custGeom>
              <a:avLst/>
              <a:gdLst>
                <a:gd name="connsiteX0" fmla="*/ 0 w 131971"/>
                <a:gd name="connsiteY0" fmla="*/ 0 h 151423"/>
                <a:gd name="connsiteX1" fmla="*/ 0 w 131971"/>
                <a:gd name="connsiteY1" fmla="*/ 79131 h 151423"/>
                <a:gd name="connsiteX2" fmla="*/ 134904 w 131971"/>
                <a:gd name="connsiteY2" fmla="*/ 155819 h 151423"/>
                <a:gd name="connsiteX3" fmla="*/ 134904 w 131971"/>
                <a:gd name="connsiteY3" fmla="*/ 76689 h 151423"/>
                <a:gd name="connsiteX4" fmla="*/ 0 w 131971"/>
                <a:gd name="connsiteY4" fmla="*/ 0 h 151423"/>
                <a:gd name="connsiteX5" fmla="*/ 120241 w 131971"/>
                <a:gd name="connsiteY5" fmla="*/ 130908 h 151423"/>
                <a:gd name="connsiteX6" fmla="*/ 14663 w 131971"/>
                <a:gd name="connsiteY6" fmla="*/ 70827 h 151423"/>
                <a:gd name="connsiteX7" fmla="*/ 14663 w 131971"/>
                <a:gd name="connsiteY7" fmla="*/ 25889 h 151423"/>
                <a:gd name="connsiteX8" fmla="*/ 120241 w 131971"/>
                <a:gd name="connsiteY8" fmla="*/ 85969 h 151423"/>
                <a:gd name="connsiteX9" fmla="*/ 120241 w 131971"/>
                <a:gd name="connsiteY9" fmla="*/ 130908 h 15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1423">
                  <a:moveTo>
                    <a:pt x="0" y="0"/>
                  </a:moveTo>
                  <a:lnTo>
                    <a:pt x="0" y="79131"/>
                  </a:lnTo>
                  <a:lnTo>
                    <a:pt x="134904" y="155819"/>
                  </a:lnTo>
                  <a:lnTo>
                    <a:pt x="134904" y="76689"/>
                  </a:lnTo>
                  <a:lnTo>
                    <a:pt x="0" y="0"/>
                  </a:lnTo>
                  <a:close/>
                  <a:moveTo>
                    <a:pt x="120241" y="130908"/>
                  </a:moveTo>
                  <a:lnTo>
                    <a:pt x="14663" y="70827"/>
                  </a:lnTo>
                  <a:lnTo>
                    <a:pt x="14663" y="25889"/>
                  </a:lnTo>
                  <a:lnTo>
                    <a:pt x="120241" y="85969"/>
                  </a:lnTo>
                  <a:lnTo>
                    <a:pt x="120241" y="1309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8" name="Freeform 207">
              <a:extLst>
                <a:ext uri="{FF2B5EF4-FFF2-40B4-BE49-F238E27FC236}">
                  <a16:creationId xmlns:a16="http://schemas.microsoft.com/office/drawing/2014/main" id="{B3DA619F-D5C5-DB40-B251-2763DF6B2138}"/>
                </a:ext>
              </a:extLst>
            </p:cNvPr>
            <p:cNvSpPr/>
            <p:nvPr/>
          </p:nvSpPr>
          <p:spPr>
            <a:xfrm>
              <a:off x="-2789901" y="1790212"/>
              <a:ext cx="131971" cy="151423"/>
            </a:xfrm>
            <a:custGeom>
              <a:avLst/>
              <a:gdLst>
                <a:gd name="connsiteX0" fmla="*/ 0 w 131971"/>
                <a:gd name="connsiteY0" fmla="*/ 76689 h 151423"/>
                <a:gd name="connsiteX1" fmla="*/ 0 w 131971"/>
                <a:gd name="connsiteY1" fmla="*/ 155819 h 151423"/>
                <a:gd name="connsiteX2" fmla="*/ 134904 w 131971"/>
                <a:gd name="connsiteY2" fmla="*/ 79131 h 151423"/>
                <a:gd name="connsiteX3" fmla="*/ 134904 w 131971"/>
                <a:gd name="connsiteY3" fmla="*/ 0 h 151423"/>
                <a:gd name="connsiteX4" fmla="*/ 0 w 131971"/>
                <a:gd name="connsiteY4" fmla="*/ 76689 h 151423"/>
                <a:gd name="connsiteX5" fmla="*/ 116330 w 131971"/>
                <a:gd name="connsiteY5" fmla="*/ 67896 h 151423"/>
                <a:gd name="connsiteX6" fmla="*/ 18085 w 131971"/>
                <a:gd name="connsiteY6" fmla="*/ 124069 h 151423"/>
                <a:gd name="connsiteX7" fmla="*/ 18085 w 131971"/>
                <a:gd name="connsiteY7" fmla="*/ 87435 h 151423"/>
                <a:gd name="connsiteX8" fmla="*/ 116330 w 131971"/>
                <a:gd name="connsiteY8" fmla="*/ 31262 h 151423"/>
                <a:gd name="connsiteX9" fmla="*/ 116330 w 131971"/>
                <a:gd name="connsiteY9" fmla="*/ 67896 h 15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1423">
                  <a:moveTo>
                    <a:pt x="0" y="76689"/>
                  </a:moveTo>
                  <a:lnTo>
                    <a:pt x="0" y="155819"/>
                  </a:lnTo>
                  <a:lnTo>
                    <a:pt x="134904" y="79131"/>
                  </a:lnTo>
                  <a:lnTo>
                    <a:pt x="134904" y="0"/>
                  </a:lnTo>
                  <a:lnTo>
                    <a:pt x="0" y="76689"/>
                  </a:lnTo>
                  <a:close/>
                  <a:moveTo>
                    <a:pt x="116330" y="67896"/>
                  </a:moveTo>
                  <a:lnTo>
                    <a:pt x="18085" y="124069"/>
                  </a:lnTo>
                  <a:lnTo>
                    <a:pt x="18085" y="87435"/>
                  </a:lnTo>
                  <a:lnTo>
                    <a:pt x="116330" y="31262"/>
                  </a:lnTo>
                  <a:lnTo>
                    <a:pt x="116330" y="678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09" name="Freeform 208">
              <a:extLst>
                <a:ext uri="{FF2B5EF4-FFF2-40B4-BE49-F238E27FC236}">
                  <a16:creationId xmlns:a16="http://schemas.microsoft.com/office/drawing/2014/main" id="{A0C33AB4-EBD3-CE4A-A620-86E90A63E3F2}"/>
                </a:ext>
              </a:extLst>
            </p:cNvPr>
            <p:cNvSpPr/>
            <p:nvPr/>
          </p:nvSpPr>
          <p:spPr>
            <a:xfrm>
              <a:off x="-2579724" y="1949939"/>
              <a:ext cx="156411" cy="102577"/>
            </a:xfrm>
            <a:custGeom>
              <a:avLst/>
              <a:gdLst>
                <a:gd name="connsiteX0" fmla="*/ 0 w 156410"/>
                <a:gd name="connsiteY0" fmla="*/ 60569 h 102576"/>
                <a:gd name="connsiteX1" fmla="*/ 0 w 156410"/>
                <a:gd name="connsiteY1" fmla="*/ 0 h 102576"/>
                <a:gd name="connsiteX2" fmla="*/ 159343 w 156410"/>
                <a:gd name="connsiteY2" fmla="*/ 488 h 102576"/>
                <a:gd name="connsiteX3" fmla="*/ 159343 w 156410"/>
                <a:gd name="connsiteY3" fmla="*/ 60569 h 102576"/>
                <a:gd name="connsiteX4" fmla="*/ 79672 w 156410"/>
                <a:gd name="connsiteY4" fmla="*/ 106485 h 102576"/>
                <a:gd name="connsiteX5" fmla="*/ 0 w 156410"/>
                <a:gd name="connsiteY5" fmla="*/ 60569 h 10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10" h="102576">
                  <a:moveTo>
                    <a:pt x="0" y="60569"/>
                  </a:moveTo>
                  <a:cubicBezTo>
                    <a:pt x="0" y="57638"/>
                    <a:pt x="0" y="0"/>
                    <a:pt x="0" y="0"/>
                  </a:cubicBezTo>
                  <a:lnTo>
                    <a:pt x="159343" y="488"/>
                  </a:lnTo>
                  <a:cubicBezTo>
                    <a:pt x="159343" y="488"/>
                    <a:pt x="159343" y="35169"/>
                    <a:pt x="159343" y="60569"/>
                  </a:cubicBezTo>
                  <a:cubicBezTo>
                    <a:pt x="159343" y="85969"/>
                    <a:pt x="123662" y="106485"/>
                    <a:pt x="79672" y="106485"/>
                  </a:cubicBezTo>
                  <a:cubicBezTo>
                    <a:pt x="35681" y="106485"/>
                    <a:pt x="0" y="85969"/>
                    <a:pt x="0" y="6056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0" name="Freeform 209">
              <a:extLst>
                <a:ext uri="{FF2B5EF4-FFF2-40B4-BE49-F238E27FC236}">
                  <a16:creationId xmlns:a16="http://schemas.microsoft.com/office/drawing/2014/main" id="{F1416AB9-7F1B-6B43-A5D2-4C92F01BB352}"/>
                </a:ext>
              </a:extLst>
            </p:cNvPr>
            <p:cNvSpPr/>
            <p:nvPr/>
          </p:nvSpPr>
          <p:spPr>
            <a:xfrm>
              <a:off x="-2634956" y="1940169"/>
              <a:ext cx="131971" cy="151423"/>
            </a:xfrm>
            <a:custGeom>
              <a:avLst/>
              <a:gdLst>
                <a:gd name="connsiteX0" fmla="*/ 0 w 131971"/>
                <a:gd name="connsiteY0" fmla="*/ 78642 h 151423"/>
                <a:gd name="connsiteX1" fmla="*/ 0 w 131971"/>
                <a:gd name="connsiteY1" fmla="*/ 0 h 151423"/>
                <a:gd name="connsiteX2" fmla="*/ 134904 w 131971"/>
                <a:gd name="connsiteY2" fmla="*/ 76688 h 151423"/>
                <a:gd name="connsiteX3" fmla="*/ 134904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0" y="78642"/>
                  </a:moveTo>
                  <a:lnTo>
                    <a:pt x="0" y="0"/>
                  </a:lnTo>
                  <a:lnTo>
                    <a:pt x="134904" y="76688"/>
                  </a:lnTo>
                  <a:lnTo>
                    <a:pt x="134904"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1" name="Freeform 210">
              <a:extLst>
                <a:ext uri="{FF2B5EF4-FFF2-40B4-BE49-F238E27FC236}">
                  <a16:creationId xmlns:a16="http://schemas.microsoft.com/office/drawing/2014/main" id="{CC2547D7-CECB-6043-894A-87F640DA432B}"/>
                </a:ext>
              </a:extLst>
            </p:cNvPr>
            <p:cNvSpPr/>
            <p:nvPr/>
          </p:nvSpPr>
          <p:spPr>
            <a:xfrm>
              <a:off x="-2500052" y="1940169"/>
              <a:ext cx="131971" cy="151423"/>
            </a:xfrm>
            <a:custGeom>
              <a:avLst/>
              <a:gdLst>
                <a:gd name="connsiteX0" fmla="*/ 134904 w 131971"/>
                <a:gd name="connsiteY0" fmla="*/ 78642 h 151423"/>
                <a:gd name="connsiteX1" fmla="*/ 134904 w 131971"/>
                <a:gd name="connsiteY1" fmla="*/ 0 h 151423"/>
                <a:gd name="connsiteX2" fmla="*/ 0 w 131971"/>
                <a:gd name="connsiteY2" fmla="*/ 76688 h 151423"/>
                <a:gd name="connsiteX3" fmla="*/ 0 w 131971"/>
                <a:gd name="connsiteY3" fmla="*/ 155819 h 151423"/>
              </a:gdLst>
              <a:ahLst/>
              <a:cxnLst>
                <a:cxn ang="0">
                  <a:pos x="connsiteX0" y="connsiteY0"/>
                </a:cxn>
                <a:cxn ang="0">
                  <a:pos x="connsiteX1" y="connsiteY1"/>
                </a:cxn>
                <a:cxn ang="0">
                  <a:pos x="connsiteX2" y="connsiteY2"/>
                </a:cxn>
                <a:cxn ang="0">
                  <a:pos x="connsiteX3" y="connsiteY3"/>
                </a:cxn>
              </a:cxnLst>
              <a:rect l="l" t="t" r="r" b="b"/>
              <a:pathLst>
                <a:path w="131971" h="151423">
                  <a:moveTo>
                    <a:pt x="134904" y="78642"/>
                  </a:moveTo>
                  <a:lnTo>
                    <a:pt x="134904" y="0"/>
                  </a:lnTo>
                  <a:lnTo>
                    <a:pt x="0" y="76688"/>
                  </a:lnTo>
                  <a:lnTo>
                    <a:pt x="0" y="155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2" name="Freeform 211">
              <a:extLst>
                <a:ext uri="{FF2B5EF4-FFF2-40B4-BE49-F238E27FC236}">
                  <a16:creationId xmlns:a16="http://schemas.microsoft.com/office/drawing/2014/main" id="{60AC8649-3080-A04E-BDFE-5CA38F2054B6}"/>
                </a:ext>
              </a:extLst>
            </p:cNvPr>
            <p:cNvSpPr/>
            <p:nvPr/>
          </p:nvSpPr>
          <p:spPr>
            <a:xfrm>
              <a:off x="-2633001" y="1513254"/>
              <a:ext cx="78205" cy="464038"/>
            </a:xfrm>
            <a:custGeom>
              <a:avLst/>
              <a:gdLst>
                <a:gd name="connsiteX0" fmla="*/ 79183 w 78205"/>
                <a:gd name="connsiteY0" fmla="*/ 0 h 464038"/>
                <a:gd name="connsiteX1" fmla="*/ 0 w 78205"/>
                <a:gd name="connsiteY1" fmla="*/ 0 h 464038"/>
                <a:gd name="connsiteX2" fmla="*/ 0 w 78205"/>
                <a:gd name="connsiteY2" fmla="*/ 397119 h 464038"/>
                <a:gd name="connsiteX3" fmla="*/ 79183 w 78205"/>
                <a:gd name="connsiteY3" fmla="*/ 467458 h 464038"/>
                <a:gd name="connsiteX4" fmla="*/ 79183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79183" y="0"/>
                  </a:moveTo>
                  <a:lnTo>
                    <a:pt x="0" y="0"/>
                  </a:lnTo>
                  <a:cubicBezTo>
                    <a:pt x="0" y="0"/>
                    <a:pt x="0" y="392235"/>
                    <a:pt x="0" y="397119"/>
                  </a:cubicBezTo>
                  <a:cubicBezTo>
                    <a:pt x="0" y="428381"/>
                    <a:pt x="32749" y="455246"/>
                    <a:pt x="79183" y="467458"/>
                  </a:cubicBezTo>
                  <a:lnTo>
                    <a:pt x="79183"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3" name="Freeform 212">
              <a:extLst>
                <a:ext uri="{FF2B5EF4-FFF2-40B4-BE49-F238E27FC236}">
                  <a16:creationId xmlns:a16="http://schemas.microsoft.com/office/drawing/2014/main" id="{0F95E6CC-B80E-D44F-BDF6-D9908C4D935D}"/>
                </a:ext>
              </a:extLst>
            </p:cNvPr>
            <p:cNvSpPr/>
            <p:nvPr/>
          </p:nvSpPr>
          <p:spPr>
            <a:xfrm>
              <a:off x="-2446775" y="1513742"/>
              <a:ext cx="78205" cy="464038"/>
            </a:xfrm>
            <a:custGeom>
              <a:avLst/>
              <a:gdLst>
                <a:gd name="connsiteX0" fmla="*/ 0 w 78205"/>
                <a:gd name="connsiteY0" fmla="*/ 0 h 464038"/>
                <a:gd name="connsiteX1" fmla="*/ 0 w 78205"/>
                <a:gd name="connsiteY1" fmla="*/ 467458 h 464038"/>
                <a:gd name="connsiteX2" fmla="*/ 79672 w 78205"/>
                <a:gd name="connsiteY2" fmla="*/ 397119 h 464038"/>
                <a:gd name="connsiteX3" fmla="*/ 79672 w 78205"/>
                <a:gd name="connsiteY3" fmla="*/ 488 h 464038"/>
                <a:gd name="connsiteX4" fmla="*/ 0 w 78205"/>
                <a:gd name="connsiteY4" fmla="*/ 0 h 464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05" h="464038">
                  <a:moveTo>
                    <a:pt x="0" y="0"/>
                  </a:moveTo>
                  <a:lnTo>
                    <a:pt x="0" y="467458"/>
                  </a:lnTo>
                  <a:cubicBezTo>
                    <a:pt x="46923" y="455735"/>
                    <a:pt x="79672" y="428381"/>
                    <a:pt x="79672" y="397119"/>
                  </a:cubicBezTo>
                  <a:cubicBezTo>
                    <a:pt x="79672" y="354623"/>
                    <a:pt x="79672" y="488"/>
                    <a:pt x="79672"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4" name="Freeform 213">
              <a:extLst>
                <a:ext uri="{FF2B5EF4-FFF2-40B4-BE49-F238E27FC236}">
                  <a16:creationId xmlns:a16="http://schemas.microsoft.com/office/drawing/2014/main" id="{58477223-BD1C-BE44-97EE-3200BF40AB4A}"/>
                </a:ext>
              </a:extLst>
            </p:cNvPr>
            <p:cNvSpPr/>
            <p:nvPr/>
          </p:nvSpPr>
          <p:spPr>
            <a:xfrm>
              <a:off x="-2554307" y="1512765"/>
              <a:ext cx="107532" cy="473808"/>
            </a:xfrm>
            <a:custGeom>
              <a:avLst/>
              <a:gdLst>
                <a:gd name="connsiteX0" fmla="*/ 489 w 107532"/>
                <a:gd name="connsiteY0" fmla="*/ 467946 h 473807"/>
                <a:gd name="connsiteX1" fmla="*/ 54255 w 107532"/>
                <a:gd name="connsiteY1" fmla="*/ 474296 h 473807"/>
                <a:gd name="connsiteX2" fmla="*/ 107532 w 107532"/>
                <a:gd name="connsiteY2" fmla="*/ 467946 h 473807"/>
                <a:gd name="connsiteX3" fmla="*/ 107532 w 107532"/>
                <a:gd name="connsiteY3" fmla="*/ 488 h 473807"/>
                <a:gd name="connsiteX4" fmla="*/ 0 w 107532"/>
                <a:gd name="connsiteY4" fmla="*/ 0 h 473807"/>
                <a:gd name="connsiteX5" fmla="*/ 489 w 107532"/>
                <a:gd name="connsiteY5" fmla="*/ 467946 h 473807"/>
                <a:gd name="connsiteX6" fmla="*/ 489 w 107532"/>
                <a:gd name="connsiteY6" fmla="*/ 467946 h 47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32" h="473807">
                  <a:moveTo>
                    <a:pt x="489" y="467946"/>
                  </a:moveTo>
                  <a:cubicBezTo>
                    <a:pt x="17107" y="472342"/>
                    <a:pt x="35192" y="474296"/>
                    <a:pt x="54255" y="474296"/>
                  </a:cubicBezTo>
                  <a:cubicBezTo>
                    <a:pt x="73317" y="474296"/>
                    <a:pt x="91403" y="471854"/>
                    <a:pt x="107532" y="467946"/>
                  </a:cubicBezTo>
                  <a:lnTo>
                    <a:pt x="107532" y="488"/>
                  </a:lnTo>
                  <a:lnTo>
                    <a:pt x="0" y="0"/>
                  </a:lnTo>
                  <a:lnTo>
                    <a:pt x="489" y="467946"/>
                  </a:lnTo>
                  <a:lnTo>
                    <a:pt x="489" y="467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5" name="Freeform 214">
              <a:extLst>
                <a:ext uri="{FF2B5EF4-FFF2-40B4-BE49-F238E27FC236}">
                  <a16:creationId xmlns:a16="http://schemas.microsoft.com/office/drawing/2014/main" id="{E3195910-E782-4B4C-90E3-0E7E0443BC16}"/>
                </a:ext>
              </a:extLst>
            </p:cNvPr>
            <p:cNvSpPr/>
            <p:nvPr/>
          </p:nvSpPr>
          <p:spPr>
            <a:xfrm>
              <a:off x="-2391542" y="1935285"/>
              <a:ext cx="24439" cy="19538"/>
            </a:xfrm>
            <a:custGeom>
              <a:avLst/>
              <a:gdLst>
                <a:gd name="connsiteX0" fmla="*/ 26394 w 24439"/>
                <a:gd name="connsiteY0" fmla="*/ 4885 h 19538"/>
                <a:gd name="connsiteX1" fmla="*/ 17596 w 24439"/>
                <a:gd name="connsiteY1" fmla="*/ 0 h 19538"/>
                <a:gd name="connsiteX2" fmla="*/ 0 w 24439"/>
                <a:gd name="connsiteY2" fmla="*/ 20027 h 19538"/>
                <a:gd name="connsiteX3" fmla="*/ 26394 w 24439"/>
                <a:gd name="connsiteY3" fmla="*/ 4885 h 19538"/>
              </a:gdLst>
              <a:ahLst/>
              <a:cxnLst>
                <a:cxn ang="0">
                  <a:pos x="connsiteX0" y="connsiteY0"/>
                </a:cxn>
                <a:cxn ang="0">
                  <a:pos x="connsiteX1" y="connsiteY1"/>
                </a:cxn>
                <a:cxn ang="0">
                  <a:pos x="connsiteX2" y="connsiteY2"/>
                </a:cxn>
                <a:cxn ang="0">
                  <a:pos x="connsiteX3" y="connsiteY3"/>
                </a:cxn>
              </a:cxnLst>
              <a:rect l="l" t="t" r="r" b="b"/>
              <a:pathLst>
                <a:path w="24439" h="19538">
                  <a:moveTo>
                    <a:pt x="26394" y="4885"/>
                  </a:moveTo>
                  <a:lnTo>
                    <a:pt x="17596" y="0"/>
                  </a:lnTo>
                  <a:cubicBezTo>
                    <a:pt x="13197" y="7327"/>
                    <a:pt x="7332" y="13677"/>
                    <a:pt x="0" y="20027"/>
                  </a:cubicBezTo>
                  <a:lnTo>
                    <a:pt x="26394"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6" name="Freeform 215">
              <a:extLst>
                <a:ext uri="{FF2B5EF4-FFF2-40B4-BE49-F238E27FC236}">
                  <a16:creationId xmlns:a16="http://schemas.microsoft.com/office/drawing/2014/main" id="{497C958A-9950-8D4F-A3A2-C42507760C5A}"/>
                </a:ext>
              </a:extLst>
            </p:cNvPr>
            <p:cNvSpPr/>
            <p:nvPr/>
          </p:nvSpPr>
          <p:spPr>
            <a:xfrm>
              <a:off x="-2509339" y="1973385"/>
              <a:ext cx="83093" cy="39077"/>
            </a:xfrm>
            <a:custGeom>
              <a:avLst/>
              <a:gdLst>
                <a:gd name="connsiteX0" fmla="*/ 49367 w 83093"/>
                <a:gd name="connsiteY0" fmla="*/ 10258 h 39076"/>
                <a:gd name="connsiteX1" fmla="*/ 0 w 83093"/>
                <a:gd name="connsiteY1" fmla="*/ 38100 h 39076"/>
                <a:gd name="connsiteX2" fmla="*/ 8798 w 83093"/>
                <a:gd name="connsiteY2" fmla="*/ 43473 h 39076"/>
                <a:gd name="connsiteX3" fmla="*/ 85048 w 83093"/>
                <a:gd name="connsiteY3" fmla="*/ 0 h 39076"/>
                <a:gd name="connsiteX4" fmla="*/ 49367 w 83093"/>
                <a:gd name="connsiteY4" fmla="*/ 10258 h 39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39076">
                  <a:moveTo>
                    <a:pt x="49367" y="10258"/>
                  </a:moveTo>
                  <a:lnTo>
                    <a:pt x="0" y="38100"/>
                  </a:lnTo>
                  <a:lnTo>
                    <a:pt x="8798" y="43473"/>
                  </a:lnTo>
                  <a:lnTo>
                    <a:pt x="85048" y="0"/>
                  </a:lnTo>
                  <a:cubicBezTo>
                    <a:pt x="74295" y="4396"/>
                    <a:pt x="62075" y="7815"/>
                    <a:pt x="49367"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7" name="Freeform 216">
              <a:extLst>
                <a:ext uri="{FF2B5EF4-FFF2-40B4-BE49-F238E27FC236}">
                  <a16:creationId xmlns:a16="http://schemas.microsoft.com/office/drawing/2014/main" id="{EA817D2C-2FE7-F141-AA77-B788C1422F18}"/>
                </a:ext>
              </a:extLst>
            </p:cNvPr>
            <p:cNvSpPr/>
            <p:nvPr/>
          </p:nvSpPr>
          <p:spPr>
            <a:xfrm>
              <a:off x="-2634956" y="1934796"/>
              <a:ext cx="24439" cy="19538"/>
            </a:xfrm>
            <a:custGeom>
              <a:avLst/>
              <a:gdLst>
                <a:gd name="connsiteX0" fmla="*/ 8798 w 24439"/>
                <a:gd name="connsiteY0" fmla="*/ 0 h 19538"/>
                <a:gd name="connsiteX1" fmla="*/ 0 w 24439"/>
                <a:gd name="connsiteY1" fmla="*/ 4885 h 19538"/>
                <a:gd name="connsiteX2" fmla="*/ 27861 w 24439"/>
                <a:gd name="connsiteY2" fmla="*/ 20515 h 19538"/>
                <a:gd name="connsiteX3" fmla="*/ 8798 w 24439"/>
                <a:gd name="connsiteY3" fmla="*/ 0 h 19538"/>
              </a:gdLst>
              <a:ahLst/>
              <a:cxnLst>
                <a:cxn ang="0">
                  <a:pos x="connsiteX0" y="connsiteY0"/>
                </a:cxn>
                <a:cxn ang="0">
                  <a:pos x="connsiteX1" y="connsiteY1"/>
                </a:cxn>
                <a:cxn ang="0">
                  <a:pos x="connsiteX2" y="connsiteY2"/>
                </a:cxn>
                <a:cxn ang="0">
                  <a:pos x="connsiteX3" y="connsiteY3"/>
                </a:cxn>
              </a:cxnLst>
              <a:rect l="l" t="t" r="r" b="b"/>
              <a:pathLst>
                <a:path w="24439" h="19538">
                  <a:moveTo>
                    <a:pt x="8798" y="0"/>
                  </a:moveTo>
                  <a:lnTo>
                    <a:pt x="0" y="4885"/>
                  </a:lnTo>
                  <a:lnTo>
                    <a:pt x="27861" y="20515"/>
                  </a:lnTo>
                  <a:cubicBezTo>
                    <a:pt x="19551" y="14654"/>
                    <a:pt x="13197" y="7815"/>
                    <a:pt x="8798"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8" name="Freeform 217">
              <a:extLst>
                <a:ext uri="{FF2B5EF4-FFF2-40B4-BE49-F238E27FC236}">
                  <a16:creationId xmlns:a16="http://schemas.microsoft.com/office/drawing/2014/main" id="{FB54440B-CAEE-3949-B17E-AA77DD238D1A}"/>
                </a:ext>
              </a:extLst>
            </p:cNvPr>
            <p:cNvSpPr/>
            <p:nvPr/>
          </p:nvSpPr>
          <p:spPr>
            <a:xfrm>
              <a:off x="-2577280" y="1972896"/>
              <a:ext cx="83093" cy="43962"/>
            </a:xfrm>
            <a:custGeom>
              <a:avLst/>
              <a:gdLst>
                <a:gd name="connsiteX0" fmla="*/ 0 w 83093"/>
                <a:gd name="connsiteY0" fmla="*/ 0 h 43961"/>
                <a:gd name="connsiteX1" fmla="*/ 77228 w 83093"/>
                <a:gd name="connsiteY1" fmla="*/ 43962 h 43961"/>
                <a:gd name="connsiteX2" fmla="*/ 86026 w 83093"/>
                <a:gd name="connsiteY2" fmla="*/ 38588 h 43961"/>
                <a:gd name="connsiteX3" fmla="*/ 36659 w 83093"/>
                <a:gd name="connsiteY3" fmla="*/ 10258 h 43961"/>
                <a:gd name="connsiteX4" fmla="*/ 0 w 83093"/>
                <a:gd name="connsiteY4" fmla="*/ 0 h 4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93" h="43961">
                  <a:moveTo>
                    <a:pt x="0" y="0"/>
                  </a:moveTo>
                  <a:lnTo>
                    <a:pt x="77228" y="43962"/>
                  </a:lnTo>
                  <a:lnTo>
                    <a:pt x="86026" y="38588"/>
                  </a:lnTo>
                  <a:lnTo>
                    <a:pt x="36659" y="10258"/>
                  </a:lnTo>
                  <a:cubicBezTo>
                    <a:pt x="23462" y="8304"/>
                    <a:pt x="11242" y="4885"/>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19" name="Freeform 218">
              <a:extLst>
                <a:ext uri="{FF2B5EF4-FFF2-40B4-BE49-F238E27FC236}">
                  <a16:creationId xmlns:a16="http://schemas.microsoft.com/office/drawing/2014/main" id="{25DD1D14-D8D9-6641-A2E4-90EA5AE6AD8E}"/>
                </a:ext>
              </a:extLst>
            </p:cNvPr>
            <p:cNvSpPr/>
            <p:nvPr/>
          </p:nvSpPr>
          <p:spPr>
            <a:xfrm>
              <a:off x="-2633001" y="1437054"/>
              <a:ext cx="263943" cy="151423"/>
            </a:xfrm>
            <a:custGeom>
              <a:avLst/>
              <a:gdLst>
                <a:gd name="connsiteX0" fmla="*/ 0 w 263942"/>
                <a:gd name="connsiteY0" fmla="*/ 76688 h 151423"/>
                <a:gd name="connsiteX1" fmla="*/ 132949 w 263942"/>
                <a:gd name="connsiteY1" fmla="*/ 0 h 151423"/>
                <a:gd name="connsiteX2" fmla="*/ 265898 w 263942"/>
                <a:gd name="connsiteY2" fmla="*/ 76688 h 151423"/>
                <a:gd name="connsiteX3" fmla="*/ 132460 w 263942"/>
                <a:gd name="connsiteY3" fmla="*/ 153377 h 151423"/>
                <a:gd name="connsiteX4" fmla="*/ 0 w 263942"/>
                <a:gd name="connsiteY4" fmla="*/ 76688 h 15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42" h="151423">
                  <a:moveTo>
                    <a:pt x="0" y="76688"/>
                  </a:moveTo>
                  <a:cubicBezTo>
                    <a:pt x="0" y="34192"/>
                    <a:pt x="59632" y="0"/>
                    <a:pt x="132949" y="0"/>
                  </a:cubicBezTo>
                  <a:cubicBezTo>
                    <a:pt x="206267" y="0"/>
                    <a:pt x="265898" y="34681"/>
                    <a:pt x="265898" y="76688"/>
                  </a:cubicBezTo>
                  <a:cubicBezTo>
                    <a:pt x="265898" y="119185"/>
                    <a:pt x="206267" y="153377"/>
                    <a:pt x="132460" y="153377"/>
                  </a:cubicBezTo>
                  <a:cubicBezTo>
                    <a:pt x="59632" y="153377"/>
                    <a:pt x="0" y="119185"/>
                    <a:pt x="0" y="7668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0" name="Freeform 219">
              <a:extLst>
                <a:ext uri="{FF2B5EF4-FFF2-40B4-BE49-F238E27FC236}">
                  <a16:creationId xmlns:a16="http://schemas.microsoft.com/office/drawing/2014/main" id="{101FAE4C-23B8-4041-A75A-7065DCD3F773}"/>
                </a:ext>
              </a:extLst>
            </p:cNvPr>
            <p:cNvSpPr/>
            <p:nvPr/>
          </p:nvSpPr>
          <p:spPr>
            <a:xfrm>
              <a:off x="-2629580" y="1429238"/>
              <a:ext cx="259055" cy="146538"/>
            </a:xfrm>
            <a:custGeom>
              <a:avLst/>
              <a:gdLst>
                <a:gd name="connsiteX0" fmla="*/ 259055 w 259055"/>
                <a:gd name="connsiteY0" fmla="*/ 74735 h 146538"/>
                <a:gd name="connsiteX1" fmla="*/ 129528 w 259055"/>
                <a:gd name="connsiteY1" fmla="*/ 149469 h 146538"/>
                <a:gd name="connsiteX2" fmla="*/ 0 w 259055"/>
                <a:gd name="connsiteY2" fmla="*/ 74735 h 146538"/>
                <a:gd name="connsiteX3" fmla="*/ 129528 w 259055"/>
                <a:gd name="connsiteY3" fmla="*/ 0 h 146538"/>
                <a:gd name="connsiteX4" fmla="*/ 259055 w 259055"/>
                <a:gd name="connsiteY4" fmla="*/ 74735 h 14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55" h="146538">
                  <a:moveTo>
                    <a:pt x="259055" y="74735"/>
                  </a:moveTo>
                  <a:cubicBezTo>
                    <a:pt x="259055" y="116254"/>
                    <a:pt x="201379" y="149469"/>
                    <a:pt x="129528" y="149469"/>
                  </a:cubicBezTo>
                  <a:cubicBezTo>
                    <a:pt x="58165" y="149469"/>
                    <a:pt x="0" y="115765"/>
                    <a:pt x="0" y="74735"/>
                  </a:cubicBezTo>
                  <a:cubicBezTo>
                    <a:pt x="0" y="33215"/>
                    <a:pt x="58165" y="0"/>
                    <a:pt x="129528" y="0"/>
                  </a:cubicBezTo>
                  <a:cubicBezTo>
                    <a:pt x="200890" y="0"/>
                    <a:pt x="259055" y="33215"/>
                    <a:pt x="259055" y="747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1" name="Freeform 220">
              <a:extLst>
                <a:ext uri="{FF2B5EF4-FFF2-40B4-BE49-F238E27FC236}">
                  <a16:creationId xmlns:a16="http://schemas.microsoft.com/office/drawing/2014/main" id="{4FEF95DF-D2E2-504A-99AE-C3D4B0FE288A}"/>
                </a:ext>
              </a:extLst>
            </p:cNvPr>
            <p:cNvSpPr/>
            <p:nvPr/>
          </p:nvSpPr>
          <p:spPr>
            <a:xfrm>
              <a:off x="-2629580" y="1429238"/>
              <a:ext cx="127084" cy="141654"/>
            </a:xfrm>
            <a:custGeom>
              <a:avLst/>
              <a:gdLst>
                <a:gd name="connsiteX0" fmla="*/ 130505 w 127083"/>
                <a:gd name="connsiteY0" fmla="*/ 11235 h 141653"/>
                <a:gd name="connsiteX1" fmla="*/ 124640 w 127083"/>
                <a:gd name="connsiteY1" fmla="*/ 0 h 141653"/>
                <a:gd name="connsiteX2" fmla="*/ 0 w 127083"/>
                <a:gd name="connsiteY2" fmla="*/ 74735 h 141653"/>
                <a:gd name="connsiteX3" fmla="*/ 75761 w 127083"/>
                <a:gd name="connsiteY3" fmla="*/ 142631 h 141653"/>
                <a:gd name="connsiteX4" fmla="*/ 130505 w 127083"/>
                <a:gd name="connsiteY4" fmla="*/ 11235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83" h="141653">
                  <a:moveTo>
                    <a:pt x="130505" y="11235"/>
                  </a:moveTo>
                  <a:cubicBezTo>
                    <a:pt x="130505" y="11235"/>
                    <a:pt x="128061" y="5861"/>
                    <a:pt x="124640" y="0"/>
                  </a:cubicBezTo>
                  <a:cubicBezTo>
                    <a:pt x="55232" y="1465"/>
                    <a:pt x="0" y="34192"/>
                    <a:pt x="0" y="74735"/>
                  </a:cubicBezTo>
                  <a:cubicBezTo>
                    <a:pt x="0" y="105019"/>
                    <a:pt x="31282" y="130908"/>
                    <a:pt x="75761" y="142631"/>
                  </a:cubicBezTo>
                  <a:lnTo>
                    <a:pt x="130505" y="11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2" name="Freeform 221">
              <a:extLst>
                <a:ext uri="{FF2B5EF4-FFF2-40B4-BE49-F238E27FC236}">
                  <a16:creationId xmlns:a16="http://schemas.microsoft.com/office/drawing/2014/main" id="{1CE50FC9-43C5-E348-B382-56FDDD908DE1}"/>
                </a:ext>
              </a:extLst>
            </p:cNvPr>
            <p:cNvSpPr/>
            <p:nvPr/>
          </p:nvSpPr>
          <p:spPr>
            <a:xfrm>
              <a:off x="-2502985" y="1429727"/>
              <a:ext cx="131971" cy="141654"/>
            </a:xfrm>
            <a:custGeom>
              <a:avLst/>
              <a:gdLst>
                <a:gd name="connsiteX0" fmla="*/ 0 w 131971"/>
                <a:gd name="connsiteY0" fmla="*/ 10746 h 141653"/>
                <a:gd name="connsiteX1" fmla="*/ 54744 w 131971"/>
                <a:gd name="connsiteY1" fmla="*/ 143119 h 141653"/>
                <a:gd name="connsiteX2" fmla="*/ 132460 w 131971"/>
                <a:gd name="connsiteY2" fmla="*/ 74735 h 141653"/>
                <a:gd name="connsiteX3" fmla="*/ 5865 w 131971"/>
                <a:gd name="connsiteY3" fmla="*/ 0 h 141653"/>
                <a:gd name="connsiteX4" fmla="*/ 0 w 131971"/>
                <a:gd name="connsiteY4" fmla="*/ 10746 h 141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141653">
                  <a:moveTo>
                    <a:pt x="0" y="10746"/>
                  </a:moveTo>
                  <a:lnTo>
                    <a:pt x="54744" y="143119"/>
                  </a:lnTo>
                  <a:cubicBezTo>
                    <a:pt x="100689" y="131396"/>
                    <a:pt x="132460" y="105019"/>
                    <a:pt x="132460" y="74735"/>
                  </a:cubicBezTo>
                  <a:cubicBezTo>
                    <a:pt x="132460" y="34192"/>
                    <a:pt x="76250" y="977"/>
                    <a:pt x="5865" y="0"/>
                  </a:cubicBezTo>
                  <a:cubicBezTo>
                    <a:pt x="2933" y="5373"/>
                    <a:pt x="0" y="10746"/>
                    <a:pt x="0" y="10746"/>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3" name="Freeform 222">
              <a:extLst>
                <a:ext uri="{FF2B5EF4-FFF2-40B4-BE49-F238E27FC236}">
                  <a16:creationId xmlns:a16="http://schemas.microsoft.com/office/drawing/2014/main" id="{B7171D73-9659-E542-9881-0EC15F79738E}"/>
                </a:ext>
              </a:extLst>
            </p:cNvPr>
            <p:cNvSpPr/>
            <p:nvPr/>
          </p:nvSpPr>
          <p:spPr>
            <a:xfrm>
              <a:off x="-2553818" y="1444869"/>
              <a:ext cx="102644" cy="131885"/>
            </a:xfrm>
            <a:custGeom>
              <a:avLst/>
              <a:gdLst>
                <a:gd name="connsiteX0" fmla="*/ 52789 w 102644"/>
                <a:gd name="connsiteY0" fmla="*/ 0 h 131884"/>
                <a:gd name="connsiteX1" fmla="*/ 0 w 102644"/>
                <a:gd name="connsiteY1" fmla="*/ 127488 h 131884"/>
                <a:gd name="connsiteX2" fmla="*/ 53766 w 102644"/>
                <a:gd name="connsiteY2" fmla="*/ 134327 h 131884"/>
                <a:gd name="connsiteX3" fmla="*/ 105577 w 102644"/>
                <a:gd name="connsiteY3" fmla="*/ 127977 h 131884"/>
                <a:gd name="connsiteX4" fmla="*/ 52789 w 102644"/>
                <a:gd name="connsiteY4" fmla="*/ 0 h 131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44" h="131884">
                  <a:moveTo>
                    <a:pt x="52789" y="0"/>
                  </a:moveTo>
                  <a:lnTo>
                    <a:pt x="0" y="127488"/>
                  </a:lnTo>
                  <a:cubicBezTo>
                    <a:pt x="16130" y="131885"/>
                    <a:pt x="34704" y="134327"/>
                    <a:pt x="53766" y="134327"/>
                  </a:cubicBezTo>
                  <a:cubicBezTo>
                    <a:pt x="72340" y="134327"/>
                    <a:pt x="89936" y="131885"/>
                    <a:pt x="105577" y="127977"/>
                  </a:cubicBezTo>
                  <a:lnTo>
                    <a:pt x="5278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4" name="Freeform 223">
              <a:extLst>
                <a:ext uri="{FF2B5EF4-FFF2-40B4-BE49-F238E27FC236}">
                  <a16:creationId xmlns:a16="http://schemas.microsoft.com/office/drawing/2014/main" id="{386249FA-1D6B-7D4A-8A80-D7B92860906F}"/>
                </a:ext>
              </a:extLst>
            </p:cNvPr>
            <p:cNvSpPr/>
            <p:nvPr/>
          </p:nvSpPr>
          <p:spPr>
            <a:xfrm>
              <a:off x="-2545509" y="1454150"/>
              <a:ext cx="87981" cy="34192"/>
            </a:xfrm>
            <a:custGeom>
              <a:avLst/>
              <a:gdLst>
                <a:gd name="connsiteX0" fmla="*/ 45457 w 87980"/>
                <a:gd name="connsiteY0" fmla="*/ 24423 h 34192"/>
                <a:gd name="connsiteX1" fmla="*/ 0 w 87980"/>
                <a:gd name="connsiteY1" fmla="*/ 0 h 34192"/>
                <a:gd name="connsiteX2" fmla="*/ 0 w 87980"/>
                <a:gd name="connsiteY2" fmla="*/ 10746 h 34192"/>
                <a:gd name="connsiteX3" fmla="*/ 45457 w 87980"/>
                <a:gd name="connsiteY3" fmla="*/ 37123 h 34192"/>
                <a:gd name="connsiteX4" fmla="*/ 90914 w 87980"/>
                <a:gd name="connsiteY4" fmla="*/ 10746 h 34192"/>
                <a:gd name="connsiteX5" fmla="*/ 90914 w 87980"/>
                <a:gd name="connsiteY5" fmla="*/ 0 h 34192"/>
                <a:gd name="connsiteX6" fmla="*/ 45457 w 87980"/>
                <a:gd name="connsiteY6" fmla="*/ 24423 h 3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980" h="34192">
                  <a:moveTo>
                    <a:pt x="45457" y="24423"/>
                  </a:moveTo>
                  <a:cubicBezTo>
                    <a:pt x="21507" y="24423"/>
                    <a:pt x="1466" y="13677"/>
                    <a:pt x="0" y="0"/>
                  </a:cubicBezTo>
                  <a:cubicBezTo>
                    <a:pt x="0" y="488"/>
                    <a:pt x="0" y="10258"/>
                    <a:pt x="0" y="10746"/>
                  </a:cubicBezTo>
                  <a:cubicBezTo>
                    <a:pt x="0" y="25400"/>
                    <a:pt x="20529" y="37123"/>
                    <a:pt x="45457" y="37123"/>
                  </a:cubicBezTo>
                  <a:cubicBezTo>
                    <a:pt x="70385" y="37123"/>
                    <a:pt x="90914" y="25400"/>
                    <a:pt x="90914" y="10746"/>
                  </a:cubicBezTo>
                  <a:cubicBezTo>
                    <a:pt x="90914" y="10258"/>
                    <a:pt x="90914" y="488"/>
                    <a:pt x="90914" y="0"/>
                  </a:cubicBezTo>
                  <a:cubicBezTo>
                    <a:pt x="89447" y="13677"/>
                    <a:pt x="69407" y="24423"/>
                    <a:pt x="45457" y="24423"/>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5" name="Freeform 224">
              <a:extLst>
                <a:ext uri="{FF2B5EF4-FFF2-40B4-BE49-F238E27FC236}">
                  <a16:creationId xmlns:a16="http://schemas.microsoft.com/office/drawing/2014/main" id="{D03712D0-2A62-C941-82C2-B23DA86E190C}"/>
                </a:ext>
              </a:extLst>
            </p:cNvPr>
            <p:cNvSpPr/>
            <p:nvPr/>
          </p:nvSpPr>
          <p:spPr>
            <a:xfrm>
              <a:off x="-2545509" y="1428262"/>
              <a:ext cx="87981" cy="48846"/>
            </a:xfrm>
            <a:custGeom>
              <a:avLst/>
              <a:gdLst>
                <a:gd name="connsiteX0" fmla="*/ 90914 w 87980"/>
                <a:gd name="connsiteY0" fmla="*/ 26377 h 48846"/>
                <a:gd name="connsiteX1" fmla="*/ 45457 w 87980"/>
                <a:gd name="connsiteY1" fmla="*/ 52754 h 48846"/>
                <a:gd name="connsiteX2" fmla="*/ 0 w 87980"/>
                <a:gd name="connsiteY2" fmla="*/ 26377 h 48846"/>
                <a:gd name="connsiteX3" fmla="*/ 45457 w 87980"/>
                <a:gd name="connsiteY3" fmla="*/ 0 h 48846"/>
                <a:gd name="connsiteX4" fmla="*/ 90914 w 87980"/>
                <a:gd name="connsiteY4" fmla="*/ 26377 h 4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0" h="48846">
                  <a:moveTo>
                    <a:pt x="90914" y="26377"/>
                  </a:moveTo>
                  <a:cubicBezTo>
                    <a:pt x="90914" y="41031"/>
                    <a:pt x="70385" y="52754"/>
                    <a:pt x="45457" y="52754"/>
                  </a:cubicBezTo>
                  <a:cubicBezTo>
                    <a:pt x="20529" y="52754"/>
                    <a:pt x="0" y="41031"/>
                    <a:pt x="0" y="26377"/>
                  </a:cubicBezTo>
                  <a:cubicBezTo>
                    <a:pt x="0" y="11723"/>
                    <a:pt x="20040" y="0"/>
                    <a:pt x="45457" y="0"/>
                  </a:cubicBezTo>
                  <a:cubicBezTo>
                    <a:pt x="70874" y="488"/>
                    <a:pt x="90914" y="12212"/>
                    <a:pt x="90914" y="263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6" name="Freeform 225">
              <a:extLst>
                <a:ext uri="{FF2B5EF4-FFF2-40B4-BE49-F238E27FC236}">
                  <a16:creationId xmlns:a16="http://schemas.microsoft.com/office/drawing/2014/main" id="{190D7926-A617-404C-A98D-E284F95BA0FB}"/>
                </a:ext>
              </a:extLst>
            </p:cNvPr>
            <p:cNvSpPr/>
            <p:nvPr/>
          </p:nvSpPr>
          <p:spPr>
            <a:xfrm>
              <a:off x="-2634956" y="1940169"/>
              <a:ext cx="131971" cy="156308"/>
            </a:xfrm>
            <a:custGeom>
              <a:avLst/>
              <a:gdLst>
                <a:gd name="connsiteX0" fmla="*/ 0 w 131971"/>
                <a:gd name="connsiteY0" fmla="*/ 0 h 156307"/>
                <a:gd name="connsiteX1" fmla="*/ 0 w 131971"/>
                <a:gd name="connsiteY1" fmla="*/ 79131 h 156307"/>
                <a:gd name="connsiteX2" fmla="*/ 134904 w 131971"/>
                <a:gd name="connsiteY2" fmla="*/ 156308 h 156307"/>
                <a:gd name="connsiteX3" fmla="*/ 134904 w 131971"/>
                <a:gd name="connsiteY3" fmla="*/ 77177 h 156307"/>
                <a:gd name="connsiteX4" fmla="*/ 0 w 131971"/>
                <a:gd name="connsiteY4" fmla="*/ 0 h 156307"/>
                <a:gd name="connsiteX5" fmla="*/ 119752 w 131971"/>
                <a:gd name="connsiteY5" fmla="*/ 130419 h 156307"/>
                <a:gd name="connsiteX6" fmla="*/ 14175 w 131971"/>
                <a:gd name="connsiteY6" fmla="*/ 70338 h 156307"/>
                <a:gd name="connsiteX7" fmla="*/ 14175 w 131971"/>
                <a:gd name="connsiteY7" fmla="*/ 25400 h 156307"/>
                <a:gd name="connsiteX8" fmla="*/ 119752 w 131971"/>
                <a:gd name="connsiteY8" fmla="*/ 85481 h 156307"/>
                <a:gd name="connsiteX9" fmla="*/ 119752 w 131971"/>
                <a:gd name="connsiteY9" fmla="*/ 130419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0"/>
                  </a:moveTo>
                  <a:lnTo>
                    <a:pt x="0" y="79131"/>
                  </a:lnTo>
                  <a:lnTo>
                    <a:pt x="134904" y="156308"/>
                  </a:lnTo>
                  <a:lnTo>
                    <a:pt x="134904" y="77177"/>
                  </a:lnTo>
                  <a:lnTo>
                    <a:pt x="0" y="0"/>
                  </a:lnTo>
                  <a:close/>
                  <a:moveTo>
                    <a:pt x="119752" y="130419"/>
                  </a:moveTo>
                  <a:lnTo>
                    <a:pt x="14175" y="70338"/>
                  </a:lnTo>
                  <a:lnTo>
                    <a:pt x="14175" y="25400"/>
                  </a:lnTo>
                  <a:lnTo>
                    <a:pt x="119752" y="85481"/>
                  </a:lnTo>
                  <a:lnTo>
                    <a:pt x="119752" y="1304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7" name="Freeform 226">
              <a:extLst>
                <a:ext uri="{FF2B5EF4-FFF2-40B4-BE49-F238E27FC236}">
                  <a16:creationId xmlns:a16="http://schemas.microsoft.com/office/drawing/2014/main" id="{468D6853-61AF-394F-9381-6B131D89D5B0}"/>
                </a:ext>
              </a:extLst>
            </p:cNvPr>
            <p:cNvSpPr/>
            <p:nvPr/>
          </p:nvSpPr>
          <p:spPr>
            <a:xfrm>
              <a:off x="-2500052" y="1939681"/>
              <a:ext cx="131971" cy="156308"/>
            </a:xfrm>
            <a:custGeom>
              <a:avLst/>
              <a:gdLst>
                <a:gd name="connsiteX0" fmla="*/ 0 w 131971"/>
                <a:gd name="connsiteY0" fmla="*/ 77177 h 156307"/>
                <a:gd name="connsiteX1" fmla="*/ 0 w 131971"/>
                <a:gd name="connsiteY1" fmla="*/ 156308 h 156307"/>
                <a:gd name="connsiteX2" fmla="*/ 134904 w 131971"/>
                <a:gd name="connsiteY2" fmla="*/ 79131 h 156307"/>
                <a:gd name="connsiteX3" fmla="*/ 134904 w 131971"/>
                <a:gd name="connsiteY3" fmla="*/ 0 h 156307"/>
                <a:gd name="connsiteX4" fmla="*/ 0 w 131971"/>
                <a:gd name="connsiteY4" fmla="*/ 77177 h 156307"/>
                <a:gd name="connsiteX5" fmla="*/ 116330 w 131971"/>
                <a:gd name="connsiteY5" fmla="*/ 68873 h 156307"/>
                <a:gd name="connsiteX6" fmla="*/ 18085 w 131971"/>
                <a:gd name="connsiteY6" fmla="*/ 125046 h 156307"/>
                <a:gd name="connsiteX7" fmla="*/ 18085 w 131971"/>
                <a:gd name="connsiteY7" fmla="*/ 88412 h 156307"/>
                <a:gd name="connsiteX8" fmla="*/ 116330 w 131971"/>
                <a:gd name="connsiteY8" fmla="*/ 32238 h 156307"/>
                <a:gd name="connsiteX9" fmla="*/ 116330 w 131971"/>
                <a:gd name="connsiteY9" fmla="*/ 68873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971" h="156307">
                  <a:moveTo>
                    <a:pt x="0" y="77177"/>
                  </a:moveTo>
                  <a:lnTo>
                    <a:pt x="0" y="156308"/>
                  </a:lnTo>
                  <a:lnTo>
                    <a:pt x="134904" y="79131"/>
                  </a:lnTo>
                  <a:lnTo>
                    <a:pt x="134904" y="0"/>
                  </a:lnTo>
                  <a:lnTo>
                    <a:pt x="0" y="77177"/>
                  </a:lnTo>
                  <a:close/>
                  <a:moveTo>
                    <a:pt x="116330" y="68873"/>
                  </a:moveTo>
                  <a:lnTo>
                    <a:pt x="18085" y="125046"/>
                  </a:lnTo>
                  <a:lnTo>
                    <a:pt x="18085" y="88412"/>
                  </a:lnTo>
                  <a:lnTo>
                    <a:pt x="116330" y="32238"/>
                  </a:lnTo>
                  <a:lnTo>
                    <a:pt x="116330" y="688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8" name="Freeform 227">
              <a:extLst>
                <a:ext uri="{FF2B5EF4-FFF2-40B4-BE49-F238E27FC236}">
                  <a16:creationId xmlns:a16="http://schemas.microsoft.com/office/drawing/2014/main" id="{C5AA5140-0D05-5E4E-AB62-E40FB96FCABA}"/>
                </a:ext>
              </a:extLst>
            </p:cNvPr>
            <p:cNvSpPr/>
            <p:nvPr/>
          </p:nvSpPr>
          <p:spPr>
            <a:xfrm>
              <a:off x="-2110003" y="2317262"/>
              <a:ext cx="249279" cy="185615"/>
            </a:xfrm>
            <a:custGeom>
              <a:avLst/>
              <a:gdLst>
                <a:gd name="connsiteX0" fmla="*/ 249279 w 249279"/>
                <a:gd name="connsiteY0" fmla="*/ 0 h 185615"/>
                <a:gd name="connsiteX1" fmla="*/ 249279 w 249279"/>
                <a:gd name="connsiteY1" fmla="*/ 43473 h 185615"/>
                <a:gd name="connsiteX2" fmla="*/ 0 w 249279"/>
                <a:gd name="connsiteY2" fmla="*/ 185616 h 185615"/>
                <a:gd name="connsiteX3" fmla="*/ 0 w 249279"/>
                <a:gd name="connsiteY3" fmla="*/ 142142 h 185615"/>
              </a:gdLst>
              <a:ahLst/>
              <a:cxnLst>
                <a:cxn ang="0">
                  <a:pos x="connsiteX0" y="connsiteY0"/>
                </a:cxn>
                <a:cxn ang="0">
                  <a:pos x="connsiteX1" y="connsiteY1"/>
                </a:cxn>
                <a:cxn ang="0">
                  <a:pos x="connsiteX2" y="connsiteY2"/>
                </a:cxn>
                <a:cxn ang="0">
                  <a:pos x="connsiteX3" y="connsiteY3"/>
                </a:cxn>
              </a:cxnLst>
              <a:rect l="l" t="t" r="r" b="b"/>
              <a:pathLst>
                <a:path w="249279" h="185615">
                  <a:moveTo>
                    <a:pt x="249279" y="0"/>
                  </a:moveTo>
                  <a:lnTo>
                    <a:pt x="249279" y="43473"/>
                  </a:lnTo>
                  <a:lnTo>
                    <a:pt x="0" y="185616"/>
                  </a:lnTo>
                  <a:lnTo>
                    <a:pt x="0"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29" name="Freeform 228">
              <a:extLst>
                <a:ext uri="{FF2B5EF4-FFF2-40B4-BE49-F238E27FC236}">
                  <a16:creationId xmlns:a16="http://schemas.microsoft.com/office/drawing/2014/main" id="{494F9729-6E58-F24B-A56D-DD64C97D41E7}"/>
                </a:ext>
              </a:extLst>
            </p:cNvPr>
            <p:cNvSpPr/>
            <p:nvPr/>
          </p:nvSpPr>
          <p:spPr>
            <a:xfrm>
              <a:off x="-2401807" y="2149231"/>
              <a:ext cx="537662" cy="307731"/>
            </a:xfrm>
            <a:custGeom>
              <a:avLst/>
              <a:gdLst>
                <a:gd name="connsiteX0" fmla="*/ 248791 w 537661"/>
                <a:gd name="connsiteY0" fmla="*/ 0 h 307730"/>
                <a:gd name="connsiteX1" fmla="*/ 541083 w 537661"/>
                <a:gd name="connsiteY1" fmla="*/ 168031 h 307730"/>
                <a:gd name="connsiteX2" fmla="*/ 291803 w 537661"/>
                <a:gd name="connsiteY2" fmla="*/ 310173 h 307730"/>
                <a:gd name="connsiteX3" fmla="*/ 0 w 537661"/>
                <a:gd name="connsiteY3" fmla="*/ 142142 h 307730"/>
              </a:gdLst>
              <a:ahLst/>
              <a:cxnLst>
                <a:cxn ang="0">
                  <a:pos x="connsiteX0" y="connsiteY0"/>
                </a:cxn>
                <a:cxn ang="0">
                  <a:pos x="connsiteX1" y="connsiteY1"/>
                </a:cxn>
                <a:cxn ang="0">
                  <a:pos x="connsiteX2" y="connsiteY2"/>
                </a:cxn>
                <a:cxn ang="0">
                  <a:pos x="connsiteX3" y="connsiteY3"/>
                </a:cxn>
              </a:cxnLst>
              <a:rect l="l" t="t" r="r" b="b"/>
              <a:pathLst>
                <a:path w="537661" h="307730">
                  <a:moveTo>
                    <a:pt x="248791" y="0"/>
                  </a:moveTo>
                  <a:lnTo>
                    <a:pt x="541083" y="168031"/>
                  </a:lnTo>
                  <a:lnTo>
                    <a:pt x="291803" y="310173"/>
                  </a:lnTo>
                  <a:lnTo>
                    <a:pt x="0"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0" name="Freeform 229">
              <a:extLst>
                <a:ext uri="{FF2B5EF4-FFF2-40B4-BE49-F238E27FC236}">
                  <a16:creationId xmlns:a16="http://schemas.microsoft.com/office/drawing/2014/main" id="{952726CF-99F9-4E4D-BEB7-CE2D837DFC68}"/>
                </a:ext>
              </a:extLst>
            </p:cNvPr>
            <p:cNvSpPr/>
            <p:nvPr/>
          </p:nvSpPr>
          <p:spPr>
            <a:xfrm>
              <a:off x="-2401807" y="2291373"/>
              <a:ext cx="288382" cy="210038"/>
            </a:xfrm>
            <a:custGeom>
              <a:avLst/>
              <a:gdLst>
                <a:gd name="connsiteX0" fmla="*/ 0 w 288382"/>
                <a:gd name="connsiteY0" fmla="*/ 0 h 210038"/>
                <a:gd name="connsiteX1" fmla="*/ 291803 w 288382"/>
                <a:gd name="connsiteY1" fmla="*/ 168031 h 210038"/>
                <a:gd name="connsiteX2" fmla="*/ 291803 w 288382"/>
                <a:gd name="connsiteY2" fmla="*/ 211504 h 210038"/>
                <a:gd name="connsiteX3" fmla="*/ 0 w 288382"/>
                <a:gd name="connsiteY3" fmla="*/ 43473 h 210038"/>
              </a:gdLst>
              <a:ahLst/>
              <a:cxnLst>
                <a:cxn ang="0">
                  <a:pos x="connsiteX0" y="connsiteY0"/>
                </a:cxn>
                <a:cxn ang="0">
                  <a:pos x="connsiteX1" y="connsiteY1"/>
                </a:cxn>
                <a:cxn ang="0">
                  <a:pos x="connsiteX2" y="connsiteY2"/>
                </a:cxn>
                <a:cxn ang="0">
                  <a:pos x="connsiteX3" y="connsiteY3"/>
                </a:cxn>
              </a:cxnLst>
              <a:rect l="l" t="t" r="r" b="b"/>
              <a:pathLst>
                <a:path w="288382" h="210038">
                  <a:moveTo>
                    <a:pt x="0" y="0"/>
                  </a:moveTo>
                  <a:lnTo>
                    <a:pt x="291803" y="168031"/>
                  </a:lnTo>
                  <a:lnTo>
                    <a:pt x="291803" y="211504"/>
                  </a:lnTo>
                  <a:lnTo>
                    <a:pt x="0" y="434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1" name="Freeform 230">
              <a:extLst>
                <a:ext uri="{FF2B5EF4-FFF2-40B4-BE49-F238E27FC236}">
                  <a16:creationId xmlns:a16="http://schemas.microsoft.com/office/drawing/2014/main" id="{7AEC1F56-163E-174B-86CF-FDA7B86F40DF}"/>
                </a:ext>
              </a:extLst>
            </p:cNvPr>
            <p:cNvSpPr/>
            <p:nvPr/>
          </p:nvSpPr>
          <p:spPr>
            <a:xfrm>
              <a:off x="-2114402" y="2258158"/>
              <a:ext cx="195513" cy="166077"/>
            </a:xfrm>
            <a:custGeom>
              <a:avLst/>
              <a:gdLst>
                <a:gd name="connsiteX0" fmla="*/ 199424 w 195513"/>
                <a:gd name="connsiteY0" fmla="*/ 0 h 166076"/>
                <a:gd name="connsiteX1" fmla="*/ 199424 w 195513"/>
                <a:gd name="connsiteY1" fmla="*/ 53242 h 166076"/>
                <a:gd name="connsiteX2" fmla="*/ 0 w 195513"/>
                <a:gd name="connsiteY2" fmla="*/ 167054 h 166076"/>
                <a:gd name="connsiteX3" fmla="*/ 0 w 195513"/>
                <a:gd name="connsiteY3" fmla="*/ 113812 h 166076"/>
              </a:gdLst>
              <a:ahLst/>
              <a:cxnLst>
                <a:cxn ang="0">
                  <a:pos x="connsiteX0" y="connsiteY0"/>
                </a:cxn>
                <a:cxn ang="0">
                  <a:pos x="connsiteX1" y="connsiteY1"/>
                </a:cxn>
                <a:cxn ang="0">
                  <a:pos x="connsiteX2" y="connsiteY2"/>
                </a:cxn>
                <a:cxn ang="0">
                  <a:pos x="connsiteX3" y="connsiteY3"/>
                </a:cxn>
              </a:cxnLst>
              <a:rect l="l" t="t" r="r" b="b"/>
              <a:pathLst>
                <a:path w="195513" h="166076">
                  <a:moveTo>
                    <a:pt x="199424" y="0"/>
                  </a:moveTo>
                  <a:lnTo>
                    <a:pt x="199424" y="53242"/>
                  </a:lnTo>
                  <a:lnTo>
                    <a:pt x="0" y="167054"/>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2" name="Freeform 231">
              <a:extLst>
                <a:ext uri="{FF2B5EF4-FFF2-40B4-BE49-F238E27FC236}">
                  <a16:creationId xmlns:a16="http://schemas.microsoft.com/office/drawing/2014/main" id="{31513BBE-CEE4-3C4F-B109-BA52026B87E5}"/>
                </a:ext>
              </a:extLst>
            </p:cNvPr>
            <p:cNvSpPr/>
            <p:nvPr/>
          </p:nvSpPr>
          <p:spPr>
            <a:xfrm>
              <a:off x="-2348040" y="2123831"/>
              <a:ext cx="430129" cy="244231"/>
            </a:xfrm>
            <a:custGeom>
              <a:avLst/>
              <a:gdLst>
                <a:gd name="connsiteX0" fmla="*/ 199424 w 430129"/>
                <a:gd name="connsiteY0" fmla="*/ 0 h 244230"/>
                <a:gd name="connsiteX1" fmla="*/ 433062 w 430129"/>
                <a:gd name="connsiteY1" fmla="*/ 134327 h 244230"/>
                <a:gd name="connsiteX2" fmla="*/ 233638 w 430129"/>
                <a:gd name="connsiteY2" fmla="*/ 248139 h 244230"/>
                <a:gd name="connsiteX3" fmla="*/ 0 w 430129"/>
                <a:gd name="connsiteY3" fmla="*/ 113812 h 244230"/>
              </a:gdLst>
              <a:ahLst/>
              <a:cxnLst>
                <a:cxn ang="0">
                  <a:pos x="connsiteX0" y="connsiteY0"/>
                </a:cxn>
                <a:cxn ang="0">
                  <a:pos x="connsiteX1" y="connsiteY1"/>
                </a:cxn>
                <a:cxn ang="0">
                  <a:pos x="connsiteX2" y="connsiteY2"/>
                </a:cxn>
                <a:cxn ang="0">
                  <a:pos x="connsiteX3" y="connsiteY3"/>
                </a:cxn>
              </a:cxnLst>
              <a:rect l="l" t="t" r="r" b="b"/>
              <a:pathLst>
                <a:path w="430129" h="244230">
                  <a:moveTo>
                    <a:pt x="199424" y="0"/>
                  </a:moveTo>
                  <a:lnTo>
                    <a:pt x="433062" y="134327"/>
                  </a:lnTo>
                  <a:lnTo>
                    <a:pt x="233638" y="248139"/>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3" name="Freeform 232">
              <a:extLst>
                <a:ext uri="{FF2B5EF4-FFF2-40B4-BE49-F238E27FC236}">
                  <a16:creationId xmlns:a16="http://schemas.microsoft.com/office/drawing/2014/main" id="{7CF87837-307B-9441-973E-4E17E9EA7D94}"/>
                </a:ext>
              </a:extLst>
            </p:cNvPr>
            <p:cNvSpPr/>
            <p:nvPr/>
          </p:nvSpPr>
          <p:spPr>
            <a:xfrm>
              <a:off x="-2348040" y="2237642"/>
              <a:ext cx="229728" cy="185615"/>
            </a:xfrm>
            <a:custGeom>
              <a:avLst/>
              <a:gdLst>
                <a:gd name="connsiteX0" fmla="*/ 0 w 229728"/>
                <a:gd name="connsiteY0" fmla="*/ 0 h 185615"/>
                <a:gd name="connsiteX1" fmla="*/ 233638 w 229728"/>
                <a:gd name="connsiteY1" fmla="*/ 134327 h 185615"/>
                <a:gd name="connsiteX2" fmla="*/ 233638 w 229728"/>
                <a:gd name="connsiteY2" fmla="*/ 187569 h 185615"/>
                <a:gd name="connsiteX3" fmla="*/ 0 w 229728"/>
                <a:gd name="connsiteY3" fmla="*/ 52754 h 185615"/>
              </a:gdLst>
              <a:ahLst/>
              <a:cxnLst>
                <a:cxn ang="0">
                  <a:pos x="connsiteX0" y="connsiteY0"/>
                </a:cxn>
                <a:cxn ang="0">
                  <a:pos x="connsiteX1" y="connsiteY1"/>
                </a:cxn>
                <a:cxn ang="0">
                  <a:pos x="connsiteX2" y="connsiteY2"/>
                </a:cxn>
                <a:cxn ang="0">
                  <a:pos x="connsiteX3" y="connsiteY3"/>
                </a:cxn>
              </a:cxnLst>
              <a:rect l="l" t="t" r="r" b="b"/>
              <a:pathLst>
                <a:path w="229728" h="185615">
                  <a:moveTo>
                    <a:pt x="0" y="0"/>
                  </a:moveTo>
                  <a:lnTo>
                    <a:pt x="233638" y="134327"/>
                  </a:lnTo>
                  <a:lnTo>
                    <a:pt x="233638" y="187569"/>
                  </a:lnTo>
                  <a:lnTo>
                    <a:pt x="0"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4" name="Freeform 233">
              <a:extLst>
                <a:ext uri="{FF2B5EF4-FFF2-40B4-BE49-F238E27FC236}">
                  <a16:creationId xmlns:a16="http://schemas.microsoft.com/office/drawing/2014/main" id="{BC0976AF-9B48-5C4E-ADB4-59A9400FA99B}"/>
                </a:ext>
              </a:extLst>
            </p:cNvPr>
            <p:cNvSpPr/>
            <p:nvPr/>
          </p:nvSpPr>
          <p:spPr>
            <a:xfrm>
              <a:off x="-2114402" y="2191238"/>
              <a:ext cx="195513" cy="166077"/>
            </a:xfrm>
            <a:custGeom>
              <a:avLst/>
              <a:gdLst>
                <a:gd name="connsiteX0" fmla="*/ 199424 w 195513"/>
                <a:gd name="connsiteY0" fmla="*/ 0 h 166076"/>
                <a:gd name="connsiteX1" fmla="*/ 199424 w 195513"/>
                <a:gd name="connsiteY1" fmla="*/ 52754 h 166076"/>
                <a:gd name="connsiteX2" fmla="*/ 0 w 195513"/>
                <a:gd name="connsiteY2" fmla="*/ 166565 h 166076"/>
                <a:gd name="connsiteX3" fmla="*/ 0 w 195513"/>
                <a:gd name="connsiteY3" fmla="*/ 113323 h 166076"/>
              </a:gdLst>
              <a:ahLst/>
              <a:cxnLst>
                <a:cxn ang="0">
                  <a:pos x="connsiteX0" y="connsiteY0"/>
                </a:cxn>
                <a:cxn ang="0">
                  <a:pos x="connsiteX1" y="connsiteY1"/>
                </a:cxn>
                <a:cxn ang="0">
                  <a:pos x="connsiteX2" y="connsiteY2"/>
                </a:cxn>
                <a:cxn ang="0">
                  <a:pos x="connsiteX3" y="connsiteY3"/>
                </a:cxn>
              </a:cxnLst>
              <a:rect l="l" t="t" r="r" b="b"/>
              <a:pathLst>
                <a:path w="195513" h="166076">
                  <a:moveTo>
                    <a:pt x="199424" y="0"/>
                  </a:moveTo>
                  <a:lnTo>
                    <a:pt x="199424" y="52754"/>
                  </a:lnTo>
                  <a:lnTo>
                    <a:pt x="0" y="166565"/>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5" name="Freeform 234">
              <a:extLst>
                <a:ext uri="{FF2B5EF4-FFF2-40B4-BE49-F238E27FC236}">
                  <a16:creationId xmlns:a16="http://schemas.microsoft.com/office/drawing/2014/main" id="{315C308C-1D4B-B540-B403-299FE71E6A0E}"/>
                </a:ext>
              </a:extLst>
            </p:cNvPr>
            <p:cNvSpPr/>
            <p:nvPr/>
          </p:nvSpPr>
          <p:spPr>
            <a:xfrm>
              <a:off x="-2348040" y="2056423"/>
              <a:ext cx="430129" cy="244231"/>
            </a:xfrm>
            <a:custGeom>
              <a:avLst/>
              <a:gdLst>
                <a:gd name="connsiteX0" fmla="*/ 199424 w 430129"/>
                <a:gd name="connsiteY0" fmla="*/ 0 h 244230"/>
                <a:gd name="connsiteX1" fmla="*/ 433062 w 430129"/>
                <a:gd name="connsiteY1" fmla="*/ 134815 h 244230"/>
                <a:gd name="connsiteX2" fmla="*/ 233638 w 430129"/>
                <a:gd name="connsiteY2" fmla="*/ 248627 h 244230"/>
                <a:gd name="connsiteX3" fmla="*/ 0 w 430129"/>
                <a:gd name="connsiteY3" fmla="*/ 113811 h 244230"/>
              </a:gdLst>
              <a:ahLst/>
              <a:cxnLst>
                <a:cxn ang="0">
                  <a:pos x="connsiteX0" y="connsiteY0"/>
                </a:cxn>
                <a:cxn ang="0">
                  <a:pos x="connsiteX1" y="connsiteY1"/>
                </a:cxn>
                <a:cxn ang="0">
                  <a:pos x="connsiteX2" y="connsiteY2"/>
                </a:cxn>
                <a:cxn ang="0">
                  <a:pos x="connsiteX3" y="connsiteY3"/>
                </a:cxn>
              </a:cxnLst>
              <a:rect l="l" t="t" r="r" b="b"/>
              <a:pathLst>
                <a:path w="430129" h="244230">
                  <a:moveTo>
                    <a:pt x="199424" y="0"/>
                  </a:moveTo>
                  <a:lnTo>
                    <a:pt x="433062" y="134815"/>
                  </a:lnTo>
                  <a:lnTo>
                    <a:pt x="233638" y="248627"/>
                  </a:lnTo>
                  <a:lnTo>
                    <a:pt x="0" y="11381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6" name="Freeform 235">
              <a:extLst>
                <a:ext uri="{FF2B5EF4-FFF2-40B4-BE49-F238E27FC236}">
                  <a16:creationId xmlns:a16="http://schemas.microsoft.com/office/drawing/2014/main" id="{807D85DC-3097-FC42-9A71-E2D69958E690}"/>
                </a:ext>
              </a:extLst>
            </p:cNvPr>
            <p:cNvSpPr/>
            <p:nvPr/>
          </p:nvSpPr>
          <p:spPr>
            <a:xfrm>
              <a:off x="-2348040" y="2170235"/>
              <a:ext cx="229728" cy="185615"/>
            </a:xfrm>
            <a:custGeom>
              <a:avLst/>
              <a:gdLst>
                <a:gd name="connsiteX0" fmla="*/ 0 w 229728"/>
                <a:gd name="connsiteY0" fmla="*/ 0 h 185615"/>
                <a:gd name="connsiteX1" fmla="*/ 233638 w 229728"/>
                <a:gd name="connsiteY1" fmla="*/ 134815 h 185615"/>
                <a:gd name="connsiteX2" fmla="*/ 233638 w 229728"/>
                <a:gd name="connsiteY2" fmla="*/ 187569 h 185615"/>
                <a:gd name="connsiteX3" fmla="*/ 0 w 229728"/>
                <a:gd name="connsiteY3" fmla="*/ 53242 h 185615"/>
              </a:gdLst>
              <a:ahLst/>
              <a:cxnLst>
                <a:cxn ang="0">
                  <a:pos x="connsiteX0" y="connsiteY0"/>
                </a:cxn>
                <a:cxn ang="0">
                  <a:pos x="connsiteX1" y="connsiteY1"/>
                </a:cxn>
                <a:cxn ang="0">
                  <a:pos x="connsiteX2" y="connsiteY2"/>
                </a:cxn>
                <a:cxn ang="0">
                  <a:pos x="connsiteX3" y="connsiteY3"/>
                </a:cxn>
              </a:cxnLst>
              <a:rect l="l" t="t" r="r" b="b"/>
              <a:pathLst>
                <a:path w="229728" h="185615">
                  <a:moveTo>
                    <a:pt x="0" y="0"/>
                  </a:moveTo>
                  <a:lnTo>
                    <a:pt x="233638" y="134815"/>
                  </a:lnTo>
                  <a:lnTo>
                    <a:pt x="233638" y="187569"/>
                  </a:lnTo>
                  <a:lnTo>
                    <a:pt x="0"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7" name="Freeform 236">
              <a:extLst>
                <a:ext uri="{FF2B5EF4-FFF2-40B4-BE49-F238E27FC236}">
                  <a16:creationId xmlns:a16="http://schemas.microsoft.com/office/drawing/2014/main" id="{CC879EF6-204B-D442-9589-FA2E3E6369DF}"/>
                </a:ext>
              </a:extLst>
            </p:cNvPr>
            <p:cNvSpPr/>
            <p:nvPr/>
          </p:nvSpPr>
          <p:spPr>
            <a:xfrm>
              <a:off x="-2114402" y="2123831"/>
              <a:ext cx="195513" cy="166077"/>
            </a:xfrm>
            <a:custGeom>
              <a:avLst/>
              <a:gdLst>
                <a:gd name="connsiteX0" fmla="*/ 199424 w 195513"/>
                <a:gd name="connsiteY0" fmla="*/ 0 h 166076"/>
                <a:gd name="connsiteX1" fmla="*/ 199424 w 195513"/>
                <a:gd name="connsiteY1" fmla="*/ 53242 h 166076"/>
                <a:gd name="connsiteX2" fmla="*/ 0 w 195513"/>
                <a:gd name="connsiteY2" fmla="*/ 167054 h 166076"/>
                <a:gd name="connsiteX3" fmla="*/ 0 w 195513"/>
                <a:gd name="connsiteY3" fmla="*/ 113812 h 166076"/>
              </a:gdLst>
              <a:ahLst/>
              <a:cxnLst>
                <a:cxn ang="0">
                  <a:pos x="connsiteX0" y="connsiteY0"/>
                </a:cxn>
                <a:cxn ang="0">
                  <a:pos x="connsiteX1" y="connsiteY1"/>
                </a:cxn>
                <a:cxn ang="0">
                  <a:pos x="connsiteX2" y="connsiteY2"/>
                </a:cxn>
                <a:cxn ang="0">
                  <a:pos x="connsiteX3" y="connsiteY3"/>
                </a:cxn>
              </a:cxnLst>
              <a:rect l="l" t="t" r="r" b="b"/>
              <a:pathLst>
                <a:path w="195513" h="166076">
                  <a:moveTo>
                    <a:pt x="199424" y="0"/>
                  </a:moveTo>
                  <a:lnTo>
                    <a:pt x="199424" y="53242"/>
                  </a:lnTo>
                  <a:lnTo>
                    <a:pt x="0" y="167054"/>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8" name="Freeform 237">
              <a:extLst>
                <a:ext uri="{FF2B5EF4-FFF2-40B4-BE49-F238E27FC236}">
                  <a16:creationId xmlns:a16="http://schemas.microsoft.com/office/drawing/2014/main" id="{A7C39C3B-B294-D249-B961-A8B9FF792098}"/>
                </a:ext>
              </a:extLst>
            </p:cNvPr>
            <p:cNvSpPr/>
            <p:nvPr/>
          </p:nvSpPr>
          <p:spPr>
            <a:xfrm>
              <a:off x="-2348040" y="1989504"/>
              <a:ext cx="430129" cy="244231"/>
            </a:xfrm>
            <a:custGeom>
              <a:avLst/>
              <a:gdLst>
                <a:gd name="connsiteX0" fmla="*/ 199424 w 430129"/>
                <a:gd name="connsiteY0" fmla="*/ 0 h 244230"/>
                <a:gd name="connsiteX1" fmla="*/ 433062 w 430129"/>
                <a:gd name="connsiteY1" fmla="*/ 134327 h 244230"/>
                <a:gd name="connsiteX2" fmla="*/ 233638 w 430129"/>
                <a:gd name="connsiteY2" fmla="*/ 248139 h 244230"/>
                <a:gd name="connsiteX3" fmla="*/ 0 w 430129"/>
                <a:gd name="connsiteY3" fmla="*/ 113812 h 244230"/>
              </a:gdLst>
              <a:ahLst/>
              <a:cxnLst>
                <a:cxn ang="0">
                  <a:pos x="connsiteX0" y="connsiteY0"/>
                </a:cxn>
                <a:cxn ang="0">
                  <a:pos x="connsiteX1" y="connsiteY1"/>
                </a:cxn>
                <a:cxn ang="0">
                  <a:pos x="connsiteX2" y="connsiteY2"/>
                </a:cxn>
                <a:cxn ang="0">
                  <a:pos x="connsiteX3" y="connsiteY3"/>
                </a:cxn>
              </a:cxnLst>
              <a:rect l="l" t="t" r="r" b="b"/>
              <a:pathLst>
                <a:path w="430129" h="244230">
                  <a:moveTo>
                    <a:pt x="199424" y="0"/>
                  </a:moveTo>
                  <a:lnTo>
                    <a:pt x="433062" y="134327"/>
                  </a:lnTo>
                  <a:lnTo>
                    <a:pt x="233638" y="248139"/>
                  </a:lnTo>
                  <a:lnTo>
                    <a:pt x="0"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39" name="Freeform 238">
              <a:extLst>
                <a:ext uri="{FF2B5EF4-FFF2-40B4-BE49-F238E27FC236}">
                  <a16:creationId xmlns:a16="http://schemas.microsoft.com/office/drawing/2014/main" id="{C88E4CC0-707C-6D46-B0D2-56948BBEC310}"/>
                </a:ext>
              </a:extLst>
            </p:cNvPr>
            <p:cNvSpPr/>
            <p:nvPr/>
          </p:nvSpPr>
          <p:spPr>
            <a:xfrm>
              <a:off x="-2348040" y="2103315"/>
              <a:ext cx="229728" cy="185615"/>
            </a:xfrm>
            <a:custGeom>
              <a:avLst/>
              <a:gdLst>
                <a:gd name="connsiteX0" fmla="*/ 0 w 229728"/>
                <a:gd name="connsiteY0" fmla="*/ 0 h 185615"/>
                <a:gd name="connsiteX1" fmla="*/ 233638 w 229728"/>
                <a:gd name="connsiteY1" fmla="*/ 134327 h 185615"/>
                <a:gd name="connsiteX2" fmla="*/ 233638 w 229728"/>
                <a:gd name="connsiteY2" fmla="*/ 187569 h 185615"/>
                <a:gd name="connsiteX3" fmla="*/ 0 w 229728"/>
                <a:gd name="connsiteY3" fmla="*/ 52754 h 185615"/>
              </a:gdLst>
              <a:ahLst/>
              <a:cxnLst>
                <a:cxn ang="0">
                  <a:pos x="connsiteX0" y="connsiteY0"/>
                </a:cxn>
                <a:cxn ang="0">
                  <a:pos x="connsiteX1" y="connsiteY1"/>
                </a:cxn>
                <a:cxn ang="0">
                  <a:pos x="connsiteX2" y="connsiteY2"/>
                </a:cxn>
                <a:cxn ang="0">
                  <a:pos x="connsiteX3" y="connsiteY3"/>
                </a:cxn>
              </a:cxnLst>
              <a:rect l="l" t="t" r="r" b="b"/>
              <a:pathLst>
                <a:path w="229728" h="185615">
                  <a:moveTo>
                    <a:pt x="0" y="0"/>
                  </a:moveTo>
                  <a:lnTo>
                    <a:pt x="233638" y="134327"/>
                  </a:lnTo>
                  <a:lnTo>
                    <a:pt x="233638" y="187569"/>
                  </a:lnTo>
                  <a:lnTo>
                    <a:pt x="0"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0" name="Freeform 239">
              <a:extLst>
                <a:ext uri="{FF2B5EF4-FFF2-40B4-BE49-F238E27FC236}">
                  <a16:creationId xmlns:a16="http://schemas.microsoft.com/office/drawing/2014/main" id="{B77EC8C8-543E-0144-9D40-E1B30F09F162}"/>
                </a:ext>
              </a:extLst>
            </p:cNvPr>
            <p:cNvSpPr/>
            <p:nvPr/>
          </p:nvSpPr>
          <p:spPr>
            <a:xfrm>
              <a:off x="-2150572" y="1966058"/>
              <a:ext cx="171074" cy="136769"/>
            </a:xfrm>
            <a:custGeom>
              <a:avLst/>
              <a:gdLst>
                <a:gd name="connsiteX0" fmla="*/ 0 w 171074"/>
                <a:gd name="connsiteY0" fmla="*/ 38100 h 136769"/>
                <a:gd name="connsiteX1" fmla="*/ 0 w 171074"/>
                <a:gd name="connsiteY1" fmla="*/ 0 h 136769"/>
                <a:gd name="connsiteX2" fmla="*/ 175473 w 171074"/>
                <a:gd name="connsiteY2" fmla="*/ 100135 h 136769"/>
                <a:gd name="connsiteX3" fmla="*/ 175473 w 171074"/>
                <a:gd name="connsiteY3" fmla="*/ 138235 h 136769"/>
              </a:gdLst>
              <a:ahLst/>
              <a:cxnLst>
                <a:cxn ang="0">
                  <a:pos x="connsiteX0" y="connsiteY0"/>
                </a:cxn>
                <a:cxn ang="0">
                  <a:pos x="connsiteX1" y="connsiteY1"/>
                </a:cxn>
                <a:cxn ang="0">
                  <a:pos x="connsiteX2" y="connsiteY2"/>
                </a:cxn>
                <a:cxn ang="0">
                  <a:pos x="connsiteX3" y="connsiteY3"/>
                </a:cxn>
              </a:cxnLst>
              <a:rect l="l" t="t" r="r" b="b"/>
              <a:pathLst>
                <a:path w="171074" h="136769">
                  <a:moveTo>
                    <a:pt x="0" y="38100"/>
                  </a:moveTo>
                  <a:lnTo>
                    <a:pt x="0" y="0"/>
                  </a:lnTo>
                  <a:lnTo>
                    <a:pt x="175473" y="100135"/>
                  </a:lnTo>
                  <a:lnTo>
                    <a:pt x="175473" y="138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1" name="Freeform 240">
              <a:extLst>
                <a:ext uri="{FF2B5EF4-FFF2-40B4-BE49-F238E27FC236}">
                  <a16:creationId xmlns:a16="http://schemas.microsoft.com/office/drawing/2014/main" id="{D3360168-817A-4145-850C-393BF40A04CE}"/>
                </a:ext>
              </a:extLst>
            </p:cNvPr>
            <p:cNvSpPr/>
            <p:nvPr/>
          </p:nvSpPr>
          <p:spPr>
            <a:xfrm>
              <a:off x="-2150572" y="1948473"/>
              <a:ext cx="171074" cy="117231"/>
            </a:xfrm>
            <a:custGeom>
              <a:avLst/>
              <a:gdLst>
                <a:gd name="connsiteX0" fmla="*/ 29816 w 171074"/>
                <a:gd name="connsiteY0" fmla="*/ 0 h 117230"/>
                <a:gd name="connsiteX1" fmla="*/ 175473 w 171074"/>
                <a:gd name="connsiteY1" fmla="*/ 83527 h 117230"/>
                <a:gd name="connsiteX2" fmla="*/ 175473 w 171074"/>
                <a:gd name="connsiteY2" fmla="*/ 117719 h 117230"/>
                <a:gd name="connsiteX3" fmla="*/ 0 w 171074"/>
                <a:gd name="connsiteY3" fmla="*/ 17585 h 117230"/>
              </a:gdLst>
              <a:ahLst/>
              <a:cxnLst>
                <a:cxn ang="0">
                  <a:pos x="connsiteX0" y="connsiteY0"/>
                </a:cxn>
                <a:cxn ang="0">
                  <a:pos x="connsiteX1" y="connsiteY1"/>
                </a:cxn>
                <a:cxn ang="0">
                  <a:pos x="connsiteX2" y="connsiteY2"/>
                </a:cxn>
                <a:cxn ang="0">
                  <a:pos x="connsiteX3" y="connsiteY3"/>
                </a:cxn>
              </a:cxnLst>
              <a:rect l="l" t="t" r="r" b="b"/>
              <a:pathLst>
                <a:path w="171074" h="117230">
                  <a:moveTo>
                    <a:pt x="29816" y="0"/>
                  </a:moveTo>
                  <a:lnTo>
                    <a:pt x="175473" y="83527"/>
                  </a:lnTo>
                  <a:lnTo>
                    <a:pt x="175473" y="117719"/>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2" name="Freeform 241">
              <a:extLst>
                <a:ext uri="{FF2B5EF4-FFF2-40B4-BE49-F238E27FC236}">
                  <a16:creationId xmlns:a16="http://schemas.microsoft.com/office/drawing/2014/main" id="{9358F85E-B422-7843-8A64-7FD4A4E7F24F}"/>
                </a:ext>
              </a:extLst>
            </p:cNvPr>
            <p:cNvSpPr/>
            <p:nvPr/>
          </p:nvSpPr>
          <p:spPr>
            <a:xfrm>
              <a:off x="-1358254" y="2532673"/>
              <a:ext cx="43990" cy="53731"/>
            </a:xfrm>
            <a:custGeom>
              <a:avLst/>
              <a:gdLst>
                <a:gd name="connsiteX0" fmla="*/ 0 w 43990"/>
                <a:gd name="connsiteY0" fmla="*/ 28331 h 53730"/>
                <a:gd name="connsiteX1" fmla="*/ 0 w 43990"/>
                <a:gd name="connsiteY1" fmla="*/ 0 h 53730"/>
                <a:gd name="connsiteX2" fmla="*/ 46434 w 43990"/>
                <a:gd name="connsiteY2" fmla="*/ 26377 h 53730"/>
                <a:gd name="connsiteX3" fmla="*/ 46434 w 43990"/>
                <a:gd name="connsiteY3" fmla="*/ 55196 h 53730"/>
              </a:gdLst>
              <a:ahLst/>
              <a:cxnLst>
                <a:cxn ang="0">
                  <a:pos x="connsiteX0" y="connsiteY0"/>
                </a:cxn>
                <a:cxn ang="0">
                  <a:pos x="connsiteX1" y="connsiteY1"/>
                </a:cxn>
                <a:cxn ang="0">
                  <a:pos x="connsiteX2" y="connsiteY2"/>
                </a:cxn>
                <a:cxn ang="0">
                  <a:pos x="connsiteX3" y="connsiteY3"/>
                </a:cxn>
              </a:cxnLst>
              <a:rect l="l" t="t" r="r" b="b"/>
              <a:pathLst>
                <a:path w="43990" h="53730">
                  <a:moveTo>
                    <a:pt x="0" y="28331"/>
                  </a:moveTo>
                  <a:lnTo>
                    <a:pt x="0" y="0"/>
                  </a:lnTo>
                  <a:lnTo>
                    <a:pt x="46434" y="26377"/>
                  </a:lnTo>
                  <a:lnTo>
                    <a:pt x="46434" y="551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3" name="Freeform 242">
              <a:extLst>
                <a:ext uri="{FF2B5EF4-FFF2-40B4-BE49-F238E27FC236}">
                  <a16:creationId xmlns:a16="http://schemas.microsoft.com/office/drawing/2014/main" id="{B06C41B9-BE44-1E40-B6F5-34D4E25EFF05}"/>
                </a:ext>
              </a:extLst>
            </p:cNvPr>
            <p:cNvSpPr/>
            <p:nvPr/>
          </p:nvSpPr>
          <p:spPr>
            <a:xfrm>
              <a:off x="-1311820" y="2537069"/>
              <a:ext cx="34215" cy="48846"/>
            </a:xfrm>
            <a:custGeom>
              <a:avLst/>
              <a:gdLst>
                <a:gd name="connsiteX0" fmla="*/ 38614 w 34214"/>
                <a:gd name="connsiteY0" fmla="*/ 0 h 48846"/>
                <a:gd name="connsiteX1" fmla="*/ 38614 w 34214"/>
                <a:gd name="connsiteY1" fmla="*/ 28331 h 48846"/>
                <a:gd name="connsiteX2" fmla="*/ 0 w 34214"/>
                <a:gd name="connsiteY2" fmla="*/ 50800 h 48846"/>
                <a:gd name="connsiteX3" fmla="*/ 0 w 34214"/>
                <a:gd name="connsiteY3" fmla="*/ 21981 h 48846"/>
              </a:gdLst>
              <a:ahLst/>
              <a:cxnLst>
                <a:cxn ang="0">
                  <a:pos x="connsiteX0" y="connsiteY0"/>
                </a:cxn>
                <a:cxn ang="0">
                  <a:pos x="connsiteX1" y="connsiteY1"/>
                </a:cxn>
                <a:cxn ang="0">
                  <a:pos x="connsiteX2" y="connsiteY2"/>
                </a:cxn>
                <a:cxn ang="0">
                  <a:pos x="connsiteX3" y="connsiteY3"/>
                </a:cxn>
              </a:cxnLst>
              <a:rect l="l" t="t" r="r" b="b"/>
              <a:pathLst>
                <a:path w="34214" h="48846">
                  <a:moveTo>
                    <a:pt x="38614" y="0"/>
                  </a:moveTo>
                  <a:lnTo>
                    <a:pt x="38614" y="28331"/>
                  </a:lnTo>
                  <a:lnTo>
                    <a:pt x="0" y="50800"/>
                  </a:lnTo>
                  <a:lnTo>
                    <a:pt x="0" y="219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4" name="Freeform 243">
              <a:extLst>
                <a:ext uri="{FF2B5EF4-FFF2-40B4-BE49-F238E27FC236}">
                  <a16:creationId xmlns:a16="http://schemas.microsoft.com/office/drawing/2014/main" id="{49C0C6AB-F646-414E-A047-8C1624EBB6A7}"/>
                </a:ext>
              </a:extLst>
            </p:cNvPr>
            <p:cNvSpPr/>
            <p:nvPr/>
          </p:nvSpPr>
          <p:spPr>
            <a:xfrm>
              <a:off x="-1358254" y="2510692"/>
              <a:ext cx="83093" cy="43962"/>
            </a:xfrm>
            <a:custGeom>
              <a:avLst/>
              <a:gdLst>
                <a:gd name="connsiteX0" fmla="*/ 38614 w 83093"/>
                <a:gd name="connsiteY0" fmla="*/ 0 h 43961"/>
                <a:gd name="connsiteX1" fmla="*/ 0 w 83093"/>
                <a:gd name="connsiteY1" fmla="*/ 21981 h 43961"/>
                <a:gd name="connsiteX2" fmla="*/ 46434 w 83093"/>
                <a:gd name="connsiteY2" fmla="*/ 48358 h 43961"/>
                <a:gd name="connsiteX3" fmla="*/ 85048 w 83093"/>
                <a:gd name="connsiteY3" fmla="*/ 26377 h 43961"/>
              </a:gdLst>
              <a:ahLst/>
              <a:cxnLst>
                <a:cxn ang="0">
                  <a:pos x="connsiteX0" y="connsiteY0"/>
                </a:cxn>
                <a:cxn ang="0">
                  <a:pos x="connsiteX1" y="connsiteY1"/>
                </a:cxn>
                <a:cxn ang="0">
                  <a:pos x="connsiteX2" y="connsiteY2"/>
                </a:cxn>
                <a:cxn ang="0">
                  <a:pos x="connsiteX3" y="connsiteY3"/>
                </a:cxn>
              </a:cxnLst>
              <a:rect l="l" t="t" r="r" b="b"/>
              <a:pathLst>
                <a:path w="83093" h="43961">
                  <a:moveTo>
                    <a:pt x="38614" y="0"/>
                  </a:moveTo>
                  <a:lnTo>
                    <a:pt x="0" y="21981"/>
                  </a:lnTo>
                  <a:lnTo>
                    <a:pt x="46434" y="48358"/>
                  </a:lnTo>
                  <a:lnTo>
                    <a:pt x="85048" y="263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5" name="Freeform 244">
              <a:extLst>
                <a:ext uri="{FF2B5EF4-FFF2-40B4-BE49-F238E27FC236}">
                  <a16:creationId xmlns:a16="http://schemas.microsoft.com/office/drawing/2014/main" id="{F4A5EA08-75A9-0B43-9599-5DB641683AB9}"/>
                </a:ext>
              </a:extLst>
            </p:cNvPr>
            <p:cNvSpPr/>
            <p:nvPr/>
          </p:nvSpPr>
          <p:spPr>
            <a:xfrm>
              <a:off x="-1358254" y="2510692"/>
              <a:ext cx="83093" cy="43962"/>
            </a:xfrm>
            <a:custGeom>
              <a:avLst/>
              <a:gdLst>
                <a:gd name="connsiteX0" fmla="*/ 0 w 83093"/>
                <a:gd name="connsiteY0" fmla="*/ 21981 h 43961"/>
                <a:gd name="connsiteX1" fmla="*/ 46434 w 83093"/>
                <a:gd name="connsiteY1" fmla="*/ 48358 h 43961"/>
                <a:gd name="connsiteX2" fmla="*/ 84559 w 83093"/>
                <a:gd name="connsiteY2" fmla="*/ 26377 h 43961"/>
                <a:gd name="connsiteX3" fmla="*/ 38125 w 83093"/>
                <a:gd name="connsiteY3" fmla="*/ 0 h 43961"/>
                <a:gd name="connsiteX4" fmla="*/ 0 w 83093"/>
                <a:gd name="connsiteY4" fmla="*/ 21981 h 43961"/>
                <a:gd name="connsiteX5" fmla="*/ 46434 w 83093"/>
                <a:gd name="connsiteY5" fmla="*/ 41519 h 43961"/>
                <a:gd name="connsiteX6" fmla="*/ 11731 w 83093"/>
                <a:gd name="connsiteY6" fmla="*/ 21981 h 43961"/>
                <a:gd name="connsiteX7" fmla="*/ 38125 w 83093"/>
                <a:gd name="connsiteY7" fmla="*/ 6839 h 43961"/>
                <a:gd name="connsiteX8" fmla="*/ 72340 w 83093"/>
                <a:gd name="connsiteY8" fmla="*/ 26377 h 43961"/>
                <a:gd name="connsiteX9" fmla="*/ 46434 w 83093"/>
                <a:gd name="connsiteY9" fmla="*/ 41519 h 4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93" h="43961">
                  <a:moveTo>
                    <a:pt x="0" y="21981"/>
                  </a:moveTo>
                  <a:lnTo>
                    <a:pt x="46434" y="48358"/>
                  </a:lnTo>
                  <a:lnTo>
                    <a:pt x="84559" y="26377"/>
                  </a:lnTo>
                  <a:lnTo>
                    <a:pt x="38125" y="0"/>
                  </a:lnTo>
                  <a:lnTo>
                    <a:pt x="0" y="21981"/>
                  </a:lnTo>
                  <a:close/>
                  <a:moveTo>
                    <a:pt x="46434" y="41519"/>
                  </a:moveTo>
                  <a:lnTo>
                    <a:pt x="11731" y="21981"/>
                  </a:lnTo>
                  <a:lnTo>
                    <a:pt x="38125" y="6839"/>
                  </a:lnTo>
                  <a:lnTo>
                    <a:pt x="72340" y="26377"/>
                  </a:lnTo>
                  <a:lnTo>
                    <a:pt x="46434" y="415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6" name="Freeform 245">
              <a:extLst>
                <a:ext uri="{FF2B5EF4-FFF2-40B4-BE49-F238E27FC236}">
                  <a16:creationId xmlns:a16="http://schemas.microsoft.com/office/drawing/2014/main" id="{20DC43B9-760A-8E4C-B601-BECBC575BCA6}"/>
                </a:ext>
              </a:extLst>
            </p:cNvPr>
            <p:cNvSpPr/>
            <p:nvPr/>
          </p:nvSpPr>
          <p:spPr>
            <a:xfrm>
              <a:off x="-1315241" y="2416908"/>
              <a:ext cx="9776" cy="141654"/>
            </a:xfrm>
            <a:custGeom>
              <a:avLst/>
              <a:gdLst>
                <a:gd name="connsiteX0" fmla="*/ 7332 w 9775"/>
                <a:gd name="connsiteY0" fmla="*/ 142142 h 141653"/>
                <a:gd name="connsiteX1" fmla="*/ 11242 w 9775"/>
                <a:gd name="connsiteY1" fmla="*/ 0 h 141653"/>
                <a:gd name="connsiteX2" fmla="*/ 3910 w 9775"/>
                <a:gd name="connsiteY2" fmla="*/ 0 h 141653"/>
                <a:gd name="connsiteX3" fmla="*/ 0 w 9775"/>
                <a:gd name="connsiteY3" fmla="*/ 142142 h 141653"/>
              </a:gdLst>
              <a:ahLst/>
              <a:cxnLst>
                <a:cxn ang="0">
                  <a:pos x="connsiteX0" y="connsiteY0"/>
                </a:cxn>
                <a:cxn ang="0">
                  <a:pos x="connsiteX1" y="connsiteY1"/>
                </a:cxn>
                <a:cxn ang="0">
                  <a:pos x="connsiteX2" y="connsiteY2"/>
                </a:cxn>
                <a:cxn ang="0">
                  <a:pos x="connsiteX3" y="connsiteY3"/>
                </a:cxn>
              </a:cxnLst>
              <a:rect l="l" t="t" r="r" b="b"/>
              <a:pathLst>
                <a:path w="9775" h="141653">
                  <a:moveTo>
                    <a:pt x="7332" y="142142"/>
                  </a:moveTo>
                  <a:lnTo>
                    <a:pt x="11242" y="0"/>
                  </a:lnTo>
                  <a:lnTo>
                    <a:pt x="3910" y="0"/>
                  </a:lnTo>
                  <a:lnTo>
                    <a:pt x="0"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7" name="Freeform 246">
              <a:extLst>
                <a:ext uri="{FF2B5EF4-FFF2-40B4-BE49-F238E27FC236}">
                  <a16:creationId xmlns:a16="http://schemas.microsoft.com/office/drawing/2014/main" id="{DB85B274-B156-6B45-98E7-4CD9D545629B}"/>
                </a:ext>
              </a:extLst>
            </p:cNvPr>
            <p:cNvSpPr/>
            <p:nvPr/>
          </p:nvSpPr>
          <p:spPr>
            <a:xfrm>
              <a:off x="-1277116" y="2371481"/>
              <a:ext cx="48878" cy="166077"/>
            </a:xfrm>
            <a:custGeom>
              <a:avLst/>
              <a:gdLst>
                <a:gd name="connsiteX0" fmla="*/ 7332 w 48878"/>
                <a:gd name="connsiteY0" fmla="*/ 166565 h 166076"/>
                <a:gd name="connsiteX1" fmla="*/ 49856 w 48878"/>
                <a:gd name="connsiteY1" fmla="*/ 1954 h 166076"/>
                <a:gd name="connsiteX2" fmla="*/ 42524 w 48878"/>
                <a:gd name="connsiteY2" fmla="*/ 0 h 166076"/>
                <a:gd name="connsiteX3" fmla="*/ 0 w 48878"/>
                <a:gd name="connsiteY3" fmla="*/ 164612 h 166076"/>
              </a:gdLst>
              <a:ahLst/>
              <a:cxnLst>
                <a:cxn ang="0">
                  <a:pos x="connsiteX0" y="connsiteY0"/>
                </a:cxn>
                <a:cxn ang="0">
                  <a:pos x="connsiteX1" y="connsiteY1"/>
                </a:cxn>
                <a:cxn ang="0">
                  <a:pos x="connsiteX2" y="connsiteY2"/>
                </a:cxn>
                <a:cxn ang="0">
                  <a:pos x="connsiteX3" y="connsiteY3"/>
                </a:cxn>
              </a:cxnLst>
              <a:rect l="l" t="t" r="r" b="b"/>
              <a:pathLst>
                <a:path w="48878" h="166076">
                  <a:moveTo>
                    <a:pt x="7332" y="166565"/>
                  </a:moveTo>
                  <a:lnTo>
                    <a:pt x="49856" y="1954"/>
                  </a:lnTo>
                  <a:lnTo>
                    <a:pt x="42524" y="0"/>
                  </a:lnTo>
                  <a:lnTo>
                    <a:pt x="0" y="1646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8" name="Freeform 247">
              <a:extLst>
                <a:ext uri="{FF2B5EF4-FFF2-40B4-BE49-F238E27FC236}">
                  <a16:creationId xmlns:a16="http://schemas.microsoft.com/office/drawing/2014/main" id="{F597CA8C-76E8-724E-B260-31D2731983B1}"/>
                </a:ext>
              </a:extLst>
            </p:cNvPr>
            <p:cNvSpPr/>
            <p:nvPr/>
          </p:nvSpPr>
          <p:spPr>
            <a:xfrm>
              <a:off x="-1323551" y="2410558"/>
              <a:ext cx="4888" cy="97692"/>
            </a:xfrm>
            <a:custGeom>
              <a:avLst/>
              <a:gdLst>
                <a:gd name="connsiteX0" fmla="*/ 0 w 4887"/>
                <a:gd name="connsiteY0" fmla="*/ 0 h 97692"/>
                <a:gd name="connsiteX1" fmla="*/ 7332 w 4887"/>
                <a:gd name="connsiteY1" fmla="*/ 0 h 97692"/>
                <a:gd name="connsiteX2" fmla="*/ 7332 w 4887"/>
                <a:gd name="connsiteY2" fmla="*/ 100135 h 97692"/>
                <a:gd name="connsiteX3" fmla="*/ 0 w 4887"/>
                <a:gd name="connsiteY3" fmla="*/ 100135 h 97692"/>
              </a:gdLst>
              <a:ahLst/>
              <a:cxnLst>
                <a:cxn ang="0">
                  <a:pos x="connsiteX0" y="connsiteY0"/>
                </a:cxn>
                <a:cxn ang="0">
                  <a:pos x="connsiteX1" y="connsiteY1"/>
                </a:cxn>
                <a:cxn ang="0">
                  <a:pos x="connsiteX2" y="connsiteY2"/>
                </a:cxn>
                <a:cxn ang="0">
                  <a:pos x="connsiteX3" y="connsiteY3"/>
                </a:cxn>
              </a:cxnLst>
              <a:rect l="l" t="t" r="r" b="b"/>
              <a:pathLst>
                <a:path w="4887" h="97692">
                  <a:moveTo>
                    <a:pt x="0" y="0"/>
                  </a:moveTo>
                  <a:lnTo>
                    <a:pt x="7332" y="0"/>
                  </a:lnTo>
                  <a:lnTo>
                    <a:pt x="7332" y="100135"/>
                  </a:lnTo>
                  <a:lnTo>
                    <a:pt x="0" y="1001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49" name="Freeform 248">
              <a:extLst>
                <a:ext uri="{FF2B5EF4-FFF2-40B4-BE49-F238E27FC236}">
                  <a16:creationId xmlns:a16="http://schemas.microsoft.com/office/drawing/2014/main" id="{8BCB1E8D-5C61-2948-8457-7BF2D344931A}"/>
                </a:ext>
              </a:extLst>
            </p:cNvPr>
            <p:cNvSpPr/>
            <p:nvPr/>
          </p:nvSpPr>
          <p:spPr>
            <a:xfrm>
              <a:off x="-1404200" y="2362689"/>
              <a:ext cx="48878" cy="170962"/>
            </a:xfrm>
            <a:custGeom>
              <a:avLst/>
              <a:gdLst>
                <a:gd name="connsiteX0" fmla="*/ 42524 w 48878"/>
                <a:gd name="connsiteY0" fmla="*/ 170962 h 170961"/>
                <a:gd name="connsiteX1" fmla="*/ 49367 w 48878"/>
                <a:gd name="connsiteY1" fmla="*/ 169008 h 170961"/>
                <a:gd name="connsiteX2" fmla="*/ 7332 w 48878"/>
                <a:gd name="connsiteY2" fmla="*/ 0 h 170961"/>
                <a:gd name="connsiteX3" fmla="*/ 0 w 48878"/>
                <a:gd name="connsiteY3" fmla="*/ 1954 h 170961"/>
              </a:gdLst>
              <a:ahLst/>
              <a:cxnLst>
                <a:cxn ang="0">
                  <a:pos x="connsiteX0" y="connsiteY0"/>
                </a:cxn>
                <a:cxn ang="0">
                  <a:pos x="connsiteX1" y="connsiteY1"/>
                </a:cxn>
                <a:cxn ang="0">
                  <a:pos x="connsiteX2" y="connsiteY2"/>
                </a:cxn>
                <a:cxn ang="0">
                  <a:pos x="connsiteX3" y="connsiteY3"/>
                </a:cxn>
              </a:cxnLst>
              <a:rect l="l" t="t" r="r" b="b"/>
              <a:pathLst>
                <a:path w="48878" h="170961">
                  <a:moveTo>
                    <a:pt x="42524" y="170962"/>
                  </a:moveTo>
                  <a:lnTo>
                    <a:pt x="49367" y="169008"/>
                  </a:lnTo>
                  <a:lnTo>
                    <a:pt x="7332" y="0"/>
                  </a:lnTo>
                  <a:lnTo>
                    <a:pt x="0" y="19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0" name="Freeform 249">
              <a:extLst>
                <a:ext uri="{FF2B5EF4-FFF2-40B4-BE49-F238E27FC236}">
                  <a16:creationId xmlns:a16="http://schemas.microsoft.com/office/drawing/2014/main" id="{48D1C9BA-CF5A-5141-B274-0D162F46B1F6}"/>
                </a:ext>
              </a:extLst>
            </p:cNvPr>
            <p:cNvSpPr/>
            <p:nvPr/>
          </p:nvSpPr>
          <p:spPr>
            <a:xfrm>
              <a:off x="-1400779" y="2306515"/>
              <a:ext cx="92869" cy="107462"/>
            </a:xfrm>
            <a:custGeom>
              <a:avLst/>
              <a:gdLst>
                <a:gd name="connsiteX0" fmla="*/ 0 w 92868"/>
                <a:gd name="connsiteY0" fmla="*/ 57150 h 107461"/>
                <a:gd name="connsiteX1" fmla="*/ 0 w 92868"/>
                <a:gd name="connsiteY1" fmla="*/ 0 h 107461"/>
                <a:gd name="connsiteX2" fmla="*/ 93357 w 92868"/>
                <a:gd name="connsiteY2" fmla="*/ 53242 h 107461"/>
                <a:gd name="connsiteX3" fmla="*/ 93357 w 92868"/>
                <a:gd name="connsiteY3" fmla="*/ 110392 h 107461"/>
              </a:gdLst>
              <a:ahLst/>
              <a:cxnLst>
                <a:cxn ang="0">
                  <a:pos x="connsiteX0" y="connsiteY0"/>
                </a:cxn>
                <a:cxn ang="0">
                  <a:pos x="connsiteX1" y="connsiteY1"/>
                </a:cxn>
                <a:cxn ang="0">
                  <a:pos x="connsiteX2" y="connsiteY2"/>
                </a:cxn>
                <a:cxn ang="0">
                  <a:pos x="connsiteX3" y="connsiteY3"/>
                </a:cxn>
              </a:cxnLst>
              <a:rect l="l" t="t" r="r" b="b"/>
              <a:pathLst>
                <a:path w="92868" h="107461">
                  <a:moveTo>
                    <a:pt x="0" y="57150"/>
                  </a:moveTo>
                  <a:lnTo>
                    <a:pt x="0" y="0"/>
                  </a:lnTo>
                  <a:lnTo>
                    <a:pt x="93357" y="53242"/>
                  </a:lnTo>
                  <a:lnTo>
                    <a:pt x="93357" y="110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1" name="Freeform 250">
              <a:extLst>
                <a:ext uri="{FF2B5EF4-FFF2-40B4-BE49-F238E27FC236}">
                  <a16:creationId xmlns:a16="http://schemas.microsoft.com/office/drawing/2014/main" id="{A1E2E647-0381-2A4D-AFB4-A4554A7E3F99}"/>
                </a:ext>
              </a:extLst>
            </p:cNvPr>
            <p:cNvSpPr/>
            <p:nvPr/>
          </p:nvSpPr>
          <p:spPr>
            <a:xfrm>
              <a:off x="-1307421" y="2315308"/>
              <a:ext cx="73317" cy="97692"/>
            </a:xfrm>
            <a:custGeom>
              <a:avLst/>
              <a:gdLst>
                <a:gd name="connsiteX0" fmla="*/ 76250 w 73317"/>
                <a:gd name="connsiteY0" fmla="*/ 0 h 97692"/>
                <a:gd name="connsiteX1" fmla="*/ 76250 w 73317"/>
                <a:gd name="connsiteY1" fmla="*/ 57150 h 97692"/>
                <a:gd name="connsiteX2" fmla="*/ 0 w 73317"/>
                <a:gd name="connsiteY2" fmla="*/ 101600 h 97692"/>
                <a:gd name="connsiteX3" fmla="*/ 0 w 73317"/>
                <a:gd name="connsiteY3" fmla="*/ 44450 h 97692"/>
              </a:gdLst>
              <a:ahLst/>
              <a:cxnLst>
                <a:cxn ang="0">
                  <a:pos x="connsiteX0" y="connsiteY0"/>
                </a:cxn>
                <a:cxn ang="0">
                  <a:pos x="connsiteX1" y="connsiteY1"/>
                </a:cxn>
                <a:cxn ang="0">
                  <a:pos x="connsiteX2" y="connsiteY2"/>
                </a:cxn>
                <a:cxn ang="0">
                  <a:pos x="connsiteX3" y="connsiteY3"/>
                </a:cxn>
              </a:cxnLst>
              <a:rect l="l" t="t" r="r" b="b"/>
              <a:pathLst>
                <a:path w="73317" h="97692">
                  <a:moveTo>
                    <a:pt x="76250" y="0"/>
                  </a:moveTo>
                  <a:lnTo>
                    <a:pt x="76250" y="57150"/>
                  </a:lnTo>
                  <a:lnTo>
                    <a:pt x="0" y="101600"/>
                  </a:lnTo>
                  <a:lnTo>
                    <a:pt x="0" y="4445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2" name="Freeform 251">
              <a:extLst>
                <a:ext uri="{FF2B5EF4-FFF2-40B4-BE49-F238E27FC236}">
                  <a16:creationId xmlns:a16="http://schemas.microsoft.com/office/drawing/2014/main" id="{9FD42352-F882-6E47-9E85-CA8D19528F42}"/>
                </a:ext>
              </a:extLst>
            </p:cNvPr>
            <p:cNvSpPr/>
            <p:nvPr/>
          </p:nvSpPr>
          <p:spPr>
            <a:xfrm>
              <a:off x="-1400779" y="2262554"/>
              <a:ext cx="166186" cy="92808"/>
            </a:xfrm>
            <a:custGeom>
              <a:avLst/>
              <a:gdLst>
                <a:gd name="connsiteX0" fmla="*/ 77228 w 166186"/>
                <a:gd name="connsiteY0" fmla="*/ 0 h 92807"/>
                <a:gd name="connsiteX1" fmla="*/ 0 w 166186"/>
                <a:gd name="connsiteY1" fmla="*/ 43962 h 92807"/>
                <a:gd name="connsiteX2" fmla="*/ 93357 w 166186"/>
                <a:gd name="connsiteY2" fmla="*/ 97204 h 92807"/>
                <a:gd name="connsiteX3" fmla="*/ 169608 w 166186"/>
                <a:gd name="connsiteY3" fmla="*/ 52754 h 92807"/>
              </a:gdLst>
              <a:ahLst/>
              <a:cxnLst>
                <a:cxn ang="0">
                  <a:pos x="connsiteX0" y="connsiteY0"/>
                </a:cxn>
                <a:cxn ang="0">
                  <a:pos x="connsiteX1" y="connsiteY1"/>
                </a:cxn>
                <a:cxn ang="0">
                  <a:pos x="connsiteX2" y="connsiteY2"/>
                </a:cxn>
                <a:cxn ang="0">
                  <a:pos x="connsiteX3" y="connsiteY3"/>
                </a:cxn>
              </a:cxnLst>
              <a:rect l="l" t="t" r="r" b="b"/>
              <a:pathLst>
                <a:path w="166186" h="92807">
                  <a:moveTo>
                    <a:pt x="77228" y="0"/>
                  </a:moveTo>
                  <a:lnTo>
                    <a:pt x="0" y="43962"/>
                  </a:lnTo>
                  <a:lnTo>
                    <a:pt x="93357" y="97204"/>
                  </a:lnTo>
                  <a:lnTo>
                    <a:pt x="169608"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3" name="Freeform 252">
              <a:extLst>
                <a:ext uri="{FF2B5EF4-FFF2-40B4-BE49-F238E27FC236}">
                  <a16:creationId xmlns:a16="http://schemas.microsoft.com/office/drawing/2014/main" id="{2C450FEB-70C7-C046-85A6-CA5725FF36BB}"/>
                </a:ext>
              </a:extLst>
            </p:cNvPr>
            <p:cNvSpPr/>
            <p:nvPr/>
          </p:nvSpPr>
          <p:spPr>
            <a:xfrm>
              <a:off x="-1400779" y="2262554"/>
              <a:ext cx="166186" cy="92808"/>
            </a:xfrm>
            <a:custGeom>
              <a:avLst/>
              <a:gdLst>
                <a:gd name="connsiteX0" fmla="*/ 0 w 166186"/>
                <a:gd name="connsiteY0" fmla="*/ 43962 h 92807"/>
                <a:gd name="connsiteX1" fmla="*/ 92869 w 166186"/>
                <a:gd name="connsiteY1" fmla="*/ 97204 h 92807"/>
                <a:gd name="connsiteX2" fmla="*/ 169608 w 166186"/>
                <a:gd name="connsiteY2" fmla="*/ 52754 h 92807"/>
                <a:gd name="connsiteX3" fmla="*/ 76739 w 166186"/>
                <a:gd name="connsiteY3" fmla="*/ 0 h 92807"/>
                <a:gd name="connsiteX4" fmla="*/ 0 w 166186"/>
                <a:gd name="connsiteY4" fmla="*/ 43962 h 92807"/>
                <a:gd name="connsiteX5" fmla="*/ 93357 w 166186"/>
                <a:gd name="connsiteY5" fmla="*/ 83527 h 92807"/>
                <a:gd name="connsiteX6" fmla="*/ 24439 w 166186"/>
                <a:gd name="connsiteY6" fmla="*/ 43962 h 92807"/>
                <a:gd name="connsiteX7" fmla="*/ 77228 w 166186"/>
                <a:gd name="connsiteY7" fmla="*/ 13677 h 92807"/>
                <a:gd name="connsiteX8" fmla="*/ 146146 w 166186"/>
                <a:gd name="connsiteY8" fmla="*/ 52754 h 92807"/>
                <a:gd name="connsiteX9" fmla="*/ 93357 w 166186"/>
                <a:gd name="connsiteY9" fmla="*/ 83527 h 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186" h="92807">
                  <a:moveTo>
                    <a:pt x="0" y="43962"/>
                  </a:moveTo>
                  <a:lnTo>
                    <a:pt x="92869" y="97204"/>
                  </a:lnTo>
                  <a:lnTo>
                    <a:pt x="169608" y="52754"/>
                  </a:lnTo>
                  <a:lnTo>
                    <a:pt x="76739" y="0"/>
                  </a:lnTo>
                  <a:lnTo>
                    <a:pt x="0" y="43962"/>
                  </a:lnTo>
                  <a:close/>
                  <a:moveTo>
                    <a:pt x="93357" y="83527"/>
                  </a:moveTo>
                  <a:lnTo>
                    <a:pt x="24439" y="43962"/>
                  </a:lnTo>
                  <a:lnTo>
                    <a:pt x="77228" y="13677"/>
                  </a:lnTo>
                  <a:lnTo>
                    <a:pt x="146146" y="52754"/>
                  </a:lnTo>
                  <a:lnTo>
                    <a:pt x="93357" y="8352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4" name="Freeform 253">
              <a:extLst>
                <a:ext uri="{FF2B5EF4-FFF2-40B4-BE49-F238E27FC236}">
                  <a16:creationId xmlns:a16="http://schemas.microsoft.com/office/drawing/2014/main" id="{E03B1BFB-7A71-D040-BCE2-BF4AA0E15A01}"/>
                </a:ext>
              </a:extLst>
            </p:cNvPr>
            <p:cNvSpPr/>
            <p:nvPr/>
          </p:nvSpPr>
          <p:spPr>
            <a:xfrm>
              <a:off x="-1945283" y="1707662"/>
              <a:ext cx="29327" cy="410308"/>
            </a:xfrm>
            <a:custGeom>
              <a:avLst/>
              <a:gdLst>
                <a:gd name="connsiteX0" fmla="*/ 30305 w 29326"/>
                <a:gd name="connsiteY0" fmla="*/ 397119 h 410307"/>
                <a:gd name="connsiteX1" fmla="*/ 30305 w 29326"/>
                <a:gd name="connsiteY1" fmla="*/ 0 h 410307"/>
                <a:gd name="connsiteX2" fmla="*/ 0 w 29326"/>
                <a:gd name="connsiteY2" fmla="*/ 17096 h 410307"/>
                <a:gd name="connsiteX3" fmla="*/ 0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30305" y="397119"/>
                  </a:moveTo>
                  <a:lnTo>
                    <a:pt x="30305" y="0"/>
                  </a:lnTo>
                  <a:lnTo>
                    <a:pt x="0" y="17096"/>
                  </a:lnTo>
                  <a:lnTo>
                    <a:pt x="0"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5" name="Freeform 254">
              <a:extLst>
                <a:ext uri="{FF2B5EF4-FFF2-40B4-BE49-F238E27FC236}">
                  <a16:creationId xmlns:a16="http://schemas.microsoft.com/office/drawing/2014/main" id="{473B8E49-1F54-8E46-A50D-2682CEAC551A}"/>
                </a:ext>
              </a:extLst>
            </p:cNvPr>
            <p:cNvSpPr/>
            <p:nvPr/>
          </p:nvSpPr>
          <p:spPr>
            <a:xfrm>
              <a:off x="-1975099" y="1707662"/>
              <a:ext cx="29327" cy="410308"/>
            </a:xfrm>
            <a:custGeom>
              <a:avLst/>
              <a:gdLst>
                <a:gd name="connsiteX0" fmla="*/ 0 w 29326"/>
                <a:gd name="connsiteY0" fmla="*/ 0 h 410307"/>
                <a:gd name="connsiteX1" fmla="*/ 0 w 29326"/>
                <a:gd name="connsiteY1" fmla="*/ 397119 h 410307"/>
                <a:gd name="connsiteX2" fmla="*/ 29816 w 29326"/>
                <a:gd name="connsiteY2" fmla="*/ 414215 h 410307"/>
                <a:gd name="connsiteX3" fmla="*/ 29816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215"/>
                  </a:lnTo>
                  <a:lnTo>
                    <a:pt x="29816"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6" name="Freeform 255">
              <a:extLst>
                <a:ext uri="{FF2B5EF4-FFF2-40B4-BE49-F238E27FC236}">
                  <a16:creationId xmlns:a16="http://schemas.microsoft.com/office/drawing/2014/main" id="{42D434CD-0C2B-FD4D-9FC9-E55AEF6E6AE0}"/>
                </a:ext>
              </a:extLst>
            </p:cNvPr>
            <p:cNvSpPr/>
            <p:nvPr/>
          </p:nvSpPr>
          <p:spPr>
            <a:xfrm>
              <a:off x="-1975099" y="1690565"/>
              <a:ext cx="58654" cy="34192"/>
            </a:xfrm>
            <a:custGeom>
              <a:avLst/>
              <a:gdLst>
                <a:gd name="connsiteX0" fmla="*/ 30305 w 58653"/>
                <a:gd name="connsiteY0" fmla="*/ 0 h 34192"/>
                <a:gd name="connsiteX1" fmla="*/ 60120 w 58653"/>
                <a:gd name="connsiteY1" fmla="*/ 17096 h 34192"/>
                <a:gd name="connsiteX2" fmla="*/ 29816 w 58653"/>
                <a:gd name="connsiteY2" fmla="*/ 34192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5" y="0"/>
                  </a:moveTo>
                  <a:lnTo>
                    <a:pt x="60120" y="17096"/>
                  </a:lnTo>
                  <a:lnTo>
                    <a:pt x="29816" y="34192"/>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7" name="Freeform 256">
              <a:extLst>
                <a:ext uri="{FF2B5EF4-FFF2-40B4-BE49-F238E27FC236}">
                  <a16:creationId xmlns:a16="http://schemas.microsoft.com/office/drawing/2014/main" id="{D03ED40A-00B5-3D40-BCDB-4385F8CBA4B5}"/>
                </a:ext>
              </a:extLst>
            </p:cNvPr>
            <p:cNvSpPr/>
            <p:nvPr/>
          </p:nvSpPr>
          <p:spPr>
            <a:xfrm>
              <a:off x="-2084098" y="2083777"/>
              <a:ext cx="136859" cy="117231"/>
            </a:xfrm>
            <a:custGeom>
              <a:avLst/>
              <a:gdLst>
                <a:gd name="connsiteX0" fmla="*/ 138814 w 136859"/>
                <a:gd name="connsiteY0" fmla="*/ 38100 h 117230"/>
                <a:gd name="connsiteX1" fmla="*/ 138814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814" y="38100"/>
                  </a:moveTo>
                  <a:lnTo>
                    <a:pt x="138814"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8" name="Freeform 257">
              <a:extLst>
                <a:ext uri="{FF2B5EF4-FFF2-40B4-BE49-F238E27FC236}">
                  <a16:creationId xmlns:a16="http://schemas.microsoft.com/office/drawing/2014/main" id="{E70A45FA-F554-FF47-8749-A9862C459855}"/>
                </a:ext>
              </a:extLst>
            </p:cNvPr>
            <p:cNvSpPr/>
            <p:nvPr/>
          </p:nvSpPr>
          <p:spPr>
            <a:xfrm>
              <a:off x="-2084098" y="2066681"/>
              <a:ext cx="136859" cy="92808"/>
            </a:xfrm>
            <a:custGeom>
              <a:avLst/>
              <a:gdLst>
                <a:gd name="connsiteX0" fmla="*/ 108999 w 136859"/>
                <a:gd name="connsiteY0" fmla="*/ 0 h 92807"/>
                <a:gd name="connsiteX1" fmla="*/ 0 w 136859"/>
                <a:gd name="connsiteY1" fmla="*/ 62035 h 92807"/>
                <a:gd name="connsiteX2" fmla="*/ 0 w 136859"/>
                <a:gd name="connsiteY2" fmla="*/ 96227 h 92807"/>
                <a:gd name="connsiteX3" fmla="*/ 138814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108999" y="0"/>
                  </a:moveTo>
                  <a:lnTo>
                    <a:pt x="0" y="62035"/>
                  </a:lnTo>
                  <a:lnTo>
                    <a:pt x="0" y="96227"/>
                  </a:lnTo>
                  <a:lnTo>
                    <a:pt x="138814"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59" name="Freeform 258">
              <a:extLst>
                <a:ext uri="{FF2B5EF4-FFF2-40B4-BE49-F238E27FC236}">
                  <a16:creationId xmlns:a16="http://schemas.microsoft.com/office/drawing/2014/main" id="{9D14C973-5833-574F-9400-089CE2B33CEA}"/>
                </a:ext>
              </a:extLst>
            </p:cNvPr>
            <p:cNvSpPr/>
            <p:nvPr/>
          </p:nvSpPr>
          <p:spPr>
            <a:xfrm>
              <a:off x="-2149106" y="1590431"/>
              <a:ext cx="29327" cy="410308"/>
            </a:xfrm>
            <a:custGeom>
              <a:avLst/>
              <a:gdLst>
                <a:gd name="connsiteX0" fmla="*/ 30305 w 29326"/>
                <a:gd name="connsiteY0" fmla="*/ 397119 h 410307"/>
                <a:gd name="connsiteX1" fmla="*/ 30305 w 29326"/>
                <a:gd name="connsiteY1" fmla="*/ 0 h 410307"/>
                <a:gd name="connsiteX2" fmla="*/ 0 w 29326"/>
                <a:gd name="connsiteY2" fmla="*/ 17096 h 410307"/>
                <a:gd name="connsiteX3" fmla="*/ 0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30305" y="397119"/>
                  </a:moveTo>
                  <a:lnTo>
                    <a:pt x="30305" y="0"/>
                  </a:lnTo>
                  <a:lnTo>
                    <a:pt x="0" y="17096"/>
                  </a:lnTo>
                  <a:lnTo>
                    <a:pt x="0"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0" name="Freeform 259">
              <a:extLst>
                <a:ext uri="{FF2B5EF4-FFF2-40B4-BE49-F238E27FC236}">
                  <a16:creationId xmlns:a16="http://schemas.microsoft.com/office/drawing/2014/main" id="{AB86CC58-41BD-9D4E-B486-958EC219D666}"/>
                </a:ext>
              </a:extLst>
            </p:cNvPr>
            <p:cNvSpPr/>
            <p:nvPr/>
          </p:nvSpPr>
          <p:spPr>
            <a:xfrm>
              <a:off x="-2178922" y="1590431"/>
              <a:ext cx="29327" cy="410308"/>
            </a:xfrm>
            <a:custGeom>
              <a:avLst/>
              <a:gdLst>
                <a:gd name="connsiteX0" fmla="*/ 0 w 29326"/>
                <a:gd name="connsiteY0" fmla="*/ 0 h 410307"/>
                <a:gd name="connsiteX1" fmla="*/ 0 w 29326"/>
                <a:gd name="connsiteY1" fmla="*/ 397119 h 410307"/>
                <a:gd name="connsiteX2" fmla="*/ 29816 w 29326"/>
                <a:gd name="connsiteY2" fmla="*/ 414215 h 410307"/>
                <a:gd name="connsiteX3" fmla="*/ 29816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215"/>
                  </a:lnTo>
                  <a:lnTo>
                    <a:pt x="29816"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1" name="Freeform 260">
              <a:extLst>
                <a:ext uri="{FF2B5EF4-FFF2-40B4-BE49-F238E27FC236}">
                  <a16:creationId xmlns:a16="http://schemas.microsoft.com/office/drawing/2014/main" id="{888246C0-C009-3E48-B473-70D142540303}"/>
                </a:ext>
              </a:extLst>
            </p:cNvPr>
            <p:cNvSpPr/>
            <p:nvPr/>
          </p:nvSpPr>
          <p:spPr>
            <a:xfrm>
              <a:off x="-2178922" y="1573335"/>
              <a:ext cx="58654" cy="34192"/>
            </a:xfrm>
            <a:custGeom>
              <a:avLst/>
              <a:gdLst>
                <a:gd name="connsiteX0" fmla="*/ 30305 w 58653"/>
                <a:gd name="connsiteY0" fmla="*/ 0 h 34192"/>
                <a:gd name="connsiteX1" fmla="*/ 60120 w 58653"/>
                <a:gd name="connsiteY1" fmla="*/ 17096 h 34192"/>
                <a:gd name="connsiteX2" fmla="*/ 29816 w 58653"/>
                <a:gd name="connsiteY2" fmla="*/ 34192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5" y="0"/>
                  </a:moveTo>
                  <a:lnTo>
                    <a:pt x="60120" y="17096"/>
                  </a:lnTo>
                  <a:lnTo>
                    <a:pt x="29816" y="34192"/>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2" name="Freeform 261">
              <a:extLst>
                <a:ext uri="{FF2B5EF4-FFF2-40B4-BE49-F238E27FC236}">
                  <a16:creationId xmlns:a16="http://schemas.microsoft.com/office/drawing/2014/main" id="{9E17E410-E4E1-D745-B6B1-E2C03724BC3A}"/>
                </a:ext>
              </a:extLst>
            </p:cNvPr>
            <p:cNvSpPr/>
            <p:nvPr/>
          </p:nvSpPr>
          <p:spPr>
            <a:xfrm>
              <a:off x="-2287432" y="1966546"/>
              <a:ext cx="136859" cy="117231"/>
            </a:xfrm>
            <a:custGeom>
              <a:avLst/>
              <a:gdLst>
                <a:gd name="connsiteX0" fmla="*/ 138326 w 136859"/>
                <a:gd name="connsiteY0" fmla="*/ 38100 h 117230"/>
                <a:gd name="connsiteX1" fmla="*/ 138326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326" y="38100"/>
                  </a:moveTo>
                  <a:lnTo>
                    <a:pt x="138326"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3" name="Freeform 262">
              <a:extLst>
                <a:ext uri="{FF2B5EF4-FFF2-40B4-BE49-F238E27FC236}">
                  <a16:creationId xmlns:a16="http://schemas.microsoft.com/office/drawing/2014/main" id="{03308127-349E-4748-AF1C-3B32FFF03C2C}"/>
                </a:ext>
              </a:extLst>
            </p:cNvPr>
            <p:cNvSpPr/>
            <p:nvPr/>
          </p:nvSpPr>
          <p:spPr>
            <a:xfrm>
              <a:off x="-2287432" y="1949450"/>
              <a:ext cx="136859" cy="92808"/>
            </a:xfrm>
            <a:custGeom>
              <a:avLst/>
              <a:gdLst>
                <a:gd name="connsiteX0" fmla="*/ 108510 w 136859"/>
                <a:gd name="connsiteY0" fmla="*/ 0 h 92807"/>
                <a:gd name="connsiteX1" fmla="*/ 0 w 136859"/>
                <a:gd name="connsiteY1" fmla="*/ 62035 h 92807"/>
                <a:gd name="connsiteX2" fmla="*/ 0 w 136859"/>
                <a:gd name="connsiteY2" fmla="*/ 96227 h 92807"/>
                <a:gd name="connsiteX3" fmla="*/ 138326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108510" y="0"/>
                  </a:moveTo>
                  <a:lnTo>
                    <a:pt x="0" y="62035"/>
                  </a:lnTo>
                  <a:lnTo>
                    <a:pt x="0" y="96227"/>
                  </a:lnTo>
                  <a:lnTo>
                    <a:pt x="138326"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4" name="Freeform 263">
              <a:extLst>
                <a:ext uri="{FF2B5EF4-FFF2-40B4-BE49-F238E27FC236}">
                  <a16:creationId xmlns:a16="http://schemas.microsoft.com/office/drawing/2014/main" id="{962CDEF5-815E-7641-B2F7-FBB3E077724B}"/>
                </a:ext>
              </a:extLst>
            </p:cNvPr>
            <p:cNvSpPr/>
            <p:nvPr/>
          </p:nvSpPr>
          <p:spPr>
            <a:xfrm>
              <a:off x="-2084098" y="1905488"/>
              <a:ext cx="136859" cy="117231"/>
            </a:xfrm>
            <a:custGeom>
              <a:avLst/>
              <a:gdLst>
                <a:gd name="connsiteX0" fmla="*/ 138814 w 136859"/>
                <a:gd name="connsiteY0" fmla="*/ 38100 h 117230"/>
                <a:gd name="connsiteX1" fmla="*/ 138814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814" y="38100"/>
                  </a:moveTo>
                  <a:lnTo>
                    <a:pt x="138814"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5" name="Freeform 264">
              <a:extLst>
                <a:ext uri="{FF2B5EF4-FFF2-40B4-BE49-F238E27FC236}">
                  <a16:creationId xmlns:a16="http://schemas.microsoft.com/office/drawing/2014/main" id="{DC79B634-C92E-9D42-BED8-0C50FF9C4FE1}"/>
                </a:ext>
              </a:extLst>
            </p:cNvPr>
            <p:cNvSpPr/>
            <p:nvPr/>
          </p:nvSpPr>
          <p:spPr>
            <a:xfrm>
              <a:off x="-2084098" y="1887904"/>
              <a:ext cx="136859" cy="92808"/>
            </a:xfrm>
            <a:custGeom>
              <a:avLst/>
              <a:gdLst>
                <a:gd name="connsiteX0" fmla="*/ 108999 w 136859"/>
                <a:gd name="connsiteY0" fmla="*/ 0 h 92807"/>
                <a:gd name="connsiteX1" fmla="*/ 0 w 136859"/>
                <a:gd name="connsiteY1" fmla="*/ 62035 h 92807"/>
                <a:gd name="connsiteX2" fmla="*/ 0 w 136859"/>
                <a:gd name="connsiteY2" fmla="*/ 96715 h 92807"/>
                <a:gd name="connsiteX3" fmla="*/ 138814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108999" y="0"/>
                  </a:moveTo>
                  <a:lnTo>
                    <a:pt x="0" y="62035"/>
                  </a:lnTo>
                  <a:lnTo>
                    <a:pt x="0" y="96715"/>
                  </a:lnTo>
                  <a:lnTo>
                    <a:pt x="138814"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6" name="Freeform 265">
              <a:extLst>
                <a:ext uri="{FF2B5EF4-FFF2-40B4-BE49-F238E27FC236}">
                  <a16:creationId xmlns:a16="http://schemas.microsoft.com/office/drawing/2014/main" id="{34071EC0-4917-B34F-A887-2869F7DCB5B3}"/>
                </a:ext>
              </a:extLst>
            </p:cNvPr>
            <p:cNvSpPr/>
            <p:nvPr/>
          </p:nvSpPr>
          <p:spPr>
            <a:xfrm>
              <a:off x="-2287432" y="1788258"/>
              <a:ext cx="136859" cy="117231"/>
            </a:xfrm>
            <a:custGeom>
              <a:avLst/>
              <a:gdLst>
                <a:gd name="connsiteX0" fmla="*/ 138326 w 136859"/>
                <a:gd name="connsiteY0" fmla="*/ 38100 h 117230"/>
                <a:gd name="connsiteX1" fmla="*/ 138326 w 136859"/>
                <a:gd name="connsiteY1" fmla="*/ 0 h 117230"/>
                <a:gd name="connsiteX2" fmla="*/ 0 w 136859"/>
                <a:gd name="connsiteY2" fmla="*/ 79131 h 117230"/>
                <a:gd name="connsiteX3" fmla="*/ 0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138326" y="38100"/>
                  </a:moveTo>
                  <a:lnTo>
                    <a:pt x="138326" y="0"/>
                  </a:lnTo>
                  <a:lnTo>
                    <a:pt x="0" y="79131"/>
                  </a:lnTo>
                  <a:lnTo>
                    <a:pt x="0"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7" name="Freeform 266">
              <a:extLst>
                <a:ext uri="{FF2B5EF4-FFF2-40B4-BE49-F238E27FC236}">
                  <a16:creationId xmlns:a16="http://schemas.microsoft.com/office/drawing/2014/main" id="{725C5795-9901-5A47-A061-87676BA90454}"/>
                </a:ext>
              </a:extLst>
            </p:cNvPr>
            <p:cNvSpPr/>
            <p:nvPr/>
          </p:nvSpPr>
          <p:spPr>
            <a:xfrm>
              <a:off x="-2287432" y="1770673"/>
              <a:ext cx="136859" cy="92808"/>
            </a:xfrm>
            <a:custGeom>
              <a:avLst/>
              <a:gdLst>
                <a:gd name="connsiteX0" fmla="*/ 108510 w 136859"/>
                <a:gd name="connsiteY0" fmla="*/ 0 h 92807"/>
                <a:gd name="connsiteX1" fmla="*/ 0 w 136859"/>
                <a:gd name="connsiteY1" fmla="*/ 62035 h 92807"/>
                <a:gd name="connsiteX2" fmla="*/ 0 w 136859"/>
                <a:gd name="connsiteY2" fmla="*/ 96715 h 92807"/>
                <a:gd name="connsiteX3" fmla="*/ 138326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108510" y="0"/>
                  </a:moveTo>
                  <a:lnTo>
                    <a:pt x="0" y="62035"/>
                  </a:lnTo>
                  <a:lnTo>
                    <a:pt x="0" y="96715"/>
                  </a:lnTo>
                  <a:lnTo>
                    <a:pt x="138326"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8" name="Freeform 267">
              <a:extLst>
                <a:ext uri="{FF2B5EF4-FFF2-40B4-BE49-F238E27FC236}">
                  <a16:creationId xmlns:a16="http://schemas.microsoft.com/office/drawing/2014/main" id="{81EF109D-13B2-F947-BD6D-8612DDBC4BBB}"/>
                </a:ext>
              </a:extLst>
            </p:cNvPr>
            <p:cNvSpPr/>
            <p:nvPr/>
          </p:nvSpPr>
          <p:spPr>
            <a:xfrm>
              <a:off x="-2184298" y="1754065"/>
              <a:ext cx="1070435" cy="605692"/>
            </a:xfrm>
            <a:custGeom>
              <a:avLst/>
              <a:gdLst>
                <a:gd name="connsiteX0" fmla="*/ 0 w 1070435"/>
                <a:gd name="connsiteY0" fmla="*/ 14654 h 605692"/>
                <a:gd name="connsiteX1" fmla="*/ 25416 w 1070435"/>
                <a:gd name="connsiteY1" fmla="*/ 0 h 605692"/>
                <a:gd name="connsiteX2" fmla="*/ 1070924 w 1070435"/>
                <a:gd name="connsiteY2" fmla="*/ 595435 h 605692"/>
                <a:gd name="connsiteX3" fmla="*/ 1045996 w 1070435"/>
                <a:gd name="connsiteY3" fmla="*/ 610088 h 605692"/>
              </a:gdLst>
              <a:ahLst/>
              <a:cxnLst>
                <a:cxn ang="0">
                  <a:pos x="connsiteX0" y="connsiteY0"/>
                </a:cxn>
                <a:cxn ang="0">
                  <a:pos x="connsiteX1" y="connsiteY1"/>
                </a:cxn>
                <a:cxn ang="0">
                  <a:pos x="connsiteX2" y="connsiteY2"/>
                </a:cxn>
                <a:cxn ang="0">
                  <a:pos x="connsiteX3" y="connsiteY3"/>
                </a:cxn>
              </a:cxnLst>
              <a:rect l="l" t="t" r="r" b="b"/>
              <a:pathLst>
                <a:path w="1070435" h="605692">
                  <a:moveTo>
                    <a:pt x="0" y="14654"/>
                  </a:moveTo>
                  <a:lnTo>
                    <a:pt x="25416" y="0"/>
                  </a:lnTo>
                  <a:lnTo>
                    <a:pt x="1070924" y="595435"/>
                  </a:lnTo>
                  <a:lnTo>
                    <a:pt x="1045996" y="6100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69" name="Freeform 268">
              <a:extLst>
                <a:ext uri="{FF2B5EF4-FFF2-40B4-BE49-F238E27FC236}">
                  <a16:creationId xmlns:a16="http://schemas.microsoft.com/office/drawing/2014/main" id="{29714A72-F763-194F-8E74-F35C65336448}"/>
                </a:ext>
              </a:extLst>
            </p:cNvPr>
            <p:cNvSpPr/>
            <p:nvPr/>
          </p:nvSpPr>
          <p:spPr>
            <a:xfrm>
              <a:off x="-1138302" y="2349500"/>
              <a:ext cx="24439" cy="39077"/>
            </a:xfrm>
            <a:custGeom>
              <a:avLst/>
              <a:gdLst>
                <a:gd name="connsiteX0" fmla="*/ 0 w 24439"/>
                <a:gd name="connsiteY0" fmla="*/ 42985 h 39076"/>
                <a:gd name="connsiteX1" fmla="*/ 24928 w 24439"/>
                <a:gd name="connsiteY1" fmla="*/ 28331 h 39076"/>
                <a:gd name="connsiteX2" fmla="*/ 24928 w 24439"/>
                <a:gd name="connsiteY2" fmla="*/ 0 h 39076"/>
                <a:gd name="connsiteX3" fmla="*/ 0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0" y="42985"/>
                  </a:moveTo>
                  <a:lnTo>
                    <a:pt x="24928" y="28331"/>
                  </a:lnTo>
                  <a:lnTo>
                    <a:pt x="24928" y="0"/>
                  </a:lnTo>
                  <a:lnTo>
                    <a:pt x="0"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0" name="Freeform 269">
              <a:extLst>
                <a:ext uri="{FF2B5EF4-FFF2-40B4-BE49-F238E27FC236}">
                  <a16:creationId xmlns:a16="http://schemas.microsoft.com/office/drawing/2014/main" id="{A74E90E6-CA9B-1247-958C-8D30877491A2}"/>
                </a:ext>
              </a:extLst>
            </p:cNvPr>
            <p:cNvSpPr/>
            <p:nvPr/>
          </p:nvSpPr>
          <p:spPr>
            <a:xfrm>
              <a:off x="-2184298" y="1768719"/>
              <a:ext cx="1045996" cy="620346"/>
            </a:xfrm>
            <a:custGeom>
              <a:avLst/>
              <a:gdLst>
                <a:gd name="connsiteX0" fmla="*/ 0 w 1045996"/>
                <a:gd name="connsiteY0" fmla="*/ 0 h 620346"/>
                <a:gd name="connsiteX1" fmla="*/ 0 w 1045996"/>
                <a:gd name="connsiteY1" fmla="*/ 28331 h 620346"/>
                <a:gd name="connsiteX2" fmla="*/ 839730 w 1045996"/>
                <a:gd name="connsiteY2" fmla="*/ 505558 h 620346"/>
                <a:gd name="connsiteX3" fmla="*/ 860747 w 1045996"/>
                <a:gd name="connsiteY3" fmla="*/ 493835 h 620346"/>
                <a:gd name="connsiteX4" fmla="*/ 953127 w 1045996"/>
                <a:gd name="connsiteY4" fmla="*/ 546588 h 620346"/>
                <a:gd name="connsiteX5" fmla="*/ 953127 w 1045996"/>
                <a:gd name="connsiteY5" fmla="*/ 546588 h 620346"/>
                <a:gd name="connsiteX6" fmla="*/ 953127 w 1045996"/>
                <a:gd name="connsiteY6" fmla="*/ 571012 h 620346"/>
                <a:gd name="connsiteX7" fmla="*/ 1045996 w 1045996"/>
                <a:gd name="connsiteY7" fmla="*/ 623765 h 620346"/>
                <a:gd name="connsiteX8" fmla="*/ 1045996 w 1045996"/>
                <a:gd name="connsiteY8" fmla="*/ 595435 h 62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996" h="620346">
                  <a:moveTo>
                    <a:pt x="0" y="0"/>
                  </a:moveTo>
                  <a:lnTo>
                    <a:pt x="0" y="28331"/>
                  </a:lnTo>
                  <a:lnTo>
                    <a:pt x="839730" y="505558"/>
                  </a:lnTo>
                  <a:lnTo>
                    <a:pt x="860747" y="493835"/>
                  </a:lnTo>
                  <a:lnTo>
                    <a:pt x="953127" y="546588"/>
                  </a:lnTo>
                  <a:lnTo>
                    <a:pt x="953127" y="546588"/>
                  </a:lnTo>
                  <a:lnTo>
                    <a:pt x="953127" y="571012"/>
                  </a:lnTo>
                  <a:lnTo>
                    <a:pt x="1045996" y="623765"/>
                  </a:lnTo>
                  <a:lnTo>
                    <a:pt x="1045996" y="595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1" name="Freeform 270">
              <a:extLst>
                <a:ext uri="{FF2B5EF4-FFF2-40B4-BE49-F238E27FC236}">
                  <a16:creationId xmlns:a16="http://schemas.microsoft.com/office/drawing/2014/main" id="{1490D6B0-CE27-4946-A133-9C095413CA6F}"/>
                </a:ext>
              </a:extLst>
            </p:cNvPr>
            <p:cNvSpPr/>
            <p:nvPr/>
          </p:nvSpPr>
          <p:spPr>
            <a:xfrm>
              <a:off x="-2296230" y="1818542"/>
              <a:ext cx="1070435" cy="605692"/>
            </a:xfrm>
            <a:custGeom>
              <a:avLst/>
              <a:gdLst>
                <a:gd name="connsiteX0" fmla="*/ 0 w 1070435"/>
                <a:gd name="connsiteY0" fmla="*/ 14654 h 605692"/>
                <a:gd name="connsiteX1" fmla="*/ 24928 w 1070435"/>
                <a:gd name="connsiteY1" fmla="*/ 0 h 605692"/>
                <a:gd name="connsiteX2" fmla="*/ 1070924 w 1070435"/>
                <a:gd name="connsiteY2" fmla="*/ 595435 h 605692"/>
                <a:gd name="connsiteX3" fmla="*/ 1045508 w 1070435"/>
                <a:gd name="connsiteY3" fmla="*/ 610089 h 605692"/>
              </a:gdLst>
              <a:ahLst/>
              <a:cxnLst>
                <a:cxn ang="0">
                  <a:pos x="connsiteX0" y="connsiteY0"/>
                </a:cxn>
                <a:cxn ang="0">
                  <a:pos x="connsiteX1" y="connsiteY1"/>
                </a:cxn>
                <a:cxn ang="0">
                  <a:pos x="connsiteX2" y="connsiteY2"/>
                </a:cxn>
                <a:cxn ang="0">
                  <a:pos x="connsiteX3" y="connsiteY3"/>
                </a:cxn>
              </a:cxnLst>
              <a:rect l="l" t="t" r="r" b="b"/>
              <a:pathLst>
                <a:path w="1070435" h="605692">
                  <a:moveTo>
                    <a:pt x="0" y="14654"/>
                  </a:moveTo>
                  <a:lnTo>
                    <a:pt x="24928" y="0"/>
                  </a:lnTo>
                  <a:lnTo>
                    <a:pt x="1070924" y="595435"/>
                  </a:lnTo>
                  <a:lnTo>
                    <a:pt x="1045508" y="61008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2" name="Freeform 271">
              <a:extLst>
                <a:ext uri="{FF2B5EF4-FFF2-40B4-BE49-F238E27FC236}">
                  <a16:creationId xmlns:a16="http://schemas.microsoft.com/office/drawing/2014/main" id="{2028FB65-566D-1C45-8796-1EB8A1008DD5}"/>
                </a:ext>
              </a:extLst>
            </p:cNvPr>
            <p:cNvSpPr/>
            <p:nvPr/>
          </p:nvSpPr>
          <p:spPr>
            <a:xfrm>
              <a:off x="-2296230" y="1833196"/>
              <a:ext cx="1041108" cy="620346"/>
            </a:xfrm>
            <a:custGeom>
              <a:avLst/>
              <a:gdLst>
                <a:gd name="connsiteX0" fmla="*/ 0 w 1041108"/>
                <a:gd name="connsiteY0" fmla="*/ 28331 h 620346"/>
                <a:gd name="connsiteX1" fmla="*/ 0 w 1041108"/>
                <a:gd name="connsiteY1" fmla="*/ 0 h 620346"/>
                <a:gd name="connsiteX2" fmla="*/ 1045508 w 1041108"/>
                <a:gd name="connsiteY2" fmla="*/ 595435 h 620346"/>
                <a:gd name="connsiteX3" fmla="*/ 1045508 w 1041108"/>
                <a:gd name="connsiteY3" fmla="*/ 623765 h 620346"/>
              </a:gdLst>
              <a:ahLst/>
              <a:cxnLst>
                <a:cxn ang="0">
                  <a:pos x="connsiteX0" y="connsiteY0"/>
                </a:cxn>
                <a:cxn ang="0">
                  <a:pos x="connsiteX1" y="connsiteY1"/>
                </a:cxn>
                <a:cxn ang="0">
                  <a:pos x="connsiteX2" y="connsiteY2"/>
                </a:cxn>
                <a:cxn ang="0">
                  <a:pos x="connsiteX3" y="connsiteY3"/>
                </a:cxn>
              </a:cxnLst>
              <a:rect l="l" t="t" r="r" b="b"/>
              <a:pathLst>
                <a:path w="1041108" h="620346">
                  <a:moveTo>
                    <a:pt x="0" y="28331"/>
                  </a:moveTo>
                  <a:lnTo>
                    <a:pt x="0" y="0"/>
                  </a:lnTo>
                  <a:lnTo>
                    <a:pt x="1045508" y="595435"/>
                  </a:lnTo>
                  <a:lnTo>
                    <a:pt x="1045508" y="62376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3" name="Freeform 272">
              <a:extLst>
                <a:ext uri="{FF2B5EF4-FFF2-40B4-BE49-F238E27FC236}">
                  <a16:creationId xmlns:a16="http://schemas.microsoft.com/office/drawing/2014/main" id="{BCA2DFC7-59C1-FC49-9881-BA25420A47BF}"/>
                </a:ext>
              </a:extLst>
            </p:cNvPr>
            <p:cNvSpPr/>
            <p:nvPr/>
          </p:nvSpPr>
          <p:spPr>
            <a:xfrm>
              <a:off x="-1250722" y="2413977"/>
              <a:ext cx="24439" cy="39077"/>
            </a:xfrm>
            <a:custGeom>
              <a:avLst/>
              <a:gdLst>
                <a:gd name="connsiteX0" fmla="*/ 0 w 24439"/>
                <a:gd name="connsiteY0" fmla="*/ 42985 h 39076"/>
                <a:gd name="connsiteX1" fmla="*/ 25416 w 24439"/>
                <a:gd name="connsiteY1" fmla="*/ 28819 h 39076"/>
                <a:gd name="connsiteX2" fmla="*/ 25416 w 24439"/>
                <a:gd name="connsiteY2" fmla="*/ 0 h 39076"/>
                <a:gd name="connsiteX3" fmla="*/ 0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0" y="42985"/>
                  </a:moveTo>
                  <a:lnTo>
                    <a:pt x="25416" y="28819"/>
                  </a:lnTo>
                  <a:lnTo>
                    <a:pt x="25416" y="0"/>
                  </a:lnTo>
                  <a:lnTo>
                    <a:pt x="0"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4" name="Freeform 273">
              <a:extLst>
                <a:ext uri="{FF2B5EF4-FFF2-40B4-BE49-F238E27FC236}">
                  <a16:creationId xmlns:a16="http://schemas.microsoft.com/office/drawing/2014/main" id="{43DADED7-E833-4E4C-9BDB-5B9196D767E7}"/>
                </a:ext>
              </a:extLst>
            </p:cNvPr>
            <p:cNvSpPr/>
            <p:nvPr/>
          </p:nvSpPr>
          <p:spPr>
            <a:xfrm>
              <a:off x="-1251211" y="2349500"/>
              <a:ext cx="112420" cy="63500"/>
            </a:xfrm>
            <a:custGeom>
              <a:avLst/>
              <a:gdLst>
                <a:gd name="connsiteX0" fmla="*/ 0 w 112420"/>
                <a:gd name="connsiteY0" fmla="*/ 49823 h 63500"/>
                <a:gd name="connsiteX1" fmla="*/ 87492 w 112420"/>
                <a:gd name="connsiteY1" fmla="*/ 0 h 63500"/>
                <a:gd name="connsiteX2" fmla="*/ 112909 w 112420"/>
                <a:gd name="connsiteY2" fmla="*/ 14654 h 63500"/>
                <a:gd name="connsiteX3" fmla="*/ 25417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0" y="49823"/>
                  </a:moveTo>
                  <a:lnTo>
                    <a:pt x="87492" y="0"/>
                  </a:lnTo>
                  <a:lnTo>
                    <a:pt x="112909" y="14654"/>
                  </a:lnTo>
                  <a:lnTo>
                    <a:pt x="25417"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5" name="Freeform 274">
              <a:extLst>
                <a:ext uri="{FF2B5EF4-FFF2-40B4-BE49-F238E27FC236}">
                  <a16:creationId xmlns:a16="http://schemas.microsoft.com/office/drawing/2014/main" id="{8FBDCC07-21FF-0245-A4DD-06F1FD9A6529}"/>
                </a:ext>
              </a:extLst>
            </p:cNvPr>
            <p:cNvSpPr/>
            <p:nvPr/>
          </p:nvSpPr>
          <p:spPr>
            <a:xfrm>
              <a:off x="-1225794" y="2364154"/>
              <a:ext cx="83093" cy="78154"/>
            </a:xfrm>
            <a:custGeom>
              <a:avLst/>
              <a:gdLst>
                <a:gd name="connsiteX0" fmla="*/ 0 w 83093"/>
                <a:gd name="connsiteY0" fmla="*/ 49823 h 78153"/>
                <a:gd name="connsiteX1" fmla="*/ 87492 w 83093"/>
                <a:gd name="connsiteY1" fmla="*/ 0 h 78153"/>
                <a:gd name="connsiteX2" fmla="*/ 87492 w 83093"/>
                <a:gd name="connsiteY2" fmla="*/ 28331 h 78153"/>
                <a:gd name="connsiteX3" fmla="*/ 489 w 83093"/>
                <a:gd name="connsiteY3" fmla="*/ 78642 h 78153"/>
              </a:gdLst>
              <a:ahLst/>
              <a:cxnLst>
                <a:cxn ang="0">
                  <a:pos x="connsiteX0" y="connsiteY0"/>
                </a:cxn>
                <a:cxn ang="0">
                  <a:pos x="connsiteX1" y="connsiteY1"/>
                </a:cxn>
                <a:cxn ang="0">
                  <a:pos x="connsiteX2" y="connsiteY2"/>
                </a:cxn>
                <a:cxn ang="0">
                  <a:pos x="connsiteX3" y="connsiteY3"/>
                </a:cxn>
              </a:cxnLst>
              <a:rect l="l" t="t" r="r" b="b"/>
              <a:pathLst>
                <a:path w="83093" h="78153">
                  <a:moveTo>
                    <a:pt x="0" y="49823"/>
                  </a:moveTo>
                  <a:lnTo>
                    <a:pt x="87492" y="0"/>
                  </a:lnTo>
                  <a:lnTo>
                    <a:pt x="87492" y="28331"/>
                  </a:lnTo>
                  <a:lnTo>
                    <a:pt x="489" y="786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6" name="Freeform 275">
              <a:extLst>
                <a:ext uri="{FF2B5EF4-FFF2-40B4-BE49-F238E27FC236}">
                  <a16:creationId xmlns:a16="http://schemas.microsoft.com/office/drawing/2014/main" id="{B03522DA-C9DC-D24E-928A-247B397B773E}"/>
                </a:ext>
              </a:extLst>
            </p:cNvPr>
            <p:cNvSpPr/>
            <p:nvPr/>
          </p:nvSpPr>
          <p:spPr>
            <a:xfrm>
              <a:off x="-2271302" y="1768719"/>
              <a:ext cx="112420" cy="63500"/>
            </a:xfrm>
            <a:custGeom>
              <a:avLst/>
              <a:gdLst>
                <a:gd name="connsiteX0" fmla="*/ 0 w 112420"/>
                <a:gd name="connsiteY0" fmla="*/ 49823 h 63500"/>
                <a:gd name="connsiteX1" fmla="*/ 87004 w 112420"/>
                <a:gd name="connsiteY1" fmla="*/ 0 h 63500"/>
                <a:gd name="connsiteX2" fmla="*/ 112420 w 112420"/>
                <a:gd name="connsiteY2" fmla="*/ 14654 h 63500"/>
                <a:gd name="connsiteX3" fmla="*/ 25417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0" y="49823"/>
                  </a:moveTo>
                  <a:lnTo>
                    <a:pt x="87004" y="0"/>
                  </a:lnTo>
                  <a:lnTo>
                    <a:pt x="112420" y="14654"/>
                  </a:lnTo>
                  <a:lnTo>
                    <a:pt x="25417"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7" name="Freeform 276">
              <a:extLst>
                <a:ext uri="{FF2B5EF4-FFF2-40B4-BE49-F238E27FC236}">
                  <a16:creationId xmlns:a16="http://schemas.microsoft.com/office/drawing/2014/main" id="{AEF91318-7C25-6647-AD4B-26152D4CCDF2}"/>
                </a:ext>
              </a:extLst>
            </p:cNvPr>
            <p:cNvSpPr/>
            <p:nvPr/>
          </p:nvSpPr>
          <p:spPr>
            <a:xfrm>
              <a:off x="-2245885" y="1783373"/>
              <a:ext cx="83093" cy="63500"/>
            </a:xfrm>
            <a:custGeom>
              <a:avLst/>
              <a:gdLst>
                <a:gd name="connsiteX0" fmla="*/ 0 w 83093"/>
                <a:gd name="connsiteY0" fmla="*/ 49823 h 63500"/>
                <a:gd name="connsiteX1" fmla="*/ 87003 w 83093"/>
                <a:gd name="connsiteY1" fmla="*/ 0 h 63500"/>
                <a:gd name="connsiteX2" fmla="*/ 87003 w 83093"/>
                <a:gd name="connsiteY2" fmla="*/ 28331 h 63500"/>
                <a:gd name="connsiteX3" fmla="*/ 24928 w 83093"/>
                <a:gd name="connsiteY3" fmla="*/ 63988 h 63500"/>
              </a:gdLst>
              <a:ahLst/>
              <a:cxnLst>
                <a:cxn ang="0">
                  <a:pos x="connsiteX0" y="connsiteY0"/>
                </a:cxn>
                <a:cxn ang="0">
                  <a:pos x="connsiteX1" y="connsiteY1"/>
                </a:cxn>
                <a:cxn ang="0">
                  <a:pos x="connsiteX2" y="connsiteY2"/>
                </a:cxn>
                <a:cxn ang="0">
                  <a:pos x="connsiteX3" y="connsiteY3"/>
                </a:cxn>
              </a:cxnLst>
              <a:rect l="l" t="t" r="r" b="b"/>
              <a:pathLst>
                <a:path w="83093" h="63500">
                  <a:moveTo>
                    <a:pt x="0" y="49823"/>
                  </a:moveTo>
                  <a:lnTo>
                    <a:pt x="87003" y="0"/>
                  </a:lnTo>
                  <a:lnTo>
                    <a:pt x="87003" y="28331"/>
                  </a:lnTo>
                  <a:lnTo>
                    <a:pt x="24928" y="639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8" name="Freeform 277">
              <a:extLst>
                <a:ext uri="{FF2B5EF4-FFF2-40B4-BE49-F238E27FC236}">
                  <a16:creationId xmlns:a16="http://schemas.microsoft.com/office/drawing/2014/main" id="{DFC9540B-B9B4-D74C-9F0A-FD3997B456D4}"/>
                </a:ext>
              </a:extLst>
            </p:cNvPr>
            <p:cNvSpPr/>
            <p:nvPr/>
          </p:nvSpPr>
          <p:spPr>
            <a:xfrm>
              <a:off x="-2318225" y="1686658"/>
              <a:ext cx="29327" cy="410308"/>
            </a:xfrm>
            <a:custGeom>
              <a:avLst/>
              <a:gdLst>
                <a:gd name="connsiteX0" fmla="*/ 30793 w 29326"/>
                <a:gd name="connsiteY0" fmla="*/ 397119 h 410307"/>
                <a:gd name="connsiteX1" fmla="*/ 30793 w 29326"/>
                <a:gd name="connsiteY1" fmla="*/ 0 h 410307"/>
                <a:gd name="connsiteX2" fmla="*/ 0 w 29326"/>
                <a:gd name="connsiteY2" fmla="*/ 17585 h 410307"/>
                <a:gd name="connsiteX3" fmla="*/ 0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30793" y="397119"/>
                  </a:moveTo>
                  <a:lnTo>
                    <a:pt x="30793" y="0"/>
                  </a:lnTo>
                  <a:lnTo>
                    <a:pt x="0" y="17585"/>
                  </a:lnTo>
                  <a:lnTo>
                    <a:pt x="0"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79" name="Freeform 278">
              <a:extLst>
                <a:ext uri="{FF2B5EF4-FFF2-40B4-BE49-F238E27FC236}">
                  <a16:creationId xmlns:a16="http://schemas.microsoft.com/office/drawing/2014/main" id="{21D598A8-AA77-5D45-93D2-208642D2A760}"/>
                </a:ext>
              </a:extLst>
            </p:cNvPr>
            <p:cNvSpPr/>
            <p:nvPr/>
          </p:nvSpPr>
          <p:spPr>
            <a:xfrm>
              <a:off x="-2348040" y="1686658"/>
              <a:ext cx="29327" cy="410308"/>
            </a:xfrm>
            <a:custGeom>
              <a:avLst/>
              <a:gdLst>
                <a:gd name="connsiteX0" fmla="*/ 0 w 29326"/>
                <a:gd name="connsiteY0" fmla="*/ 0 h 410307"/>
                <a:gd name="connsiteX1" fmla="*/ 0 w 29326"/>
                <a:gd name="connsiteY1" fmla="*/ 397119 h 410307"/>
                <a:gd name="connsiteX2" fmla="*/ 29816 w 29326"/>
                <a:gd name="connsiteY2" fmla="*/ 414704 h 410307"/>
                <a:gd name="connsiteX3" fmla="*/ 29816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704"/>
                  </a:lnTo>
                  <a:lnTo>
                    <a:pt x="29816"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0" name="Freeform 279">
              <a:extLst>
                <a:ext uri="{FF2B5EF4-FFF2-40B4-BE49-F238E27FC236}">
                  <a16:creationId xmlns:a16="http://schemas.microsoft.com/office/drawing/2014/main" id="{D0821E27-9C95-0345-A28F-6309423E1E2B}"/>
                </a:ext>
              </a:extLst>
            </p:cNvPr>
            <p:cNvSpPr/>
            <p:nvPr/>
          </p:nvSpPr>
          <p:spPr>
            <a:xfrm>
              <a:off x="-2348040" y="1669561"/>
              <a:ext cx="58654" cy="34192"/>
            </a:xfrm>
            <a:custGeom>
              <a:avLst/>
              <a:gdLst>
                <a:gd name="connsiteX0" fmla="*/ 30304 w 58653"/>
                <a:gd name="connsiteY0" fmla="*/ 0 h 34192"/>
                <a:gd name="connsiteX1" fmla="*/ 60609 w 58653"/>
                <a:gd name="connsiteY1" fmla="*/ 17096 h 34192"/>
                <a:gd name="connsiteX2" fmla="*/ 29816 w 58653"/>
                <a:gd name="connsiteY2" fmla="*/ 34681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4" y="0"/>
                  </a:moveTo>
                  <a:lnTo>
                    <a:pt x="60609" y="17096"/>
                  </a:lnTo>
                  <a:lnTo>
                    <a:pt x="29816" y="34681"/>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1" name="Freeform 280">
              <a:extLst>
                <a:ext uri="{FF2B5EF4-FFF2-40B4-BE49-F238E27FC236}">
                  <a16:creationId xmlns:a16="http://schemas.microsoft.com/office/drawing/2014/main" id="{4D80C70E-3366-9545-B015-E59C59B28DF4}"/>
                </a:ext>
              </a:extLst>
            </p:cNvPr>
            <p:cNvSpPr/>
            <p:nvPr/>
          </p:nvSpPr>
          <p:spPr>
            <a:xfrm>
              <a:off x="-2287432" y="1607527"/>
              <a:ext cx="136859" cy="112346"/>
            </a:xfrm>
            <a:custGeom>
              <a:avLst/>
              <a:gdLst>
                <a:gd name="connsiteX0" fmla="*/ 138326 w 136859"/>
                <a:gd name="connsiteY0" fmla="*/ 38588 h 112346"/>
                <a:gd name="connsiteX1" fmla="*/ 138326 w 136859"/>
                <a:gd name="connsiteY1" fmla="*/ 0 h 112346"/>
                <a:gd name="connsiteX2" fmla="*/ 0 w 136859"/>
                <a:gd name="connsiteY2" fmla="*/ 79131 h 112346"/>
                <a:gd name="connsiteX3" fmla="*/ 0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138326" y="38588"/>
                  </a:moveTo>
                  <a:lnTo>
                    <a:pt x="138326" y="0"/>
                  </a:lnTo>
                  <a:lnTo>
                    <a:pt x="0" y="79131"/>
                  </a:lnTo>
                  <a:lnTo>
                    <a:pt x="0"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2" name="Freeform 281">
              <a:extLst>
                <a:ext uri="{FF2B5EF4-FFF2-40B4-BE49-F238E27FC236}">
                  <a16:creationId xmlns:a16="http://schemas.microsoft.com/office/drawing/2014/main" id="{36A64ACF-3348-5F4C-8FE8-7CEC79E9CA01}"/>
                </a:ext>
              </a:extLst>
            </p:cNvPr>
            <p:cNvSpPr/>
            <p:nvPr/>
          </p:nvSpPr>
          <p:spPr>
            <a:xfrm>
              <a:off x="-2317736" y="1590431"/>
              <a:ext cx="166186" cy="92808"/>
            </a:xfrm>
            <a:custGeom>
              <a:avLst/>
              <a:gdLst>
                <a:gd name="connsiteX0" fmla="*/ 138815 w 166186"/>
                <a:gd name="connsiteY0" fmla="*/ 0 h 92807"/>
                <a:gd name="connsiteX1" fmla="*/ 168630 w 166186"/>
                <a:gd name="connsiteY1" fmla="*/ 17096 h 92807"/>
                <a:gd name="connsiteX2" fmla="*/ 30305 w 166186"/>
                <a:gd name="connsiteY2" fmla="*/ 96227 h 92807"/>
                <a:gd name="connsiteX3" fmla="*/ 0 w 166186"/>
                <a:gd name="connsiteY3" fmla="*/ 79131 h 92807"/>
              </a:gdLst>
              <a:ahLst/>
              <a:cxnLst>
                <a:cxn ang="0">
                  <a:pos x="connsiteX0" y="connsiteY0"/>
                </a:cxn>
                <a:cxn ang="0">
                  <a:pos x="connsiteX1" y="connsiteY1"/>
                </a:cxn>
                <a:cxn ang="0">
                  <a:pos x="connsiteX2" y="connsiteY2"/>
                </a:cxn>
                <a:cxn ang="0">
                  <a:pos x="connsiteX3" y="connsiteY3"/>
                </a:cxn>
              </a:cxnLst>
              <a:rect l="l" t="t" r="r" b="b"/>
              <a:pathLst>
                <a:path w="166186" h="92807">
                  <a:moveTo>
                    <a:pt x="138815" y="0"/>
                  </a:moveTo>
                  <a:lnTo>
                    <a:pt x="168630" y="17096"/>
                  </a:lnTo>
                  <a:lnTo>
                    <a:pt x="30305" y="96227"/>
                  </a:lnTo>
                  <a:lnTo>
                    <a:pt x="0" y="791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3" name="Freeform 282">
              <a:extLst>
                <a:ext uri="{FF2B5EF4-FFF2-40B4-BE49-F238E27FC236}">
                  <a16:creationId xmlns:a16="http://schemas.microsoft.com/office/drawing/2014/main" id="{3399F534-A74A-E247-8C83-13EB73D688EB}"/>
                </a:ext>
              </a:extLst>
            </p:cNvPr>
            <p:cNvSpPr/>
            <p:nvPr/>
          </p:nvSpPr>
          <p:spPr>
            <a:xfrm>
              <a:off x="-2277167" y="1743808"/>
              <a:ext cx="151523" cy="180731"/>
            </a:xfrm>
            <a:custGeom>
              <a:avLst/>
              <a:gdLst>
                <a:gd name="connsiteX0" fmla="*/ 0 w 151522"/>
                <a:gd name="connsiteY0" fmla="*/ 93785 h 180730"/>
                <a:gd name="connsiteX1" fmla="*/ 0 w 151522"/>
                <a:gd name="connsiteY1" fmla="*/ 0 h 180730"/>
                <a:gd name="connsiteX2" fmla="*/ 152989 w 151522"/>
                <a:gd name="connsiteY2" fmla="*/ 87435 h 180730"/>
                <a:gd name="connsiteX3" fmla="*/ 152989 w 151522"/>
                <a:gd name="connsiteY3" fmla="*/ 181219 h 180730"/>
              </a:gdLst>
              <a:ahLst/>
              <a:cxnLst>
                <a:cxn ang="0">
                  <a:pos x="connsiteX0" y="connsiteY0"/>
                </a:cxn>
                <a:cxn ang="0">
                  <a:pos x="connsiteX1" y="connsiteY1"/>
                </a:cxn>
                <a:cxn ang="0">
                  <a:pos x="connsiteX2" y="connsiteY2"/>
                </a:cxn>
                <a:cxn ang="0">
                  <a:pos x="connsiteX3" y="connsiteY3"/>
                </a:cxn>
              </a:cxnLst>
              <a:rect l="l" t="t" r="r" b="b"/>
              <a:pathLst>
                <a:path w="151522" h="180730">
                  <a:moveTo>
                    <a:pt x="0" y="93785"/>
                  </a:moveTo>
                  <a:lnTo>
                    <a:pt x="0" y="0"/>
                  </a:lnTo>
                  <a:lnTo>
                    <a:pt x="152989" y="87435"/>
                  </a:lnTo>
                  <a:lnTo>
                    <a:pt x="152989" y="1812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4" name="Freeform 283">
              <a:extLst>
                <a:ext uri="{FF2B5EF4-FFF2-40B4-BE49-F238E27FC236}">
                  <a16:creationId xmlns:a16="http://schemas.microsoft.com/office/drawing/2014/main" id="{C60A0E18-9D98-9243-89B9-871BF4D470F0}"/>
                </a:ext>
              </a:extLst>
            </p:cNvPr>
            <p:cNvSpPr/>
            <p:nvPr/>
          </p:nvSpPr>
          <p:spPr>
            <a:xfrm>
              <a:off x="-2124178" y="1758462"/>
              <a:ext cx="122196" cy="166077"/>
            </a:xfrm>
            <a:custGeom>
              <a:avLst/>
              <a:gdLst>
                <a:gd name="connsiteX0" fmla="*/ 126106 w 122195"/>
                <a:gd name="connsiteY0" fmla="*/ 0 h 166076"/>
                <a:gd name="connsiteX1" fmla="*/ 126106 w 122195"/>
                <a:gd name="connsiteY1" fmla="*/ 93785 h 166076"/>
                <a:gd name="connsiteX2" fmla="*/ 0 w 122195"/>
                <a:gd name="connsiteY2" fmla="*/ 166565 h 166076"/>
                <a:gd name="connsiteX3" fmla="*/ 0 w 122195"/>
                <a:gd name="connsiteY3" fmla="*/ 72781 h 166076"/>
              </a:gdLst>
              <a:ahLst/>
              <a:cxnLst>
                <a:cxn ang="0">
                  <a:pos x="connsiteX0" y="connsiteY0"/>
                </a:cxn>
                <a:cxn ang="0">
                  <a:pos x="connsiteX1" y="connsiteY1"/>
                </a:cxn>
                <a:cxn ang="0">
                  <a:pos x="connsiteX2" y="connsiteY2"/>
                </a:cxn>
                <a:cxn ang="0">
                  <a:pos x="connsiteX3" y="connsiteY3"/>
                </a:cxn>
              </a:cxnLst>
              <a:rect l="l" t="t" r="r" b="b"/>
              <a:pathLst>
                <a:path w="122195" h="166076">
                  <a:moveTo>
                    <a:pt x="126106" y="0"/>
                  </a:moveTo>
                  <a:lnTo>
                    <a:pt x="126106" y="93785"/>
                  </a:lnTo>
                  <a:lnTo>
                    <a:pt x="0" y="166565"/>
                  </a:lnTo>
                  <a:lnTo>
                    <a:pt x="0" y="727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5" name="Freeform 284">
              <a:extLst>
                <a:ext uri="{FF2B5EF4-FFF2-40B4-BE49-F238E27FC236}">
                  <a16:creationId xmlns:a16="http://schemas.microsoft.com/office/drawing/2014/main" id="{7745608B-CC13-5E4F-AE3E-766DA573AFDC}"/>
                </a:ext>
              </a:extLst>
            </p:cNvPr>
            <p:cNvSpPr/>
            <p:nvPr/>
          </p:nvSpPr>
          <p:spPr>
            <a:xfrm>
              <a:off x="-2277167" y="1671027"/>
              <a:ext cx="278606" cy="156308"/>
            </a:xfrm>
            <a:custGeom>
              <a:avLst/>
              <a:gdLst>
                <a:gd name="connsiteX0" fmla="*/ 126595 w 278606"/>
                <a:gd name="connsiteY0" fmla="*/ 0 h 156307"/>
                <a:gd name="connsiteX1" fmla="*/ 0 w 278606"/>
                <a:gd name="connsiteY1" fmla="*/ 72781 h 156307"/>
                <a:gd name="connsiteX2" fmla="*/ 152989 w 278606"/>
                <a:gd name="connsiteY2" fmla="*/ 160215 h 156307"/>
                <a:gd name="connsiteX3" fmla="*/ 279095 w 278606"/>
                <a:gd name="connsiteY3" fmla="*/ 87435 h 156307"/>
              </a:gdLst>
              <a:ahLst/>
              <a:cxnLst>
                <a:cxn ang="0">
                  <a:pos x="connsiteX0" y="connsiteY0"/>
                </a:cxn>
                <a:cxn ang="0">
                  <a:pos x="connsiteX1" y="connsiteY1"/>
                </a:cxn>
                <a:cxn ang="0">
                  <a:pos x="connsiteX2" y="connsiteY2"/>
                </a:cxn>
                <a:cxn ang="0">
                  <a:pos x="connsiteX3" y="connsiteY3"/>
                </a:cxn>
              </a:cxnLst>
              <a:rect l="l" t="t" r="r" b="b"/>
              <a:pathLst>
                <a:path w="278606" h="156307">
                  <a:moveTo>
                    <a:pt x="126595" y="0"/>
                  </a:moveTo>
                  <a:lnTo>
                    <a:pt x="0" y="72781"/>
                  </a:lnTo>
                  <a:lnTo>
                    <a:pt x="152989" y="160215"/>
                  </a:lnTo>
                  <a:lnTo>
                    <a:pt x="279095" y="87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6" name="Freeform 285">
              <a:extLst>
                <a:ext uri="{FF2B5EF4-FFF2-40B4-BE49-F238E27FC236}">
                  <a16:creationId xmlns:a16="http://schemas.microsoft.com/office/drawing/2014/main" id="{A86C5B3C-1E3A-0948-AD5C-B13473E644DC}"/>
                </a:ext>
              </a:extLst>
            </p:cNvPr>
            <p:cNvSpPr/>
            <p:nvPr/>
          </p:nvSpPr>
          <p:spPr>
            <a:xfrm>
              <a:off x="-2088008" y="1819519"/>
              <a:ext cx="48878" cy="63500"/>
            </a:xfrm>
            <a:custGeom>
              <a:avLst/>
              <a:gdLst>
                <a:gd name="connsiteX0" fmla="*/ 53277 w 48878"/>
                <a:gd name="connsiteY0" fmla="*/ 0 h 63500"/>
                <a:gd name="connsiteX1" fmla="*/ 53277 w 48878"/>
                <a:gd name="connsiteY1" fmla="*/ 36146 h 63500"/>
                <a:gd name="connsiteX2" fmla="*/ 0 w 48878"/>
                <a:gd name="connsiteY2" fmla="*/ 66919 h 63500"/>
                <a:gd name="connsiteX3" fmla="*/ 0 w 48878"/>
                <a:gd name="connsiteY3" fmla="*/ 30285 h 63500"/>
              </a:gdLst>
              <a:ahLst/>
              <a:cxnLst>
                <a:cxn ang="0">
                  <a:pos x="connsiteX0" y="connsiteY0"/>
                </a:cxn>
                <a:cxn ang="0">
                  <a:pos x="connsiteX1" y="connsiteY1"/>
                </a:cxn>
                <a:cxn ang="0">
                  <a:pos x="connsiteX2" y="connsiteY2"/>
                </a:cxn>
                <a:cxn ang="0">
                  <a:pos x="connsiteX3" y="connsiteY3"/>
                </a:cxn>
              </a:cxnLst>
              <a:rect l="l" t="t" r="r" b="b"/>
              <a:pathLst>
                <a:path w="48878" h="63500">
                  <a:moveTo>
                    <a:pt x="53277" y="0"/>
                  </a:moveTo>
                  <a:lnTo>
                    <a:pt x="53277" y="36146"/>
                  </a:lnTo>
                  <a:lnTo>
                    <a:pt x="0" y="66919"/>
                  </a:lnTo>
                  <a:lnTo>
                    <a:pt x="0" y="302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7" name="Freeform 286">
              <a:extLst>
                <a:ext uri="{FF2B5EF4-FFF2-40B4-BE49-F238E27FC236}">
                  <a16:creationId xmlns:a16="http://schemas.microsoft.com/office/drawing/2014/main" id="{92FA81EF-1ABB-D445-8B7C-FA03064A72E1}"/>
                </a:ext>
              </a:extLst>
            </p:cNvPr>
            <p:cNvSpPr/>
            <p:nvPr/>
          </p:nvSpPr>
          <p:spPr>
            <a:xfrm>
              <a:off x="-2277167" y="1671515"/>
              <a:ext cx="278606" cy="156308"/>
            </a:xfrm>
            <a:custGeom>
              <a:avLst/>
              <a:gdLst>
                <a:gd name="connsiteX0" fmla="*/ 0 w 278606"/>
                <a:gd name="connsiteY0" fmla="*/ 72292 h 156307"/>
                <a:gd name="connsiteX1" fmla="*/ 152989 w 278606"/>
                <a:gd name="connsiteY1" fmla="*/ 159727 h 156307"/>
                <a:gd name="connsiteX2" fmla="*/ 279095 w 278606"/>
                <a:gd name="connsiteY2" fmla="*/ 86946 h 156307"/>
                <a:gd name="connsiteX3" fmla="*/ 126595 w 278606"/>
                <a:gd name="connsiteY3" fmla="*/ 0 h 156307"/>
                <a:gd name="connsiteX4" fmla="*/ 0 w 278606"/>
                <a:gd name="connsiteY4" fmla="*/ 72292 h 156307"/>
                <a:gd name="connsiteX5" fmla="*/ 152989 w 278606"/>
                <a:gd name="connsiteY5" fmla="*/ 137258 h 156307"/>
                <a:gd name="connsiteX6" fmla="*/ 39591 w 278606"/>
                <a:gd name="connsiteY6" fmla="*/ 72292 h 156307"/>
                <a:gd name="connsiteX7" fmla="*/ 126595 w 278606"/>
                <a:gd name="connsiteY7" fmla="*/ 22469 h 156307"/>
                <a:gd name="connsiteX8" fmla="*/ 239504 w 278606"/>
                <a:gd name="connsiteY8" fmla="*/ 86946 h 156307"/>
                <a:gd name="connsiteX9" fmla="*/ 152989 w 278606"/>
                <a:gd name="connsiteY9" fmla="*/ 137258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606" h="156307">
                  <a:moveTo>
                    <a:pt x="0" y="72292"/>
                  </a:moveTo>
                  <a:lnTo>
                    <a:pt x="152989" y="159727"/>
                  </a:lnTo>
                  <a:lnTo>
                    <a:pt x="279095" y="86946"/>
                  </a:lnTo>
                  <a:lnTo>
                    <a:pt x="126595" y="0"/>
                  </a:lnTo>
                  <a:lnTo>
                    <a:pt x="0" y="72292"/>
                  </a:lnTo>
                  <a:close/>
                  <a:moveTo>
                    <a:pt x="152989" y="137258"/>
                  </a:moveTo>
                  <a:lnTo>
                    <a:pt x="39591" y="72292"/>
                  </a:lnTo>
                  <a:lnTo>
                    <a:pt x="126595" y="22469"/>
                  </a:lnTo>
                  <a:lnTo>
                    <a:pt x="239504" y="86946"/>
                  </a:lnTo>
                  <a:lnTo>
                    <a:pt x="152989" y="1372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8" name="Freeform 287">
              <a:extLst>
                <a:ext uri="{FF2B5EF4-FFF2-40B4-BE49-F238E27FC236}">
                  <a16:creationId xmlns:a16="http://schemas.microsoft.com/office/drawing/2014/main" id="{96C12BBC-2228-CF4B-B984-93489ABF9F24}"/>
                </a:ext>
              </a:extLst>
            </p:cNvPr>
            <p:cNvSpPr/>
            <p:nvPr/>
          </p:nvSpPr>
          <p:spPr>
            <a:xfrm>
              <a:off x="-2114402" y="1803888"/>
              <a:ext cx="29327" cy="410308"/>
            </a:xfrm>
            <a:custGeom>
              <a:avLst/>
              <a:gdLst>
                <a:gd name="connsiteX0" fmla="*/ 30305 w 29326"/>
                <a:gd name="connsiteY0" fmla="*/ 397119 h 410307"/>
                <a:gd name="connsiteX1" fmla="*/ 30305 w 29326"/>
                <a:gd name="connsiteY1" fmla="*/ 0 h 410307"/>
                <a:gd name="connsiteX2" fmla="*/ 0 w 29326"/>
                <a:gd name="connsiteY2" fmla="*/ 17585 h 410307"/>
                <a:gd name="connsiteX3" fmla="*/ 0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30305" y="397119"/>
                  </a:moveTo>
                  <a:lnTo>
                    <a:pt x="30305" y="0"/>
                  </a:lnTo>
                  <a:lnTo>
                    <a:pt x="0" y="17585"/>
                  </a:lnTo>
                  <a:lnTo>
                    <a:pt x="0"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89" name="Freeform 288">
              <a:extLst>
                <a:ext uri="{FF2B5EF4-FFF2-40B4-BE49-F238E27FC236}">
                  <a16:creationId xmlns:a16="http://schemas.microsoft.com/office/drawing/2014/main" id="{7F9996E1-17B5-684B-8BCE-2F39DCF3B19B}"/>
                </a:ext>
              </a:extLst>
            </p:cNvPr>
            <p:cNvSpPr/>
            <p:nvPr/>
          </p:nvSpPr>
          <p:spPr>
            <a:xfrm>
              <a:off x="-2144218" y="1803888"/>
              <a:ext cx="29327" cy="410308"/>
            </a:xfrm>
            <a:custGeom>
              <a:avLst/>
              <a:gdLst>
                <a:gd name="connsiteX0" fmla="*/ 0 w 29326"/>
                <a:gd name="connsiteY0" fmla="*/ 0 h 410307"/>
                <a:gd name="connsiteX1" fmla="*/ 0 w 29326"/>
                <a:gd name="connsiteY1" fmla="*/ 397119 h 410307"/>
                <a:gd name="connsiteX2" fmla="*/ 29816 w 29326"/>
                <a:gd name="connsiteY2" fmla="*/ 414704 h 410307"/>
                <a:gd name="connsiteX3" fmla="*/ 29816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0"/>
                  </a:moveTo>
                  <a:lnTo>
                    <a:pt x="0" y="397119"/>
                  </a:lnTo>
                  <a:lnTo>
                    <a:pt x="29816" y="414704"/>
                  </a:lnTo>
                  <a:lnTo>
                    <a:pt x="29816"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0" name="Freeform 289">
              <a:extLst>
                <a:ext uri="{FF2B5EF4-FFF2-40B4-BE49-F238E27FC236}">
                  <a16:creationId xmlns:a16="http://schemas.microsoft.com/office/drawing/2014/main" id="{CE043A91-FF24-0245-B2AF-844270B3D933}"/>
                </a:ext>
              </a:extLst>
            </p:cNvPr>
            <p:cNvSpPr/>
            <p:nvPr/>
          </p:nvSpPr>
          <p:spPr>
            <a:xfrm>
              <a:off x="-2144218" y="1786792"/>
              <a:ext cx="58654" cy="34192"/>
            </a:xfrm>
            <a:custGeom>
              <a:avLst/>
              <a:gdLst>
                <a:gd name="connsiteX0" fmla="*/ 30305 w 58653"/>
                <a:gd name="connsiteY0" fmla="*/ 0 h 34192"/>
                <a:gd name="connsiteX1" fmla="*/ 60121 w 58653"/>
                <a:gd name="connsiteY1" fmla="*/ 17096 h 34192"/>
                <a:gd name="connsiteX2" fmla="*/ 29816 w 58653"/>
                <a:gd name="connsiteY2" fmla="*/ 34681 h 34192"/>
                <a:gd name="connsiteX3" fmla="*/ 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5" y="0"/>
                  </a:moveTo>
                  <a:lnTo>
                    <a:pt x="60121" y="17096"/>
                  </a:lnTo>
                  <a:lnTo>
                    <a:pt x="29816" y="34681"/>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1" name="Freeform 290">
              <a:extLst>
                <a:ext uri="{FF2B5EF4-FFF2-40B4-BE49-F238E27FC236}">
                  <a16:creationId xmlns:a16="http://schemas.microsoft.com/office/drawing/2014/main" id="{D26404AB-47BA-1046-9276-B9478E23BF37}"/>
                </a:ext>
              </a:extLst>
            </p:cNvPr>
            <p:cNvSpPr/>
            <p:nvPr/>
          </p:nvSpPr>
          <p:spPr>
            <a:xfrm>
              <a:off x="-2084098" y="1724758"/>
              <a:ext cx="136859" cy="112346"/>
            </a:xfrm>
            <a:custGeom>
              <a:avLst/>
              <a:gdLst>
                <a:gd name="connsiteX0" fmla="*/ 138814 w 136859"/>
                <a:gd name="connsiteY0" fmla="*/ 38588 h 112346"/>
                <a:gd name="connsiteX1" fmla="*/ 138814 w 136859"/>
                <a:gd name="connsiteY1" fmla="*/ 0 h 112346"/>
                <a:gd name="connsiteX2" fmla="*/ 0 w 136859"/>
                <a:gd name="connsiteY2" fmla="*/ 79131 h 112346"/>
                <a:gd name="connsiteX3" fmla="*/ 0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138814" y="38588"/>
                  </a:moveTo>
                  <a:lnTo>
                    <a:pt x="138814" y="0"/>
                  </a:lnTo>
                  <a:lnTo>
                    <a:pt x="0" y="79131"/>
                  </a:lnTo>
                  <a:lnTo>
                    <a:pt x="0"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2" name="Freeform 291">
              <a:extLst>
                <a:ext uri="{FF2B5EF4-FFF2-40B4-BE49-F238E27FC236}">
                  <a16:creationId xmlns:a16="http://schemas.microsoft.com/office/drawing/2014/main" id="{CA41A9E8-FA33-C94B-8C08-3C91DAC5DA4B}"/>
                </a:ext>
              </a:extLst>
            </p:cNvPr>
            <p:cNvSpPr/>
            <p:nvPr/>
          </p:nvSpPr>
          <p:spPr>
            <a:xfrm>
              <a:off x="-2113913" y="1707662"/>
              <a:ext cx="166186" cy="92808"/>
            </a:xfrm>
            <a:custGeom>
              <a:avLst/>
              <a:gdLst>
                <a:gd name="connsiteX0" fmla="*/ 138815 w 166186"/>
                <a:gd name="connsiteY0" fmla="*/ 0 h 92807"/>
                <a:gd name="connsiteX1" fmla="*/ 168630 w 166186"/>
                <a:gd name="connsiteY1" fmla="*/ 17096 h 92807"/>
                <a:gd name="connsiteX2" fmla="*/ 29816 w 166186"/>
                <a:gd name="connsiteY2" fmla="*/ 96227 h 92807"/>
                <a:gd name="connsiteX3" fmla="*/ 0 w 166186"/>
                <a:gd name="connsiteY3" fmla="*/ 79131 h 92807"/>
              </a:gdLst>
              <a:ahLst/>
              <a:cxnLst>
                <a:cxn ang="0">
                  <a:pos x="connsiteX0" y="connsiteY0"/>
                </a:cxn>
                <a:cxn ang="0">
                  <a:pos x="connsiteX1" y="connsiteY1"/>
                </a:cxn>
                <a:cxn ang="0">
                  <a:pos x="connsiteX2" y="connsiteY2"/>
                </a:cxn>
                <a:cxn ang="0">
                  <a:pos x="connsiteX3" y="connsiteY3"/>
                </a:cxn>
              </a:cxnLst>
              <a:rect l="l" t="t" r="r" b="b"/>
              <a:pathLst>
                <a:path w="166186" h="92807">
                  <a:moveTo>
                    <a:pt x="138815" y="0"/>
                  </a:moveTo>
                  <a:lnTo>
                    <a:pt x="168630" y="17096"/>
                  </a:lnTo>
                  <a:lnTo>
                    <a:pt x="29816" y="96227"/>
                  </a:lnTo>
                  <a:lnTo>
                    <a:pt x="0" y="791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3" name="Freeform 292">
              <a:extLst>
                <a:ext uri="{FF2B5EF4-FFF2-40B4-BE49-F238E27FC236}">
                  <a16:creationId xmlns:a16="http://schemas.microsoft.com/office/drawing/2014/main" id="{44BA79A4-4413-4848-9969-5673BF1C4C65}"/>
                </a:ext>
              </a:extLst>
            </p:cNvPr>
            <p:cNvSpPr/>
            <p:nvPr/>
          </p:nvSpPr>
          <p:spPr>
            <a:xfrm>
              <a:off x="-2297207" y="1800469"/>
              <a:ext cx="151523" cy="34192"/>
            </a:xfrm>
            <a:custGeom>
              <a:avLst/>
              <a:gdLst>
                <a:gd name="connsiteX0" fmla="*/ 1466 w 151522"/>
                <a:gd name="connsiteY0" fmla="*/ 36146 h 34192"/>
                <a:gd name="connsiteX1" fmla="*/ 153967 w 151522"/>
                <a:gd name="connsiteY1" fmla="*/ 7327 h 34192"/>
                <a:gd name="connsiteX2" fmla="*/ 152500 w 151522"/>
                <a:gd name="connsiteY2" fmla="*/ 0 h 34192"/>
                <a:gd name="connsiteX3" fmla="*/ 0 w 151522"/>
                <a:gd name="connsiteY3" fmla="*/ 29308 h 34192"/>
              </a:gdLst>
              <a:ahLst/>
              <a:cxnLst>
                <a:cxn ang="0">
                  <a:pos x="connsiteX0" y="connsiteY0"/>
                </a:cxn>
                <a:cxn ang="0">
                  <a:pos x="connsiteX1" y="connsiteY1"/>
                </a:cxn>
                <a:cxn ang="0">
                  <a:pos x="connsiteX2" y="connsiteY2"/>
                </a:cxn>
                <a:cxn ang="0">
                  <a:pos x="connsiteX3" y="connsiteY3"/>
                </a:cxn>
              </a:cxnLst>
              <a:rect l="l" t="t" r="r" b="b"/>
              <a:pathLst>
                <a:path w="151522" h="34192">
                  <a:moveTo>
                    <a:pt x="1466" y="36146"/>
                  </a:moveTo>
                  <a:lnTo>
                    <a:pt x="153967" y="7327"/>
                  </a:lnTo>
                  <a:lnTo>
                    <a:pt x="152500" y="0"/>
                  </a:lnTo>
                  <a:lnTo>
                    <a:pt x="0" y="293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4" name="Freeform 293">
              <a:extLst>
                <a:ext uri="{FF2B5EF4-FFF2-40B4-BE49-F238E27FC236}">
                  <a16:creationId xmlns:a16="http://schemas.microsoft.com/office/drawing/2014/main" id="{3B0AFAE4-010F-9541-BED5-9BB459EA2C75}"/>
                </a:ext>
              </a:extLst>
            </p:cNvPr>
            <p:cNvSpPr/>
            <p:nvPr/>
          </p:nvSpPr>
          <p:spPr>
            <a:xfrm>
              <a:off x="-2348040" y="1680796"/>
              <a:ext cx="234616" cy="136769"/>
            </a:xfrm>
            <a:custGeom>
              <a:avLst/>
              <a:gdLst>
                <a:gd name="connsiteX0" fmla="*/ 234127 w 234615"/>
                <a:gd name="connsiteY0" fmla="*/ 140677 h 136769"/>
                <a:gd name="connsiteX1" fmla="*/ 237549 w 234615"/>
                <a:gd name="connsiteY1" fmla="*/ 134327 h 136769"/>
                <a:gd name="connsiteX2" fmla="*/ 3910 w 234615"/>
                <a:gd name="connsiteY2" fmla="*/ 0 h 136769"/>
                <a:gd name="connsiteX3" fmla="*/ 0 w 234615"/>
                <a:gd name="connsiteY3" fmla="*/ 5861 h 136769"/>
              </a:gdLst>
              <a:ahLst/>
              <a:cxnLst>
                <a:cxn ang="0">
                  <a:pos x="connsiteX0" y="connsiteY0"/>
                </a:cxn>
                <a:cxn ang="0">
                  <a:pos x="connsiteX1" y="connsiteY1"/>
                </a:cxn>
                <a:cxn ang="0">
                  <a:pos x="connsiteX2" y="connsiteY2"/>
                </a:cxn>
                <a:cxn ang="0">
                  <a:pos x="connsiteX3" y="connsiteY3"/>
                </a:cxn>
              </a:cxnLst>
              <a:rect l="l" t="t" r="r" b="b"/>
              <a:pathLst>
                <a:path w="234615" h="136769">
                  <a:moveTo>
                    <a:pt x="234127" y="140677"/>
                  </a:moveTo>
                  <a:lnTo>
                    <a:pt x="237549" y="134327"/>
                  </a:lnTo>
                  <a:lnTo>
                    <a:pt x="3910" y="0"/>
                  </a:lnTo>
                  <a:lnTo>
                    <a:pt x="0" y="586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5" name="Freeform 294">
              <a:extLst>
                <a:ext uri="{FF2B5EF4-FFF2-40B4-BE49-F238E27FC236}">
                  <a16:creationId xmlns:a16="http://schemas.microsoft.com/office/drawing/2014/main" id="{DB3012C2-5ABE-B143-9CB2-30CFC86478AB}"/>
                </a:ext>
              </a:extLst>
            </p:cNvPr>
            <p:cNvSpPr/>
            <p:nvPr/>
          </p:nvSpPr>
          <p:spPr>
            <a:xfrm>
              <a:off x="-2115380" y="1814635"/>
              <a:ext cx="865146" cy="615462"/>
            </a:xfrm>
            <a:custGeom>
              <a:avLst/>
              <a:gdLst>
                <a:gd name="connsiteX0" fmla="*/ 862214 w 865146"/>
                <a:gd name="connsiteY0" fmla="*/ 616927 h 615461"/>
                <a:gd name="connsiteX1" fmla="*/ 867102 w 865146"/>
                <a:gd name="connsiteY1" fmla="*/ 611065 h 615461"/>
                <a:gd name="connsiteX2" fmla="*/ 4888 w 865146"/>
                <a:gd name="connsiteY2" fmla="*/ 0 h 615461"/>
                <a:gd name="connsiteX3" fmla="*/ 0 w 865146"/>
                <a:gd name="connsiteY3" fmla="*/ 5862 h 615461"/>
              </a:gdLst>
              <a:ahLst/>
              <a:cxnLst>
                <a:cxn ang="0">
                  <a:pos x="connsiteX0" y="connsiteY0"/>
                </a:cxn>
                <a:cxn ang="0">
                  <a:pos x="connsiteX1" y="connsiteY1"/>
                </a:cxn>
                <a:cxn ang="0">
                  <a:pos x="connsiteX2" y="connsiteY2"/>
                </a:cxn>
                <a:cxn ang="0">
                  <a:pos x="connsiteX3" y="connsiteY3"/>
                </a:cxn>
              </a:cxnLst>
              <a:rect l="l" t="t" r="r" b="b"/>
              <a:pathLst>
                <a:path w="865146" h="615461">
                  <a:moveTo>
                    <a:pt x="862214" y="616927"/>
                  </a:moveTo>
                  <a:lnTo>
                    <a:pt x="867102" y="611065"/>
                  </a:lnTo>
                  <a:lnTo>
                    <a:pt x="4888" y="0"/>
                  </a:lnTo>
                  <a:lnTo>
                    <a:pt x="0" y="58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6" name="Freeform 295">
              <a:extLst>
                <a:ext uri="{FF2B5EF4-FFF2-40B4-BE49-F238E27FC236}">
                  <a16:creationId xmlns:a16="http://schemas.microsoft.com/office/drawing/2014/main" id="{6D3D6D47-2636-1349-8D19-CA1338C055F0}"/>
                </a:ext>
              </a:extLst>
            </p:cNvPr>
            <p:cNvSpPr/>
            <p:nvPr/>
          </p:nvSpPr>
          <p:spPr>
            <a:xfrm>
              <a:off x="-2148617" y="1566985"/>
              <a:ext cx="234616" cy="136769"/>
            </a:xfrm>
            <a:custGeom>
              <a:avLst/>
              <a:gdLst>
                <a:gd name="connsiteX0" fmla="*/ 234127 w 234615"/>
                <a:gd name="connsiteY0" fmla="*/ 140677 h 136769"/>
                <a:gd name="connsiteX1" fmla="*/ 237549 w 234615"/>
                <a:gd name="connsiteY1" fmla="*/ 134327 h 136769"/>
                <a:gd name="connsiteX2" fmla="*/ 3910 w 234615"/>
                <a:gd name="connsiteY2" fmla="*/ 0 h 136769"/>
                <a:gd name="connsiteX3" fmla="*/ 0 w 234615"/>
                <a:gd name="connsiteY3" fmla="*/ 5862 h 136769"/>
              </a:gdLst>
              <a:ahLst/>
              <a:cxnLst>
                <a:cxn ang="0">
                  <a:pos x="connsiteX0" y="connsiteY0"/>
                </a:cxn>
                <a:cxn ang="0">
                  <a:pos x="connsiteX1" y="connsiteY1"/>
                </a:cxn>
                <a:cxn ang="0">
                  <a:pos x="connsiteX2" y="connsiteY2"/>
                </a:cxn>
                <a:cxn ang="0">
                  <a:pos x="connsiteX3" y="connsiteY3"/>
                </a:cxn>
              </a:cxnLst>
              <a:rect l="l" t="t" r="r" b="b"/>
              <a:pathLst>
                <a:path w="234615" h="136769">
                  <a:moveTo>
                    <a:pt x="234127" y="140677"/>
                  </a:moveTo>
                  <a:lnTo>
                    <a:pt x="237549" y="134327"/>
                  </a:lnTo>
                  <a:lnTo>
                    <a:pt x="3910" y="0"/>
                  </a:lnTo>
                  <a:lnTo>
                    <a:pt x="0" y="58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7" name="Freeform 296">
              <a:extLst>
                <a:ext uri="{FF2B5EF4-FFF2-40B4-BE49-F238E27FC236}">
                  <a16:creationId xmlns:a16="http://schemas.microsoft.com/office/drawing/2014/main" id="{25184386-917A-7D48-808E-300E87534788}"/>
                </a:ext>
              </a:extLst>
            </p:cNvPr>
            <p:cNvSpPr/>
            <p:nvPr/>
          </p:nvSpPr>
          <p:spPr>
            <a:xfrm>
              <a:off x="-1915956" y="1701311"/>
              <a:ext cx="801605" cy="649654"/>
            </a:xfrm>
            <a:custGeom>
              <a:avLst/>
              <a:gdLst>
                <a:gd name="connsiteX0" fmla="*/ 800138 w 801604"/>
                <a:gd name="connsiteY0" fmla="*/ 650631 h 649653"/>
                <a:gd name="connsiteX1" fmla="*/ 805515 w 801604"/>
                <a:gd name="connsiteY1" fmla="*/ 645746 h 649653"/>
                <a:gd name="connsiteX2" fmla="*/ 5377 w 801604"/>
                <a:gd name="connsiteY2" fmla="*/ 0 h 649653"/>
                <a:gd name="connsiteX3" fmla="*/ 0 w 801604"/>
                <a:gd name="connsiteY3" fmla="*/ 4885 h 649653"/>
              </a:gdLst>
              <a:ahLst/>
              <a:cxnLst>
                <a:cxn ang="0">
                  <a:pos x="connsiteX0" y="connsiteY0"/>
                </a:cxn>
                <a:cxn ang="0">
                  <a:pos x="connsiteX1" y="connsiteY1"/>
                </a:cxn>
                <a:cxn ang="0">
                  <a:pos x="connsiteX2" y="connsiteY2"/>
                </a:cxn>
                <a:cxn ang="0">
                  <a:pos x="connsiteX3" y="connsiteY3"/>
                </a:cxn>
              </a:cxnLst>
              <a:rect l="l" t="t" r="r" b="b"/>
              <a:pathLst>
                <a:path w="801604" h="649653">
                  <a:moveTo>
                    <a:pt x="800138" y="650631"/>
                  </a:moveTo>
                  <a:lnTo>
                    <a:pt x="805515" y="645746"/>
                  </a:lnTo>
                  <a:lnTo>
                    <a:pt x="5377" y="0"/>
                  </a:lnTo>
                  <a:lnTo>
                    <a:pt x="0"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8" name="Freeform 297">
              <a:extLst>
                <a:ext uri="{FF2B5EF4-FFF2-40B4-BE49-F238E27FC236}">
                  <a16:creationId xmlns:a16="http://schemas.microsoft.com/office/drawing/2014/main" id="{BF770DFD-69F4-BD4C-B968-CF56BEAF426D}"/>
                </a:ext>
              </a:extLst>
            </p:cNvPr>
            <p:cNvSpPr/>
            <p:nvPr/>
          </p:nvSpPr>
          <p:spPr>
            <a:xfrm>
              <a:off x="-2319691" y="1885462"/>
              <a:ext cx="171074" cy="136769"/>
            </a:xfrm>
            <a:custGeom>
              <a:avLst/>
              <a:gdLst>
                <a:gd name="connsiteX0" fmla="*/ 0 w 171074"/>
                <a:gd name="connsiteY0" fmla="*/ 38100 h 136769"/>
                <a:gd name="connsiteX1" fmla="*/ 0 w 171074"/>
                <a:gd name="connsiteY1" fmla="*/ 0 h 136769"/>
                <a:gd name="connsiteX2" fmla="*/ 175473 w 171074"/>
                <a:gd name="connsiteY2" fmla="*/ 100135 h 136769"/>
                <a:gd name="connsiteX3" fmla="*/ 175473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0" y="38100"/>
                  </a:moveTo>
                  <a:lnTo>
                    <a:pt x="0" y="0"/>
                  </a:lnTo>
                  <a:lnTo>
                    <a:pt x="175473" y="100135"/>
                  </a:lnTo>
                  <a:lnTo>
                    <a:pt x="175473"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299" name="Freeform 298">
              <a:extLst>
                <a:ext uri="{FF2B5EF4-FFF2-40B4-BE49-F238E27FC236}">
                  <a16:creationId xmlns:a16="http://schemas.microsoft.com/office/drawing/2014/main" id="{17FF22DB-4348-0A4B-940F-0A82DE33556D}"/>
                </a:ext>
              </a:extLst>
            </p:cNvPr>
            <p:cNvSpPr/>
            <p:nvPr/>
          </p:nvSpPr>
          <p:spPr>
            <a:xfrm>
              <a:off x="-2319691" y="1868365"/>
              <a:ext cx="171074" cy="117231"/>
            </a:xfrm>
            <a:custGeom>
              <a:avLst/>
              <a:gdLst>
                <a:gd name="connsiteX0" fmla="*/ 29816 w 171074"/>
                <a:gd name="connsiteY0" fmla="*/ 0 h 117230"/>
                <a:gd name="connsiteX1" fmla="*/ 175473 w 171074"/>
                <a:gd name="connsiteY1" fmla="*/ 83038 h 117230"/>
                <a:gd name="connsiteX2" fmla="*/ 175473 w 171074"/>
                <a:gd name="connsiteY2" fmla="*/ 117231 h 117230"/>
                <a:gd name="connsiteX3" fmla="*/ 0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29816" y="0"/>
                  </a:moveTo>
                  <a:lnTo>
                    <a:pt x="175473" y="83038"/>
                  </a:lnTo>
                  <a:lnTo>
                    <a:pt x="175473" y="117231"/>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0" name="Freeform 299">
              <a:extLst>
                <a:ext uri="{FF2B5EF4-FFF2-40B4-BE49-F238E27FC236}">
                  <a16:creationId xmlns:a16="http://schemas.microsoft.com/office/drawing/2014/main" id="{2EBADC86-478A-CA40-981D-6F0941E099A1}"/>
                </a:ext>
              </a:extLst>
            </p:cNvPr>
            <p:cNvSpPr/>
            <p:nvPr/>
          </p:nvSpPr>
          <p:spPr>
            <a:xfrm>
              <a:off x="-2319691" y="2062285"/>
              <a:ext cx="171074" cy="136769"/>
            </a:xfrm>
            <a:custGeom>
              <a:avLst/>
              <a:gdLst>
                <a:gd name="connsiteX0" fmla="*/ 0 w 171074"/>
                <a:gd name="connsiteY0" fmla="*/ 38588 h 136769"/>
                <a:gd name="connsiteX1" fmla="*/ 0 w 171074"/>
                <a:gd name="connsiteY1" fmla="*/ 0 h 136769"/>
                <a:gd name="connsiteX2" fmla="*/ 175473 w 171074"/>
                <a:gd name="connsiteY2" fmla="*/ 100623 h 136769"/>
                <a:gd name="connsiteX3" fmla="*/ 175473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0" y="38588"/>
                  </a:moveTo>
                  <a:lnTo>
                    <a:pt x="0" y="0"/>
                  </a:lnTo>
                  <a:lnTo>
                    <a:pt x="175473" y="100623"/>
                  </a:lnTo>
                  <a:lnTo>
                    <a:pt x="175473"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1" name="Freeform 300">
              <a:extLst>
                <a:ext uri="{FF2B5EF4-FFF2-40B4-BE49-F238E27FC236}">
                  <a16:creationId xmlns:a16="http://schemas.microsoft.com/office/drawing/2014/main" id="{C5F6DB1E-74D1-EA49-8429-F394FC5F1785}"/>
                </a:ext>
              </a:extLst>
            </p:cNvPr>
            <p:cNvSpPr/>
            <p:nvPr/>
          </p:nvSpPr>
          <p:spPr>
            <a:xfrm>
              <a:off x="-2319691" y="2045189"/>
              <a:ext cx="171074" cy="117231"/>
            </a:xfrm>
            <a:custGeom>
              <a:avLst/>
              <a:gdLst>
                <a:gd name="connsiteX0" fmla="*/ 29816 w 171074"/>
                <a:gd name="connsiteY0" fmla="*/ 0 h 117230"/>
                <a:gd name="connsiteX1" fmla="*/ 175473 w 171074"/>
                <a:gd name="connsiteY1" fmla="*/ 83527 h 117230"/>
                <a:gd name="connsiteX2" fmla="*/ 175473 w 171074"/>
                <a:gd name="connsiteY2" fmla="*/ 117719 h 117230"/>
                <a:gd name="connsiteX3" fmla="*/ 0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29816" y="0"/>
                  </a:moveTo>
                  <a:lnTo>
                    <a:pt x="175473" y="83527"/>
                  </a:lnTo>
                  <a:lnTo>
                    <a:pt x="175473" y="117719"/>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2" name="Freeform 301">
              <a:extLst>
                <a:ext uri="{FF2B5EF4-FFF2-40B4-BE49-F238E27FC236}">
                  <a16:creationId xmlns:a16="http://schemas.microsoft.com/office/drawing/2014/main" id="{5FE4A20D-A985-AE4D-ACBE-8E6754CE5DCD}"/>
                </a:ext>
              </a:extLst>
            </p:cNvPr>
            <p:cNvSpPr/>
            <p:nvPr/>
          </p:nvSpPr>
          <p:spPr>
            <a:xfrm>
              <a:off x="-3665312" y="2950308"/>
              <a:ext cx="679409" cy="429846"/>
            </a:xfrm>
            <a:custGeom>
              <a:avLst/>
              <a:gdLst>
                <a:gd name="connsiteX0" fmla="*/ 654970 w 679408"/>
                <a:gd name="connsiteY0" fmla="*/ 90854 h 429846"/>
                <a:gd name="connsiteX1" fmla="*/ 340682 w 679408"/>
                <a:gd name="connsiteY1" fmla="*/ 0 h 429846"/>
                <a:gd name="connsiteX2" fmla="*/ 28838 w 679408"/>
                <a:gd name="connsiteY2" fmla="*/ 90854 h 429846"/>
                <a:gd name="connsiteX3" fmla="*/ 0 w 679408"/>
                <a:gd name="connsiteY3" fmla="*/ 90854 h 429846"/>
                <a:gd name="connsiteX4" fmla="*/ 0 w 679408"/>
                <a:gd name="connsiteY4" fmla="*/ 282331 h 429846"/>
                <a:gd name="connsiteX5" fmla="*/ 342148 w 679408"/>
                <a:gd name="connsiteY5" fmla="*/ 432777 h 429846"/>
                <a:gd name="connsiteX6" fmla="*/ 682830 w 679408"/>
                <a:gd name="connsiteY6" fmla="*/ 282331 h 429846"/>
                <a:gd name="connsiteX7" fmla="*/ 682830 w 679408"/>
                <a:gd name="connsiteY7" fmla="*/ 282331 h 429846"/>
                <a:gd name="connsiteX8" fmla="*/ 682830 w 679408"/>
                <a:gd name="connsiteY8" fmla="*/ 90854 h 429846"/>
                <a:gd name="connsiteX9" fmla="*/ 654970 w 679408"/>
                <a:gd name="connsiteY9" fmla="*/ 90854 h 4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408" h="429846">
                  <a:moveTo>
                    <a:pt x="654970" y="90854"/>
                  </a:moveTo>
                  <a:cubicBezTo>
                    <a:pt x="602181" y="37123"/>
                    <a:pt x="481452" y="0"/>
                    <a:pt x="340682" y="0"/>
                  </a:cubicBezTo>
                  <a:cubicBezTo>
                    <a:pt x="201379" y="488"/>
                    <a:pt x="81627" y="37612"/>
                    <a:pt x="28838" y="90854"/>
                  </a:cubicBezTo>
                  <a:lnTo>
                    <a:pt x="0" y="90854"/>
                  </a:lnTo>
                  <a:lnTo>
                    <a:pt x="0" y="282331"/>
                  </a:lnTo>
                  <a:cubicBezTo>
                    <a:pt x="489" y="365858"/>
                    <a:pt x="153478" y="433265"/>
                    <a:pt x="342148" y="432777"/>
                  </a:cubicBezTo>
                  <a:cubicBezTo>
                    <a:pt x="529841" y="432288"/>
                    <a:pt x="681364" y="365369"/>
                    <a:pt x="682830" y="282331"/>
                  </a:cubicBezTo>
                  <a:lnTo>
                    <a:pt x="682830" y="282331"/>
                  </a:lnTo>
                  <a:lnTo>
                    <a:pt x="682830" y="90854"/>
                  </a:lnTo>
                  <a:lnTo>
                    <a:pt x="654970" y="908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3" name="Freeform 302">
              <a:extLst>
                <a:ext uri="{FF2B5EF4-FFF2-40B4-BE49-F238E27FC236}">
                  <a16:creationId xmlns:a16="http://schemas.microsoft.com/office/drawing/2014/main" id="{5840B806-5ECC-454C-B8E9-EA0AC2C830CD}"/>
                </a:ext>
              </a:extLst>
            </p:cNvPr>
            <p:cNvSpPr/>
            <p:nvPr/>
          </p:nvSpPr>
          <p:spPr>
            <a:xfrm>
              <a:off x="-3360800" y="2950303"/>
              <a:ext cx="376363" cy="429846"/>
            </a:xfrm>
            <a:custGeom>
              <a:avLst/>
              <a:gdLst>
                <a:gd name="connsiteX0" fmla="*/ 36170 w 376363"/>
                <a:gd name="connsiteY0" fmla="*/ 5 h 429846"/>
                <a:gd name="connsiteX1" fmla="*/ 0 w 376363"/>
                <a:gd name="connsiteY1" fmla="*/ 982 h 429846"/>
                <a:gd name="connsiteX2" fmla="*/ 0 w 376363"/>
                <a:gd name="connsiteY2" fmla="*/ 432293 h 429846"/>
                <a:gd name="connsiteX3" fmla="*/ 37636 w 376363"/>
                <a:gd name="connsiteY3" fmla="*/ 433270 h 429846"/>
                <a:gd name="connsiteX4" fmla="*/ 378318 w 376363"/>
                <a:gd name="connsiteY4" fmla="*/ 282824 h 429846"/>
                <a:gd name="connsiteX5" fmla="*/ 378318 w 376363"/>
                <a:gd name="connsiteY5" fmla="*/ 282824 h 429846"/>
                <a:gd name="connsiteX6" fmla="*/ 378318 w 376363"/>
                <a:gd name="connsiteY6" fmla="*/ 91347 h 429846"/>
                <a:gd name="connsiteX7" fmla="*/ 350458 w 376363"/>
                <a:gd name="connsiteY7" fmla="*/ 91347 h 429846"/>
                <a:gd name="connsiteX8" fmla="*/ 36170 w 376363"/>
                <a:gd name="connsiteY8" fmla="*/ 5 h 42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363" h="429846">
                  <a:moveTo>
                    <a:pt x="36170" y="5"/>
                  </a:moveTo>
                  <a:cubicBezTo>
                    <a:pt x="23950" y="5"/>
                    <a:pt x="11731" y="493"/>
                    <a:pt x="0" y="982"/>
                  </a:cubicBezTo>
                  <a:lnTo>
                    <a:pt x="0" y="432293"/>
                  </a:lnTo>
                  <a:cubicBezTo>
                    <a:pt x="12220" y="432782"/>
                    <a:pt x="24928" y="433270"/>
                    <a:pt x="37636" y="433270"/>
                  </a:cubicBezTo>
                  <a:cubicBezTo>
                    <a:pt x="225329" y="432782"/>
                    <a:pt x="376852" y="365863"/>
                    <a:pt x="378318" y="282824"/>
                  </a:cubicBezTo>
                  <a:lnTo>
                    <a:pt x="378318" y="282824"/>
                  </a:lnTo>
                  <a:lnTo>
                    <a:pt x="378318" y="91347"/>
                  </a:lnTo>
                  <a:lnTo>
                    <a:pt x="350458" y="91347"/>
                  </a:lnTo>
                  <a:cubicBezTo>
                    <a:pt x="297669" y="37128"/>
                    <a:pt x="176940" y="-484"/>
                    <a:pt x="36170" y="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4" name="Freeform 303">
              <a:extLst>
                <a:ext uri="{FF2B5EF4-FFF2-40B4-BE49-F238E27FC236}">
                  <a16:creationId xmlns:a16="http://schemas.microsoft.com/office/drawing/2014/main" id="{40EBC4C5-8D17-2541-94BA-E07F864A4FED}"/>
                </a:ext>
              </a:extLst>
            </p:cNvPr>
            <p:cNvSpPr/>
            <p:nvPr/>
          </p:nvSpPr>
          <p:spPr>
            <a:xfrm>
              <a:off x="-3189237" y="2962519"/>
              <a:ext cx="205289" cy="405423"/>
            </a:xfrm>
            <a:custGeom>
              <a:avLst/>
              <a:gdLst>
                <a:gd name="connsiteX0" fmla="*/ 0 w 205288"/>
                <a:gd name="connsiteY0" fmla="*/ 0 h 405423"/>
                <a:gd name="connsiteX1" fmla="*/ 0 w 205288"/>
                <a:gd name="connsiteY1" fmla="*/ 408354 h 405423"/>
                <a:gd name="connsiteX2" fmla="*/ 206755 w 205288"/>
                <a:gd name="connsiteY2" fmla="*/ 270119 h 405423"/>
                <a:gd name="connsiteX3" fmla="*/ 206755 w 205288"/>
                <a:gd name="connsiteY3" fmla="*/ 270119 h 405423"/>
                <a:gd name="connsiteX4" fmla="*/ 206755 w 205288"/>
                <a:gd name="connsiteY4" fmla="*/ 78642 h 405423"/>
                <a:gd name="connsiteX5" fmla="*/ 178895 w 205288"/>
                <a:gd name="connsiteY5" fmla="*/ 78642 h 405423"/>
                <a:gd name="connsiteX6" fmla="*/ 0 w 205288"/>
                <a:gd name="connsiteY6" fmla="*/ 0 h 40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8" h="405423">
                  <a:moveTo>
                    <a:pt x="0" y="0"/>
                  </a:moveTo>
                  <a:lnTo>
                    <a:pt x="0" y="408354"/>
                  </a:lnTo>
                  <a:cubicBezTo>
                    <a:pt x="120730" y="385396"/>
                    <a:pt x="205778" y="332154"/>
                    <a:pt x="206755" y="270119"/>
                  </a:cubicBezTo>
                  <a:lnTo>
                    <a:pt x="206755" y="270119"/>
                  </a:lnTo>
                  <a:lnTo>
                    <a:pt x="206755" y="78642"/>
                  </a:lnTo>
                  <a:lnTo>
                    <a:pt x="178895" y="78642"/>
                  </a:lnTo>
                  <a:cubicBezTo>
                    <a:pt x="144191" y="42985"/>
                    <a:pt x="80161" y="14654"/>
                    <a:pt x="0" y="0"/>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5" name="Freeform 304">
              <a:extLst>
                <a:ext uri="{FF2B5EF4-FFF2-40B4-BE49-F238E27FC236}">
                  <a16:creationId xmlns:a16="http://schemas.microsoft.com/office/drawing/2014/main" id="{F0ABB46C-C30D-804F-9A52-73BEB20683FB}"/>
                </a:ext>
              </a:extLst>
            </p:cNvPr>
            <p:cNvSpPr/>
            <p:nvPr/>
          </p:nvSpPr>
          <p:spPr>
            <a:xfrm>
              <a:off x="-3665313" y="2889736"/>
              <a:ext cx="679409" cy="297962"/>
            </a:xfrm>
            <a:custGeom>
              <a:avLst/>
              <a:gdLst>
                <a:gd name="connsiteX0" fmla="*/ 682831 w 679408"/>
                <a:gd name="connsiteY0" fmla="*/ 150449 h 297961"/>
                <a:gd name="connsiteX1" fmla="*/ 342150 w 679408"/>
                <a:gd name="connsiteY1" fmla="*/ 302360 h 297961"/>
                <a:gd name="connsiteX2" fmla="*/ 1 w 679408"/>
                <a:gd name="connsiteY2" fmla="*/ 151914 h 297961"/>
                <a:gd name="connsiteX3" fmla="*/ 340683 w 679408"/>
                <a:gd name="connsiteY3" fmla="*/ 3 h 297961"/>
                <a:gd name="connsiteX4" fmla="*/ 682831 w 679408"/>
                <a:gd name="connsiteY4" fmla="*/ 150449 h 297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08" h="297961">
                  <a:moveTo>
                    <a:pt x="682831" y="150449"/>
                  </a:moveTo>
                  <a:cubicBezTo>
                    <a:pt x="683320" y="233976"/>
                    <a:pt x="530331" y="301872"/>
                    <a:pt x="342150" y="302360"/>
                  </a:cubicBezTo>
                  <a:cubicBezTo>
                    <a:pt x="153479" y="302849"/>
                    <a:pt x="490" y="235441"/>
                    <a:pt x="1" y="151914"/>
                  </a:cubicBezTo>
                  <a:cubicBezTo>
                    <a:pt x="-488" y="68387"/>
                    <a:pt x="152502" y="491"/>
                    <a:pt x="340683" y="3"/>
                  </a:cubicBezTo>
                  <a:cubicBezTo>
                    <a:pt x="529354" y="-486"/>
                    <a:pt x="682831" y="66922"/>
                    <a:pt x="682831" y="150449"/>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6" name="Freeform 305">
              <a:extLst>
                <a:ext uri="{FF2B5EF4-FFF2-40B4-BE49-F238E27FC236}">
                  <a16:creationId xmlns:a16="http://schemas.microsoft.com/office/drawing/2014/main" id="{F14FE098-F0A6-8A4F-B7CF-611C6B26AC4D}"/>
                </a:ext>
              </a:extLst>
            </p:cNvPr>
            <p:cNvSpPr/>
            <p:nvPr/>
          </p:nvSpPr>
          <p:spPr>
            <a:xfrm>
              <a:off x="-3613502" y="2912208"/>
              <a:ext cx="576764" cy="254000"/>
            </a:xfrm>
            <a:custGeom>
              <a:avLst/>
              <a:gdLst>
                <a:gd name="connsiteX0" fmla="*/ 579698 w 576764"/>
                <a:gd name="connsiteY0" fmla="*/ 127977 h 254000"/>
                <a:gd name="connsiteX1" fmla="*/ 290339 w 576764"/>
                <a:gd name="connsiteY1" fmla="*/ 256931 h 254000"/>
                <a:gd name="connsiteX2" fmla="*/ 1 w 576764"/>
                <a:gd name="connsiteY2" fmla="*/ 128954 h 254000"/>
                <a:gd name="connsiteX3" fmla="*/ 289361 w 576764"/>
                <a:gd name="connsiteY3" fmla="*/ 0 h 254000"/>
                <a:gd name="connsiteX4" fmla="*/ 579698 w 576764"/>
                <a:gd name="connsiteY4" fmla="*/ 127977 h 25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764" h="254000">
                  <a:moveTo>
                    <a:pt x="579698" y="127977"/>
                  </a:moveTo>
                  <a:cubicBezTo>
                    <a:pt x="580187" y="198804"/>
                    <a:pt x="450171" y="256442"/>
                    <a:pt x="290339" y="256931"/>
                  </a:cubicBezTo>
                  <a:cubicBezTo>
                    <a:pt x="130018" y="257419"/>
                    <a:pt x="1" y="200269"/>
                    <a:pt x="1" y="128954"/>
                  </a:cubicBezTo>
                  <a:cubicBezTo>
                    <a:pt x="-487" y="58127"/>
                    <a:pt x="129529" y="488"/>
                    <a:pt x="289361" y="0"/>
                  </a:cubicBezTo>
                  <a:cubicBezTo>
                    <a:pt x="449193" y="0"/>
                    <a:pt x="579210" y="57150"/>
                    <a:pt x="579698" y="12797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7" name="Freeform 306">
              <a:extLst>
                <a:ext uri="{FF2B5EF4-FFF2-40B4-BE49-F238E27FC236}">
                  <a16:creationId xmlns:a16="http://schemas.microsoft.com/office/drawing/2014/main" id="{7FB85AA3-D23F-2E48-88CD-063F4D3751A2}"/>
                </a:ext>
              </a:extLst>
            </p:cNvPr>
            <p:cNvSpPr/>
            <p:nvPr/>
          </p:nvSpPr>
          <p:spPr>
            <a:xfrm>
              <a:off x="-2655974" y="2328496"/>
              <a:ext cx="1089987" cy="591038"/>
            </a:xfrm>
            <a:custGeom>
              <a:avLst/>
              <a:gdLst>
                <a:gd name="connsiteX0" fmla="*/ 1019113 w 1089986"/>
                <a:gd name="connsiteY0" fmla="*/ 0 h 591038"/>
                <a:gd name="connsiteX1" fmla="*/ 1019113 w 1089986"/>
                <a:gd name="connsiteY1" fmla="*/ 27842 h 591038"/>
                <a:gd name="connsiteX2" fmla="*/ 770322 w 1089986"/>
                <a:gd name="connsiteY2" fmla="*/ 170473 h 591038"/>
                <a:gd name="connsiteX3" fmla="*/ 688207 w 1089986"/>
                <a:gd name="connsiteY3" fmla="*/ 123092 h 591038"/>
                <a:gd name="connsiteX4" fmla="*/ 688207 w 1089986"/>
                <a:gd name="connsiteY4" fmla="*/ 199292 h 591038"/>
                <a:gd name="connsiteX5" fmla="*/ 516155 w 1089986"/>
                <a:gd name="connsiteY5" fmla="*/ 297962 h 591038"/>
                <a:gd name="connsiteX6" fmla="*/ 344103 w 1089986"/>
                <a:gd name="connsiteY6" fmla="*/ 396631 h 591038"/>
                <a:gd name="connsiteX7" fmla="*/ 344103 w 1089986"/>
                <a:gd name="connsiteY7" fmla="*/ 396631 h 591038"/>
                <a:gd name="connsiteX8" fmla="*/ 172051 w 1089986"/>
                <a:gd name="connsiteY8" fmla="*/ 495300 h 591038"/>
                <a:gd name="connsiteX9" fmla="*/ 0 w 1089986"/>
                <a:gd name="connsiteY9" fmla="*/ 593969 h 591038"/>
                <a:gd name="connsiteX10" fmla="*/ 130505 w 1089986"/>
                <a:gd name="connsiteY10" fmla="*/ 593969 h 591038"/>
                <a:gd name="connsiteX11" fmla="*/ 1091942 w 1089986"/>
                <a:gd name="connsiteY11" fmla="*/ 41519 h 59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9986" h="591038">
                  <a:moveTo>
                    <a:pt x="1019113" y="0"/>
                  </a:moveTo>
                  <a:lnTo>
                    <a:pt x="1019113" y="27842"/>
                  </a:lnTo>
                  <a:lnTo>
                    <a:pt x="770322" y="170473"/>
                  </a:lnTo>
                  <a:lnTo>
                    <a:pt x="688207" y="123092"/>
                  </a:lnTo>
                  <a:lnTo>
                    <a:pt x="688207" y="199292"/>
                  </a:lnTo>
                  <a:lnTo>
                    <a:pt x="516155" y="297962"/>
                  </a:lnTo>
                  <a:lnTo>
                    <a:pt x="344103" y="396631"/>
                  </a:lnTo>
                  <a:lnTo>
                    <a:pt x="344103" y="396631"/>
                  </a:lnTo>
                  <a:lnTo>
                    <a:pt x="172051" y="495300"/>
                  </a:lnTo>
                  <a:lnTo>
                    <a:pt x="0" y="593969"/>
                  </a:lnTo>
                  <a:lnTo>
                    <a:pt x="130505" y="593969"/>
                  </a:lnTo>
                  <a:lnTo>
                    <a:pt x="1091942" y="415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8" name="Freeform 307">
              <a:extLst>
                <a:ext uri="{FF2B5EF4-FFF2-40B4-BE49-F238E27FC236}">
                  <a16:creationId xmlns:a16="http://schemas.microsoft.com/office/drawing/2014/main" id="{4A1937FE-304A-A44D-BBC1-413A1E87D9D4}"/>
                </a:ext>
              </a:extLst>
            </p:cNvPr>
            <p:cNvSpPr/>
            <p:nvPr/>
          </p:nvSpPr>
          <p:spPr>
            <a:xfrm>
              <a:off x="-2113424" y="2457450"/>
              <a:ext cx="4888" cy="4885"/>
            </a:xfrm>
            <a:custGeom>
              <a:avLst/>
              <a:gdLst>
                <a:gd name="connsiteX0" fmla="*/ 3421 w 0"/>
                <a:gd name="connsiteY0" fmla="*/ 1954 h 0"/>
                <a:gd name="connsiteX1" fmla="*/ 3421 w 0"/>
                <a:gd name="connsiteY1" fmla="*/ 1954 h 0"/>
                <a:gd name="connsiteX2" fmla="*/ 0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3421" y="1954"/>
                  </a:moveTo>
                  <a:lnTo>
                    <a:pt x="3421" y="1954"/>
                  </a:lnTo>
                  <a:lnTo>
                    <a:pt x="0" y="0"/>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09" name="Freeform 308">
              <a:extLst>
                <a:ext uri="{FF2B5EF4-FFF2-40B4-BE49-F238E27FC236}">
                  <a16:creationId xmlns:a16="http://schemas.microsoft.com/office/drawing/2014/main" id="{346D77C3-59A1-9847-8414-B9BB92409C0B}"/>
                </a:ext>
              </a:extLst>
            </p:cNvPr>
            <p:cNvSpPr/>
            <p:nvPr/>
          </p:nvSpPr>
          <p:spPr>
            <a:xfrm>
              <a:off x="-2110003" y="2263531"/>
              <a:ext cx="386139" cy="239346"/>
            </a:xfrm>
            <a:custGeom>
              <a:avLst/>
              <a:gdLst>
                <a:gd name="connsiteX0" fmla="*/ 195025 w 386138"/>
                <a:gd name="connsiteY0" fmla="*/ 22469 h 239346"/>
                <a:gd name="connsiteX1" fmla="*/ 248791 w 386138"/>
                <a:gd name="connsiteY1" fmla="*/ 53731 h 239346"/>
                <a:gd name="connsiteX2" fmla="*/ 249279 w 386138"/>
                <a:gd name="connsiteY2" fmla="*/ 53731 h 239346"/>
                <a:gd name="connsiteX3" fmla="*/ 249279 w 386138"/>
                <a:gd name="connsiteY3" fmla="*/ 53731 h 239346"/>
                <a:gd name="connsiteX4" fmla="*/ 249279 w 386138"/>
                <a:gd name="connsiteY4" fmla="*/ 53731 h 239346"/>
                <a:gd name="connsiteX5" fmla="*/ 249279 w 386138"/>
                <a:gd name="connsiteY5" fmla="*/ 53731 h 239346"/>
                <a:gd name="connsiteX6" fmla="*/ 249279 w 386138"/>
                <a:gd name="connsiteY6" fmla="*/ 97204 h 239346"/>
                <a:gd name="connsiteX7" fmla="*/ 0 w 386138"/>
                <a:gd name="connsiteY7" fmla="*/ 239346 h 239346"/>
                <a:gd name="connsiteX8" fmla="*/ 37636 w 386138"/>
                <a:gd name="connsiteY8" fmla="*/ 238858 h 239346"/>
                <a:gd name="connsiteX9" fmla="*/ 165209 w 386138"/>
                <a:gd name="connsiteY9" fmla="*/ 238858 h 239346"/>
                <a:gd name="connsiteX10" fmla="*/ 388583 w 386138"/>
                <a:gd name="connsiteY10" fmla="*/ 110392 h 239346"/>
                <a:gd name="connsiteX11" fmla="*/ 195025 w 386138"/>
                <a:gd name="connsiteY11" fmla="*/ 0 h 23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138" h="239346">
                  <a:moveTo>
                    <a:pt x="195025" y="22469"/>
                  </a:moveTo>
                  <a:lnTo>
                    <a:pt x="248791" y="53731"/>
                  </a:lnTo>
                  <a:lnTo>
                    <a:pt x="249279" y="53731"/>
                  </a:lnTo>
                  <a:lnTo>
                    <a:pt x="249279" y="53731"/>
                  </a:lnTo>
                  <a:lnTo>
                    <a:pt x="249279" y="53731"/>
                  </a:lnTo>
                  <a:lnTo>
                    <a:pt x="249279" y="53731"/>
                  </a:lnTo>
                  <a:lnTo>
                    <a:pt x="249279" y="97204"/>
                  </a:lnTo>
                  <a:lnTo>
                    <a:pt x="0" y="239346"/>
                  </a:lnTo>
                  <a:lnTo>
                    <a:pt x="37636" y="238858"/>
                  </a:lnTo>
                  <a:lnTo>
                    <a:pt x="165209" y="238858"/>
                  </a:lnTo>
                  <a:lnTo>
                    <a:pt x="388583" y="110392"/>
                  </a:lnTo>
                  <a:lnTo>
                    <a:pt x="195025"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0" name="Freeform 309">
              <a:extLst>
                <a:ext uri="{FF2B5EF4-FFF2-40B4-BE49-F238E27FC236}">
                  <a16:creationId xmlns:a16="http://schemas.microsoft.com/office/drawing/2014/main" id="{CC046941-E0CB-EF4E-B438-DBE8699E69C8}"/>
                </a:ext>
              </a:extLst>
            </p:cNvPr>
            <p:cNvSpPr/>
            <p:nvPr/>
          </p:nvSpPr>
          <p:spPr>
            <a:xfrm>
              <a:off x="-2749820" y="2476500"/>
              <a:ext cx="801605" cy="449385"/>
            </a:xfrm>
            <a:custGeom>
              <a:avLst/>
              <a:gdLst>
                <a:gd name="connsiteX0" fmla="*/ 783520 w 801604"/>
                <a:gd name="connsiteY0" fmla="*/ 0 h 449384"/>
                <a:gd name="connsiteX1" fmla="*/ 0 w 801604"/>
                <a:gd name="connsiteY1" fmla="*/ 449873 h 449384"/>
                <a:gd name="connsiteX2" fmla="*/ 66963 w 801604"/>
                <a:gd name="connsiteY2" fmla="*/ 449873 h 449384"/>
                <a:gd name="connsiteX3" fmla="*/ 805026 w 801604"/>
                <a:gd name="connsiteY3" fmla="*/ 25888 h 449384"/>
              </a:gdLst>
              <a:ahLst/>
              <a:cxnLst>
                <a:cxn ang="0">
                  <a:pos x="connsiteX0" y="connsiteY0"/>
                </a:cxn>
                <a:cxn ang="0">
                  <a:pos x="connsiteX1" y="connsiteY1"/>
                </a:cxn>
                <a:cxn ang="0">
                  <a:pos x="connsiteX2" y="connsiteY2"/>
                </a:cxn>
                <a:cxn ang="0">
                  <a:pos x="connsiteX3" y="connsiteY3"/>
                </a:cxn>
              </a:cxnLst>
              <a:rect l="l" t="t" r="r" b="b"/>
              <a:pathLst>
                <a:path w="801604" h="449384">
                  <a:moveTo>
                    <a:pt x="783520" y="0"/>
                  </a:moveTo>
                  <a:lnTo>
                    <a:pt x="0" y="449873"/>
                  </a:lnTo>
                  <a:lnTo>
                    <a:pt x="66963" y="449873"/>
                  </a:lnTo>
                  <a:lnTo>
                    <a:pt x="805026" y="258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1" name="Freeform 310">
              <a:extLst>
                <a:ext uri="{FF2B5EF4-FFF2-40B4-BE49-F238E27FC236}">
                  <a16:creationId xmlns:a16="http://schemas.microsoft.com/office/drawing/2014/main" id="{D21506C0-F3FC-6543-B2FC-B7620823BEA4}"/>
                </a:ext>
              </a:extLst>
            </p:cNvPr>
            <p:cNvSpPr/>
            <p:nvPr/>
          </p:nvSpPr>
          <p:spPr>
            <a:xfrm>
              <a:off x="-4332990" y="1996831"/>
              <a:ext cx="1339266" cy="722923"/>
            </a:xfrm>
            <a:custGeom>
              <a:avLst/>
              <a:gdLst>
                <a:gd name="connsiteX0" fmla="*/ 766412 w 1339266"/>
                <a:gd name="connsiteY0" fmla="*/ 0 h 722923"/>
                <a:gd name="connsiteX1" fmla="*/ 0 w 1339266"/>
                <a:gd name="connsiteY1" fmla="*/ 377092 h 722923"/>
                <a:gd name="connsiteX2" fmla="*/ 610002 w 1339266"/>
                <a:gd name="connsiteY2" fmla="*/ 725854 h 722923"/>
                <a:gd name="connsiteX3" fmla="*/ 1339266 w 1339266"/>
                <a:gd name="connsiteY3" fmla="*/ 340458 h 722923"/>
              </a:gdLst>
              <a:ahLst/>
              <a:cxnLst>
                <a:cxn ang="0">
                  <a:pos x="connsiteX0" y="connsiteY0"/>
                </a:cxn>
                <a:cxn ang="0">
                  <a:pos x="connsiteX1" y="connsiteY1"/>
                </a:cxn>
                <a:cxn ang="0">
                  <a:pos x="connsiteX2" y="connsiteY2"/>
                </a:cxn>
                <a:cxn ang="0">
                  <a:pos x="connsiteX3" y="connsiteY3"/>
                </a:cxn>
              </a:cxnLst>
              <a:rect l="l" t="t" r="r" b="b"/>
              <a:pathLst>
                <a:path w="1339266" h="722923">
                  <a:moveTo>
                    <a:pt x="766412" y="0"/>
                  </a:moveTo>
                  <a:lnTo>
                    <a:pt x="0" y="377092"/>
                  </a:lnTo>
                  <a:lnTo>
                    <a:pt x="610002" y="725854"/>
                  </a:lnTo>
                  <a:lnTo>
                    <a:pt x="1339266" y="3404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2" name="Freeform 311">
              <a:extLst>
                <a:ext uri="{FF2B5EF4-FFF2-40B4-BE49-F238E27FC236}">
                  <a16:creationId xmlns:a16="http://schemas.microsoft.com/office/drawing/2014/main" id="{025552EF-D55D-884B-A3E8-66E308F3FCE4}"/>
                </a:ext>
              </a:extLst>
            </p:cNvPr>
            <p:cNvSpPr/>
            <p:nvPr/>
          </p:nvSpPr>
          <p:spPr>
            <a:xfrm>
              <a:off x="-4256739" y="2323612"/>
              <a:ext cx="249279" cy="185615"/>
            </a:xfrm>
            <a:custGeom>
              <a:avLst/>
              <a:gdLst>
                <a:gd name="connsiteX0" fmla="*/ 0 w 249279"/>
                <a:gd name="connsiteY0" fmla="*/ 0 h 185615"/>
                <a:gd name="connsiteX1" fmla="*/ 0 w 249279"/>
                <a:gd name="connsiteY1" fmla="*/ 43473 h 185615"/>
                <a:gd name="connsiteX2" fmla="*/ 249279 w 249279"/>
                <a:gd name="connsiteY2" fmla="*/ 185615 h 185615"/>
                <a:gd name="connsiteX3" fmla="*/ 249279 w 249279"/>
                <a:gd name="connsiteY3" fmla="*/ 142142 h 185615"/>
              </a:gdLst>
              <a:ahLst/>
              <a:cxnLst>
                <a:cxn ang="0">
                  <a:pos x="connsiteX0" y="connsiteY0"/>
                </a:cxn>
                <a:cxn ang="0">
                  <a:pos x="connsiteX1" y="connsiteY1"/>
                </a:cxn>
                <a:cxn ang="0">
                  <a:pos x="connsiteX2" y="connsiteY2"/>
                </a:cxn>
                <a:cxn ang="0">
                  <a:pos x="connsiteX3" y="connsiteY3"/>
                </a:cxn>
              </a:cxnLst>
              <a:rect l="l" t="t" r="r" b="b"/>
              <a:pathLst>
                <a:path w="249279" h="185615">
                  <a:moveTo>
                    <a:pt x="0" y="0"/>
                  </a:moveTo>
                  <a:lnTo>
                    <a:pt x="0" y="43473"/>
                  </a:lnTo>
                  <a:lnTo>
                    <a:pt x="249279" y="185615"/>
                  </a:lnTo>
                  <a:lnTo>
                    <a:pt x="249279"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3" name="Freeform 312">
              <a:extLst>
                <a:ext uri="{FF2B5EF4-FFF2-40B4-BE49-F238E27FC236}">
                  <a16:creationId xmlns:a16="http://schemas.microsoft.com/office/drawing/2014/main" id="{12951E43-3D76-1B47-95DC-8BDC58F2074D}"/>
                </a:ext>
              </a:extLst>
            </p:cNvPr>
            <p:cNvSpPr/>
            <p:nvPr/>
          </p:nvSpPr>
          <p:spPr>
            <a:xfrm>
              <a:off x="-4256739" y="2156069"/>
              <a:ext cx="537662" cy="307731"/>
            </a:xfrm>
            <a:custGeom>
              <a:avLst/>
              <a:gdLst>
                <a:gd name="connsiteX0" fmla="*/ 292293 w 537661"/>
                <a:gd name="connsiteY0" fmla="*/ 0 h 307730"/>
                <a:gd name="connsiteX1" fmla="*/ 0 w 537661"/>
                <a:gd name="connsiteY1" fmla="*/ 168031 h 307730"/>
                <a:gd name="connsiteX2" fmla="*/ 249279 w 537661"/>
                <a:gd name="connsiteY2" fmla="*/ 310173 h 307730"/>
                <a:gd name="connsiteX3" fmla="*/ 541083 w 537661"/>
                <a:gd name="connsiteY3" fmla="*/ 142142 h 307730"/>
              </a:gdLst>
              <a:ahLst/>
              <a:cxnLst>
                <a:cxn ang="0">
                  <a:pos x="connsiteX0" y="connsiteY0"/>
                </a:cxn>
                <a:cxn ang="0">
                  <a:pos x="connsiteX1" y="connsiteY1"/>
                </a:cxn>
                <a:cxn ang="0">
                  <a:pos x="connsiteX2" y="connsiteY2"/>
                </a:cxn>
                <a:cxn ang="0">
                  <a:pos x="connsiteX3" y="connsiteY3"/>
                </a:cxn>
              </a:cxnLst>
              <a:rect l="l" t="t" r="r" b="b"/>
              <a:pathLst>
                <a:path w="537661" h="307730">
                  <a:moveTo>
                    <a:pt x="292293" y="0"/>
                  </a:moveTo>
                  <a:lnTo>
                    <a:pt x="0" y="168031"/>
                  </a:lnTo>
                  <a:lnTo>
                    <a:pt x="249279" y="310173"/>
                  </a:lnTo>
                  <a:lnTo>
                    <a:pt x="541083"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4" name="Freeform 313">
              <a:extLst>
                <a:ext uri="{FF2B5EF4-FFF2-40B4-BE49-F238E27FC236}">
                  <a16:creationId xmlns:a16="http://schemas.microsoft.com/office/drawing/2014/main" id="{1132B28E-0529-4640-9065-5D2B5BC197DF}"/>
                </a:ext>
              </a:extLst>
            </p:cNvPr>
            <p:cNvSpPr/>
            <p:nvPr/>
          </p:nvSpPr>
          <p:spPr>
            <a:xfrm>
              <a:off x="-4007460" y="2298212"/>
              <a:ext cx="288382" cy="210038"/>
            </a:xfrm>
            <a:custGeom>
              <a:avLst/>
              <a:gdLst>
                <a:gd name="connsiteX0" fmla="*/ 291804 w 288382"/>
                <a:gd name="connsiteY0" fmla="*/ 0 h 210038"/>
                <a:gd name="connsiteX1" fmla="*/ 0 w 288382"/>
                <a:gd name="connsiteY1" fmla="*/ 168031 h 210038"/>
                <a:gd name="connsiteX2" fmla="*/ 0 w 288382"/>
                <a:gd name="connsiteY2" fmla="*/ 211015 h 210038"/>
                <a:gd name="connsiteX3" fmla="*/ 291804 w 288382"/>
                <a:gd name="connsiteY3" fmla="*/ 42985 h 210038"/>
              </a:gdLst>
              <a:ahLst/>
              <a:cxnLst>
                <a:cxn ang="0">
                  <a:pos x="connsiteX0" y="connsiteY0"/>
                </a:cxn>
                <a:cxn ang="0">
                  <a:pos x="connsiteX1" y="connsiteY1"/>
                </a:cxn>
                <a:cxn ang="0">
                  <a:pos x="connsiteX2" y="connsiteY2"/>
                </a:cxn>
                <a:cxn ang="0">
                  <a:pos x="connsiteX3" y="connsiteY3"/>
                </a:cxn>
              </a:cxnLst>
              <a:rect l="l" t="t" r="r" b="b"/>
              <a:pathLst>
                <a:path w="288382" h="210038">
                  <a:moveTo>
                    <a:pt x="291804" y="0"/>
                  </a:moveTo>
                  <a:lnTo>
                    <a:pt x="0" y="168031"/>
                  </a:lnTo>
                  <a:lnTo>
                    <a:pt x="0" y="211015"/>
                  </a:lnTo>
                  <a:lnTo>
                    <a:pt x="291804" y="429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5" name="Freeform 314">
              <a:extLst>
                <a:ext uri="{FF2B5EF4-FFF2-40B4-BE49-F238E27FC236}">
                  <a16:creationId xmlns:a16="http://schemas.microsoft.com/office/drawing/2014/main" id="{7FFF4B0D-3A3A-984C-992E-91ACEFE74BE1}"/>
                </a:ext>
              </a:extLst>
            </p:cNvPr>
            <p:cNvSpPr/>
            <p:nvPr/>
          </p:nvSpPr>
          <p:spPr>
            <a:xfrm>
              <a:off x="-4202484" y="2264996"/>
              <a:ext cx="195513" cy="166077"/>
            </a:xfrm>
            <a:custGeom>
              <a:avLst/>
              <a:gdLst>
                <a:gd name="connsiteX0" fmla="*/ 0 w 195513"/>
                <a:gd name="connsiteY0" fmla="*/ 0 h 166076"/>
                <a:gd name="connsiteX1" fmla="*/ 0 w 195513"/>
                <a:gd name="connsiteY1" fmla="*/ 52754 h 166076"/>
                <a:gd name="connsiteX2" fmla="*/ 199424 w 195513"/>
                <a:gd name="connsiteY2" fmla="*/ 166565 h 166076"/>
                <a:gd name="connsiteX3" fmla="*/ 199424 w 195513"/>
                <a:gd name="connsiteY3" fmla="*/ 113323 h 166076"/>
              </a:gdLst>
              <a:ahLst/>
              <a:cxnLst>
                <a:cxn ang="0">
                  <a:pos x="connsiteX0" y="connsiteY0"/>
                </a:cxn>
                <a:cxn ang="0">
                  <a:pos x="connsiteX1" y="connsiteY1"/>
                </a:cxn>
                <a:cxn ang="0">
                  <a:pos x="connsiteX2" y="connsiteY2"/>
                </a:cxn>
                <a:cxn ang="0">
                  <a:pos x="connsiteX3" y="connsiteY3"/>
                </a:cxn>
              </a:cxnLst>
              <a:rect l="l" t="t" r="r" b="b"/>
              <a:pathLst>
                <a:path w="195513" h="166076">
                  <a:moveTo>
                    <a:pt x="0" y="0"/>
                  </a:moveTo>
                  <a:lnTo>
                    <a:pt x="0" y="52754"/>
                  </a:lnTo>
                  <a:lnTo>
                    <a:pt x="199424" y="166565"/>
                  </a:lnTo>
                  <a:lnTo>
                    <a:pt x="199424"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6" name="Freeform 315">
              <a:extLst>
                <a:ext uri="{FF2B5EF4-FFF2-40B4-BE49-F238E27FC236}">
                  <a16:creationId xmlns:a16="http://schemas.microsoft.com/office/drawing/2014/main" id="{93D3B68F-59CF-644F-ABFB-831011DA49A5}"/>
                </a:ext>
              </a:extLst>
            </p:cNvPr>
            <p:cNvSpPr/>
            <p:nvPr/>
          </p:nvSpPr>
          <p:spPr>
            <a:xfrm>
              <a:off x="-4202484" y="2130669"/>
              <a:ext cx="430129" cy="244231"/>
            </a:xfrm>
            <a:custGeom>
              <a:avLst/>
              <a:gdLst>
                <a:gd name="connsiteX0" fmla="*/ 233638 w 430129"/>
                <a:gd name="connsiteY0" fmla="*/ 0 h 244230"/>
                <a:gd name="connsiteX1" fmla="*/ 0 w 430129"/>
                <a:gd name="connsiteY1" fmla="*/ 134327 h 244230"/>
                <a:gd name="connsiteX2" fmla="*/ 199424 w 430129"/>
                <a:gd name="connsiteY2" fmla="*/ 248138 h 244230"/>
                <a:gd name="connsiteX3" fmla="*/ 433062 w 430129"/>
                <a:gd name="connsiteY3" fmla="*/ 113323 h 244230"/>
              </a:gdLst>
              <a:ahLst/>
              <a:cxnLst>
                <a:cxn ang="0">
                  <a:pos x="connsiteX0" y="connsiteY0"/>
                </a:cxn>
                <a:cxn ang="0">
                  <a:pos x="connsiteX1" y="connsiteY1"/>
                </a:cxn>
                <a:cxn ang="0">
                  <a:pos x="connsiteX2" y="connsiteY2"/>
                </a:cxn>
                <a:cxn ang="0">
                  <a:pos x="connsiteX3" y="connsiteY3"/>
                </a:cxn>
              </a:cxnLst>
              <a:rect l="l" t="t" r="r" b="b"/>
              <a:pathLst>
                <a:path w="430129" h="244230">
                  <a:moveTo>
                    <a:pt x="233638" y="0"/>
                  </a:moveTo>
                  <a:lnTo>
                    <a:pt x="0" y="134327"/>
                  </a:lnTo>
                  <a:lnTo>
                    <a:pt x="199424" y="248138"/>
                  </a:lnTo>
                  <a:lnTo>
                    <a:pt x="433062"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7" name="Freeform 316">
              <a:extLst>
                <a:ext uri="{FF2B5EF4-FFF2-40B4-BE49-F238E27FC236}">
                  <a16:creationId xmlns:a16="http://schemas.microsoft.com/office/drawing/2014/main" id="{F99D6872-2104-F942-90FA-4185B9202CC6}"/>
                </a:ext>
              </a:extLst>
            </p:cNvPr>
            <p:cNvSpPr/>
            <p:nvPr/>
          </p:nvSpPr>
          <p:spPr>
            <a:xfrm>
              <a:off x="-4003061" y="2243992"/>
              <a:ext cx="229728" cy="185615"/>
            </a:xfrm>
            <a:custGeom>
              <a:avLst/>
              <a:gdLst>
                <a:gd name="connsiteX0" fmla="*/ 233639 w 229728"/>
                <a:gd name="connsiteY0" fmla="*/ 0 h 185615"/>
                <a:gd name="connsiteX1" fmla="*/ 0 w 229728"/>
                <a:gd name="connsiteY1" fmla="*/ 134815 h 185615"/>
                <a:gd name="connsiteX2" fmla="*/ 0 w 229728"/>
                <a:gd name="connsiteY2" fmla="*/ 187569 h 185615"/>
                <a:gd name="connsiteX3" fmla="*/ 233639 w 229728"/>
                <a:gd name="connsiteY3" fmla="*/ 53242 h 185615"/>
              </a:gdLst>
              <a:ahLst/>
              <a:cxnLst>
                <a:cxn ang="0">
                  <a:pos x="connsiteX0" y="connsiteY0"/>
                </a:cxn>
                <a:cxn ang="0">
                  <a:pos x="connsiteX1" y="connsiteY1"/>
                </a:cxn>
                <a:cxn ang="0">
                  <a:pos x="connsiteX2" y="connsiteY2"/>
                </a:cxn>
                <a:cxn ang="0">
                  <a:pos x="connsiteX3" y="connsiteY3"/>
                </a:cxn>
              </a:cxnLst>
              <a:rect l="l" t="t" r="r" b="b"/>
              <a:pathLst>
                <a:path w="229728" h="185615">
                  <a:moveTo>
                    <a:pt x="233639" y="0"/>
                  </a:moveTo>
                  <a:lnTo>
                    <a:pt x="0" y="134815"/>
                  </a:lnTo>
                  <a:lnTo>
                    <a:pt x="0" y="187569"/>
                  </a:lnTo>
                  <a:lnTo>
                    <a:pt x="233639"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8" name="Freeform 317">
              <a:extLst>
                <a:ext uri="{FF2B5EF4-FFF2-40B4-BE49-F238E27FC236}">
                  <a16:creationId xmlns:a16="http://schemas.microsoft.com/office/drawing/2014/main" id="{A18AB4C6-8FD9-FA44-B432-937633FAE67C}"/>
                </a:ext>
              </a:extLst>
            </p:cNvPr>
            <p:cNvSpPr/>
            <p:nvPr/>
          </p:nvSpPr>
          <p:spPr>
            <a:xfrm>
              <a:off x="-4202484" y="2197588"/>
              <a:ext cx="195513" cy="166077"/>
            </a:xfrm>
            <a:custGeom>
              <a:avLst/>
              <a:gdLst>
                <a:gd name="connsiteX0" fmla="*/ 0 w 195513"/>
                <a:gd name="connsiteY0" fmla="*/ 0 h 166076"/>
                <a:gd name="connsiteX1" fmla="*/ 0 w 195513"/>
                <a:gd name="connsiteY1" fmla="*/ 53242 h 166076"/>
                <a:gd name="connsiteX2" fmla="*/ 199424 w 195513"/>
                <a:gd name="connsiteY2" fmla="*/ 167054 h 166076"/>
                <a:gd name="connsiteX3" fmla="*/ 199424 w 195513"/>
                <a:gd name="connsiteY3" fmla="*/ 113812 h 166076"/>
              </a:gdLst>
              <a:ahLst/>
              <a:cxnLst>
                <a:cxn ang="0">
                  <a:pos x="connsiteX0" y="connsiteY0"/>
                </a:cxn>
                <a:cxn ang="0">
                  <a:pos x="connsiteX1" y="connsiteY1"/>
                </a:cxn>
                <a:cxn ang="0">
                  <a:pos x="connsiteX2" y="connsiteY2"/>
                </a:cxn>
                <a:cxn ang="0">
                  <a:pos x="connsiteX3" y="connsiteY3"/>
                </a:cxn>
              </a:cxnLst>
              <a:rect l="l" t="t" r="r" b="b"/>
              <a:pathLst>
                <a:path w="195513" h="166076">
                  <a:moveTo>
                    <a:pt x="0" y="0"/>
                  </a:moveTo>
                  <a:lnTo>
                    <a:pt x="0" y="53242"/>
                  </a:lnTo>
                  <a:lnTo>
                    <a:pt x="199424" y="167054"/>
                  </a:lnTo>
                  <a:lnTo>
                    <a:pt x="199424"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19" name="Freeform 318">
              <a:extLst>
                <a:ext uri="{FF2B5EF4-FFF2-40B4-BE49-F238E27FC236}">
                  <a16:creationId xmlns:a16="http://schemas.microsoft.com/office/drawing/2014/main" id="{58E55F5D-E133-594D-9FCB-9ED41481084F}"/>
                </a:ext>
              </a:extLst>
            </p:cNvPr>
            <p:cNvSpPr/>
            <p:nvPr/>
          </p:nvSpPr>
          <p:spPr>
            <a:xfrm>
              <a:off x="-4202484" y="2063262"/>
              <a:ext cx="430129" cy="244231"/>
            </a:xfrm>
            <a:custGeom>
              <a:avLst/>
              <a:gdLst>
                <a:gd name="connsiteX0" fmla="*/ 233638 w 430129"/>
                <a:gd name="connsiteY0" fmla="*/ 0 h 244230"/>
                <a:gd name="connsiteX1" fmla="*/ 0 w 430129"/>
                <a:gd name="connsiteY1" fmla="*/ 134327 h 244230"/>
                <a:gd name="connsiteX2" fmla="*/ 199424 w 430129"/>
                <a:gd name="connsiteY2" fmla="*/ 248139 h 244230"/>
                <a:gd name="connsiteX3" fmla="*/ 433062 w 430129"/>
                <a:gd name="connsiteY3" fmla="*/ 113812 h 244230"/>
              </a:gdLst>
              <a:ahLst/>
              <a:cxnLst>
                <a:cxn ang="0">
                  <a:pos x="connsiteX0" y="connsiteY0"/>
                </a:cxn>
                <a:cxn ang="0">
                  <a:pos x="connsiteX1" y="connsiteY1"/>
                </a:cxn>
                <a:cxn ang="0">
                  <a:pos x="connsiteX2" y="connsiteY2"/>
                </a:cxn>
                <a:cxn ang="0">
                  <a:pos x="connsiteX3" y="connsiteY3"/>
                </a:cxn>
              </a:cxnLst>
              <a:rect l="l" t="t" r="r" b="b"/>
              <a:pathLst>
                <a:path w="430129" h="244230">
                  <a:moveTo>
                    <a:pt x="233638" y="0"/>
                  </a:moveTo>
                  <a:lnTo>
                    <a:pt x="0" y="134327"/>
                  </a:lnTo>
                  <a:lnTo>
                    <a:pt x="199424" y="248139"/>
                  </a:lnTo>
                  <a:lnTo>
                    <a:pt x="433062" y="113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0" name="Freeform 319">
              <a:extLst>
                <a:ext uri="{FF2B5EF4-FFF2-40B4-BE49-F238E27FC236}">
                  <a16:creationId xmlns:a16="http://schemas.microsoft.com/office/drawing/2014/main" id="{B6EC3437-BE1B-754A-86D6-52C5954FF9F7}"/>
                </a:ext>
              </a:extLst>
            </p:cNvPr>
            <p:cNvSpPr/>
            <p:nvPr/>
          </p:nvSpPr>
          <p:spPr>
            <a:xfrm>
              <a:off x="-4003061" y="2177073"/>
              <a:ext cx="229728" cy="185615"/>
            </a:xfrm>
            <a:custGeom>
              <a:avLst/>
              <a:gdLst>
                <a:gd name="connsiteX0" fmla="*/ 233639 w 229728"/>
                <a:gd name="connsiteY0" fmla="*/ 0 h 185615"/>
                <a:gd name="connsiteX1" fmla="*/ 0 w 229728"/>
                <a:gd name="connsiteY1" fmla="*/ 134327 h 185615"/>
                <a:gd name="connsiteX2" fmla="*/ 0 w 229728"/>
                <a:gd name="connsiteY2" fmla="*/ 187569 h 185615"/>
                <a:gd name="connsiteX3" fmla="*/ 233639 w 229728"/>
                <a:gd name="connsiteY3" fmla="*/ 52754 h 185615"/>
              </a:gdLst>
              <a:ahLst/>
              <a:cxnLst>
                <a:cxn ang="0">
                  <a:pos x="connsiteX0" y="connsiteY0"/>
                </a:cxn>
                <a:cxn ang="0">
                  <a:pos x="connsiteX1" y="connsiteY1"/>
                </a:cxn>
                <a:cxn ang="0">
                  <a:pos x="connsiteX2" y="connsiteY2"/>
                </a:cxn>
                <a:cxn ang="0">
                  <a:pos x="connsiteX3" y="connsiteY3"/>
                </a:cxn>
              </a:cxnLst>
              <a:rect l="l" t="t" r="r" b="b"/>
              <a:pathLst>
                <a:path w="229728" h="185615">
                  <a:moveTo>
                    <a:pt x="233639" y="0"/>
                  </a:moveTo>
                  <a:lnTo>
                    <a:pt x="0" y="134327"/>
                  </a:lnTo>
                  <a:lnTo>
                    <a:pt x="0" y="187569"/>
                  </a:lnTo>
                  <a:lnTo>
                    <a:pt x="233639" y="527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1" name="Freeform 320">
              <a:extLst>
                <a:ext uri="{FF2B5EF4-FFF2-40B4-BE49-F238E27FC236}">
                  <a16:creationId xmlns:a16="http://schemas.microsoft.com/office/drawing/2014/main" id="{17C117DB-9A19-6E4A-86B9-48B746889B48}"/>
                </a:ext>
              </a:extLst>
            </p:cNvPr>
            <p:cNvSpPr/>
            <p:nvPr/>
          </p:nvSpPr>
          <p:spPr>
            <a:xfrm>
              <a:off x="-4202484" y="2130669"/>
              <a:ext cx="195513" cy="166077"/>
            </a:xfrm>
            <a:custGeom>
              <a:avLst/>
              <a:gdLst>
                <a:gd name="connsiteX0" fmla="*/ 0 w 195513"/>
                <a:gd name="connsiteY0" fmla="*/ 0 h 166076"/>
                <a:gd name="connsiteX1" fmla="*/ 0 w 195513"/>
                <a:gd name="connsiteY1" fmla="*/ 52754 h 166076"/>
                <a:gd name="connsiteX2" fmla="*/ 199424 w 195513"/>
                <a:gd name="connsiteY2" fmla="*/ 166565 h 166076"/>
                <a:gd name="connsiteX3" fmla="*/ 199424 w 195513"/>
                <a:gd name="connsiteY3" fmla="*/ 113323 h 166076"/>
              </a:gdLst>
              <a:ahLst/>
              <a:cxnLst>
                <a:cxn ang="0">
                  <a:pos x="connsiteX0" y="connsiteY0"/>
                </a:cxn>
                <a:cxn ang="0">
                  <a:pos x="connsiteX1" y="connsiteY1"/>
                </a:cxn>
                <a:cxn ang="0">
                  <a:pos x="connsiteX2" y="connsiteY2"/>
                </a:cxn>
                <a:cxn ang="0">
                  <a:pos x="connsiteX3" y="connsiteY3"/>
                </a:cxn>
              </a:cxnLst>
              <a:rect l="l" t="t" r="r" b="b"/>
              <a:pathLst>
                <a:path w="195513" h="166076">
                  <a:moveTo>
                    <a:pt x="0" y="0"/>
                  </a:moveTo>
                  <a:lnTo>
                    <a:pt x="0" y="52754"/>
                  </a:lnTo>
                  <a:lnTo>
                    <a:pt x="199424" y="166565"/>
                  </a:lnTo>
                  <a:lnTo>
                    <a:pt x="199424"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2" name="Freeform 321">
              <a:extLst>
                <a:ext uri="{FF2B5EF4-FFF2-40B4-BE49-F238E27FC236}">
                  <a16:creationId xmlns:a16="http://schemas.microsoft.com/office/drawing/2014/main" id="{8E62DAFE-A4ED-D647-8F06-5452C8A8CCF1}"/>
                </a:ext>
              </a:extLst>
            </p:cNvPr>
            <p:cNvSpPr/>
            <p:nvPr/>
          </p:nvSpPr>
          <p:spPr>
            <a:xfrm>
              <a:off x="-4202484" y="1996342"/>
              <a:ext cx="430129" cy="244231"/>
            </a:xfrm>
            <a:custGeom>
              <a:avLst/>
              <a:gdLst>
                <a:gd name="connsiteX0" fmla="*/ 233638 w 430129"/>
                <a:gd name="connsiteY0" fmla="*/ 0 h 244230"/>
                <a:gd name="connsiteX1" fmla="*/ 0 w 430129"/>
                <a:gd name="connsiteY1" fmla="*/ 134327 h 244230"/>
                <a:gd name="connsiteX2" fmla="*/ 199424 w 430129"/>
                <a:gd name="connsiteY2" fmla="*/ 248138 h 244230"/>
                <a:gd name="connsiteX3" fmla="*/ 433062 w 430129"/>
                <a:gd name="connsiteY3" fmla="*/ 113323 h 244230"/>
              </a:gdLst>
              <a:ahLst/>
              <a:cxnLst>
                <a:cxn ang="0">
                  <a:pos x="connsiteX0" y="connsiteY0"/>
                </a:cxn>
                <a:cxn ang="0">
                  <a:pos x="connsiteX1" y="connsiteY1"/>
                </a:cxn>
                <a:cxn ang="0">
                  <a:pos x="connsiteX2" y="connsiteY2"/>
                </a:cxn>
                <a:cxn ang="0">
                  <a:pos x="connsiteX3" y="connsiteY3"/>
                </a:cxn>
              </a:cxnLst>
              <a:rect l="l" t="t" r="r" b="b"/>
              <a:pathLst>
                <a:path w="430129" h="244230">
                  <a:moveTo>
                    <a:pt x="233638" y="0"/>
                  </a:moveTo>
                  <a:lnTo>
                    <a:pt x="0" y="134327"/>
                  </a:lnTo>
                  <a:lnTo>
                    <a:pt x="199424" y="248138"/>
                  </a:lnTo>
                  <a:lnTo>
                    <a:pt x="433062"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3" name="Freeform 322">
              <a:extLst>
                <a:ext uri="{FF2B5EF4-FFF2-40B4-BE49-F238E27FC236}">
                  <a16:creationId xmlns:a16="http://schemas.microsoft.com/office/drawing/2014/main" id="{14E62A9C-3CC0-BA4A-9FFB-1722642234D3}"/>
                </a:ext>
              </a:extLst>
            </p:cNvPr>
            <p:cNvSpPr/>
            <p:nvPr/>
          </p:nvSpPr>
          <p:spPr>
            <a:xfrm>
              <a:off x="-4003061" y="2109665"/>
              <a:ext cx="229728" cy="185615"/>
            </a:xfrm>
            <a:custGeom>
              <a:avLst/>
              <a:gdLst>
                <a:gd name="connsiteX0" fmla="*/ 233639 w 229728"/>
                <a:gd name="connsiteY0" fmla="*/ 0 h 185615"/>
                <a:gd name="connsiteX1" fmla="*/ 0 w 229728"/>
                <a:gd name="connsiteY1" fmla="*/ 134815 h 185615"/>
                <a:gd name="connsiteX2" fmla="*/ 0 w 229728"/>
                <a:gd name="connsiteY2" fmla="*/ 187569 h 185615"/>
                <a:gd name="connsiteX3" fmla="*/ 233639 w 229728"/>
                <a:gd name="connsiteY3" fmla="*/ 53242 h 185615"/>
              </a:gdLst>
              <a:ahLst/>
              <a:cxnLst>
                <a:cxn ang="0">
                  <a:pos x="connsiteX0" y="connsiteY0"/>
                </a:cxn>
                <a:cxn ang="0">
                  <a:pos x="connsiteX1" y="connsiteY1"/>
                </a:cxn>
                <a:cxn ang="0">
                  <a:pos x="connsiteX2" y="connsiteY2"/>
                </a:cxn>
                <a:cxn ang="0">
                  <a:pos x="connsiteX3" y="connsiteY3"/>
                </a:cxn>
              </a:cxnLst>
              <a:rect l="l" t="t" r="r" b="b"/>
              <a:pathLst>
                <a:path w="229728" h="185615">
                  <a:moveTo>
                    <a:pt x="233639" y="0"/>
                  </a:moveTo>
                  <a:lnTo>
                    <a:pt x="0" y="134815"/>
                  </a:lnTo>
                  <a:lnTo>
                    <a:pt x="0" y="187569"/>
                  </a:lnTo>
                  <a:lnTo>
                    <a:pt x="233639"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4" name="Freeform 323">
              <a:extLst>
                <a:ext uri="{FF2B5EF4-FFF2-40B4-BE49-F238E27FC236}">
                  <a16:creationId xmlns:a16="http://schemas.microsoft.com/office/drawing/2014/main" id="{DC22AC56-822C-714A-AA55-63D78D1D06E2}"/>
                </a:ext>
              </a:extLst>
            </p:cNvPr>
            <p:cNvSpPr/>
            <p:nvPr/>
          </p:nvSpPr>
          <p:spPr>
            <a:xfrm>
              <a:off x="-4140898" y="1973873"/>
              <a:ext cx="171074" cy="136769"/>
            </a:xfrm>
            <a:custGeom>
              <a:avLst/>
              <a:gdLst>
                <a:gd name="connsiteX0" fmla="*/ 175473 w 171074"/>
                <a:gd name="connsiteY0" fmla="*/ 38100 h 136769"/>
                <a:gd name="connsiteX1" fmla="*/ 175473 w 171074"/>
                <a:gd name="connsiteY1" fmla="*/ 0 h 136769"/>
                <a:gd name="connsiteX2" fmla="*/ 0 w 171074"/>
                <a:gd name="connsiteY2" fmla="*/ 100135 h 136769"/>
                <a:gd name="connsiteX3" fmla="*/ 0 w 171074"/>
                <a:gd name="connsiteY3" fmla="*/ 138235 h 136769"/>
              </a:gdLst>
              <a:ahLst/>
              <a:cxnLst>
                <a:cxn ang="0">
                  <a:pos x="connsiteX0" y="connsiteY0"/>
                </a:cxn>
                <a:cxn ang="0">
                  <a:pos x="connsiteX1" y="connsiteY1"/>
                </a:cxn>
                <a:cxn ang="0">
                  <a:pos x="connsiteX2" y="connsiteY2"/>
                </a:cxn>
                <a:cxn ang="0">
                  <a:pos x="connsiteX3" y="connsiteY3"/>
                </a:cxn>
              </a:cxnLst>
              <a:rect l="l" t="t" r="r" b="b"/>
              <a:pathLst>
                <a:path w="171074" h="136769">
                  <a:moveTo>
                    <a:pt x="175473" y="38100"/>
                  </a:moveTo>
                  <a:lnTo>
                    <a:pt x="175473" y="0"/>
                  </a:lnTo>
                  <a:lnTo>
                    <a:pt x="0" y="100135"/>
                  </a:lnTo>
                  <a:lnTo>
                    <a:pt x="0" y="1382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5" name="Freeform 324">
              <a:extLst>
                <a:ext uri="{FF2B5EF4-FFF2-40B4-BE49-F238E27FC236}">
                  <a16:creationId xmlns:a16="http://schemas.microsoft.com/office/drawing/2014/main" id="{7401BFE4-C072-6844-B34B-76E8EA8A3EF3}"/>
                </a:ext>
              </a:extLst>
            </p:cNvPr>
            <p:cNvSpPr/>
            <p:nvPr/>
          </p:nvSpPr>
          <p:spPr>
            <a:xfrm>
              <a:off x="-4140898" y="1956288"/>
              <a:ext cx="171074" cy="117231"/>
            </a:xfrm>
            <a:custGeom>
              <a:avLst/>
              <a:gdLst>
                <a:gd name="connsiteX0" fmla="*/ 145657 w 171074"/>
                <a:gd name="connsiteY0" fmla="*/ 0 h 117230"/>
                <a:gd name="connsiteX1" fmla="*/ 0 w 171074"/>
                <a:gd name="connsiteY1" fmla="*/ 83527 h 117230"/>
                <a:gd name="connsiteX2" fmla="*/ 0 w 171074"/>
                <a:gd name="connsiteY2" fmla="*/ 117719 h 117230"/>
                <a:gd name="connsiteX3" fmla="*/ 175473 w 171074"/>
                <a:gd name="connsiteY3" fmla="*/ 17585 h 117230"/>
              </a:gdLst>
              <a:ahLst/>
              <a:cxnLst>
                <a:cxn ang="0">
                  <a:pos x="connsiteX0" y="connsiteY0"/>
                </a:cxn>
                <a:cxn ang="0">
                  <a:pos x="connsiteX1" y="connsiteY1"/>
                </a:cxn>
                <a:cxn ang="0">
                  <a:pos x="connsiteX2" y="connsiteY2"/>
                </a:cxn>
                <a:cxn ang="0">
                  <a:pos x="connsiteX3" y="connsiteY3"/>
                </a:cxn>
              </a:cxnLst>
              <a:rect l="l" t="t" r="r" b="b"/>
              <a:pathLst>
                <a:path w="171074" h="117230">
                  <a:moveTo>
                    <a:pt x="145657" y="0"/>
                  </a:moveTo>
                  <a:lnTo>
                    <a:pt x="0" y="83527"/>
                  </a:lnTo>
                  <a:lnTo>
                    <a:pt x="0" y="117719"/>
                  </a:lnTo>
                  <a:lnTo>
                    <a:pt x="175473"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6" name="Freeform 325">
              <a:extLst>
                <a:ext uri="{FF2B5EF4-FFF2-40B4-BE49-F238E27FC236}">
                  <a16:creationId xmlns:a16="http://schemas.microsoft.com/office/drawing/2014/main" id="{B9059099-4345-7E43-8098-178AF021845C}"/>
                </a:ext>
              </a:extLst>
            </p:cNvPr>
            <p:cNvSpPr/>
            <p:nvPr/>
          </p:nvSpPr>
          <p:spPr>
            <a:xfrm>
              <a:off x="-4805643" y="2539023"/>
              <a:ext cx="43990" cy="53731"/>
            </a:xfrm>
            <a:custGeom>
              <a:avLst/>
              <a:gdLst>
                <a:gd name="connsiteX0" fmla="*/ 46434 w 43990"/>
                <a:gd name="connsiteY0" fmla="*/ 28819 h 53730"/>
                <a:gd name="connsiteX1" fmla="*/ 46434 w 43990"/>
                <a:gd name="connsiteY1" fmla="*/ 0 h 53730"/>
                <a:gd name="connsiteX2" fmla="*/ 0 w 43990"/>
                <a:gd name="connsiteY2" fmla="*/ 26865 h 53730"/>
                <a:gd name="connsiteX3" fmla="*/ 0 w 43990"/>
                <a:gd name="connsiteY3" fmla="*/ 55196 h 53730"/>
              </a:gdLst>
              <a:ahLst/>
              <a:cxnLst>
                <a:cxn ang="0">
                  <a:pos x="connsiteX0" y="connsiteY0"/>
                </a:cxn>
                <a:cxn ang="0">
                  <a:pos x="connsiteX1" y="connsiteY1"/>
                </a:cxn>
                <a:cxn ang="0">
                  <a:pos x="connsiteX2" y="connsiteY2"/>
                </a:cxn>
                <a:cxn ang="0">
                  <a:pos x="connsiteX3" y="connsiteY3"/>
                </a:cxn>
              </a:cxnLst>
              <a:rect l="l" t="t" r="r" b="b"/>
              <a:pathLst>
                <a:path w="43990" h="53730">
                  <a:moveTo>
                    <a:pt x="46434" y="28819"/>
                  </a:moveTo>
                  <a:lnTo>
                    <a:pt x="46434" y="0"/>
                  </a:lnTo>
                  <a:lnTo>
                    <a:pt x="0" y="26865"/>
                  </a:lnTo>
                  <a:lnTo>
                    <a:pt x="0" y="551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7" name="Freeform 326">
              <a:extLst>
                <a:ext uri="{FF2B5EF4-FFF2-40B4-BE49-F238E27FC236}">
                  <a16:creationId xmlns:a16="http://schemas.microsoft.com/office/drawing/2014/main" id="{EC98897A-1107-B24F-A149-28215AB9B62B}"/>
                </a:ext>
              </a:extLst>
            </p:cNvPr>
            <p:cNvSpPr/>
            <p:nvPr/>
          </p:nvSpPr>
          <p:spPr>
            <a:xfrm>
              <a:off x="-4844257" y="2543419"/>
              <a:ext cx="34215" cy="48846"/>
            </a:xfrm>
            <a:custGeom>
              <a:avLst/>
              <a:gdLst>
                <a:gd name="connsiteX0" fmla="*/ 0 w 34214"/>
                <a:gd name="connsiteY0" fmla="*/ 0 h 48846"/>
                <a:gd name="connsiteX1" fmla="*/ 0 w 34214"/>
                <a:gd name="connsiteY1" fmla="*/ 28819 h 48846"/>
                <a:gd name="connsiteX2" fmla="*/ 38614 w 34214"/>
                <a:gd name="connsiteY2" fmla="*/ 50800 h 48846"/>
                <a:gd name="connsiteX3" fmla="*/ 38614 w 34214"/>
                <a:gd name="connsiteY3" fmla="*/ 22469 h 48846"/>
              </a:gdLst>
              <a:ahLst/>
              <a:cxnLst>
                <a:cxn ang="0">
                  <a:pos x="connsiteX0" y="connsiteY0"/>
                </a:cxn>
                <a:cxn ang="0">
                  <a:pos x="connsiteX1" y="connsiteY1"/>
                </a:cxn>
                <a:cxn ang="0">
                  <a:pos x="connsiteX2" y="connsiteY2"/>
                </a:cxn>
                <a:cxn ang="0">
                  <a:pos x="connsiteX3" y="connsiteY3"/>
                </a:cxn>
              </a:cxnLst>
              <a:rect l="l" t="t" r="r" b="b"/>
              <a:pathLst>
                <a:path w="34214" h="48846">
                  <a:moveTo>
                    <a:pt x="0" y="0"/>
                  </a:moveTo>
                  <a:lnTo>
                    <a:pt x="0" y="28819"/>
                  </a:lnTo>
                  <a:lnTo>
                    <a:pt x="38614" y="50800"/>
                  </a:lnTo>
                  <a:lnTo>
                    <a:pt x="38614"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8" name="Freeform 327">
              <a:extLst>
                <a:ext uri="{FF2B5EF4-FFF2-40B4-BE49-F238E27FC236}">
                  <a16:creationId xmlns:a16="http://schemas.microsoft.com/office/drawing/2014/main" id="{7484BDD0-1393-D649-B376-ABB9DA730FBD}"/>
                </a:ext>
              </a:extLst>
            </p:cNvPr>
            <p:cNvSpPr/>
            <p:nvPr/>
          </p:nvSpPr>
          <p:spPr>
            <a:xfrm>
              <a:off x="-4844257" y="2517042"/>
              <a:ext cx="83093" cy="48846"/>
            </a:xfrm>
            <a:custGeom>
              <a:avLst/>
              <a:gdLst>
                <a:gd name="connsiteX0" fmla="*/ 46434 w 83093"/>
                <a:gd name="connsiteY0" fmla="*/ 0 h 48846"/>
                <a:gd name="connsiteX1" fmla="*/ 85048 w 83093"/>
                <a:gd name="connsiteY1" fmla="*/ 21981 h 48846"/>
                <a:gd name="connsiteX2" fmla="*/ 38614 w 83093"/>
                <a:gd name="connsiteY2" fmla="*/ 48846 h 48846"/>
                <a:gd name="connsiteX3" fmla="*/ 0 w 83093"/>
                <a:gd name="connsiteY3" fmla="*/ 26377 h 48846"/>
              </a:gdLst>
              <a:ahLst/>
              <a:cxnLst>
                <a:cxn ang="0">
                  <a:pos x="connsiteX0" y="connsiteY0"/>
                </a:cxn>
                <a:cxn ang="0">
                  <a:pos x="connsiteX1" y="connsiteY1"/>
                </a:cxn>
                <a:cxn ang="0">
                  <a:pos x="connsiteX2" y="connsiteY2"/>
                </a:cxn>
                <a:cxn ang="0">
                  <a:pos x="connsiteX3" y="connsiteY3"/>
                </a:cxn>
              </a:cxnLst>
              <a:rect l="l" t="t" r="r" b="b"/>
              <a:pathLst>
                <a:path w="83093" h="48846">
                  <a:moveTo>
                    <a:pt x="46434" y="0"/>
                  </a:moveTo>
                  <a:lnTo>
                    <a:pt x="85048" y="21981"/>
                  </a:lnTo>
                  <a:lnTo>
                    <a:pt x="38614" y="48846"/>
                  </a:lnTo>
                  <a:lnTo>
                    <a:pt x="0" y="263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29" name="Freeform 328">
              <a:extLst>
                <a:ext uri="{FF2B5EF4-FFF2-40B4-BE49-F238E27FC236}">
                  <a16:creationId xmlns:a16="http://schemas.microsoft.com/office/drawing/2014/main" id="{4F4D5CAB-5E58-D245-8395-3E9EB23ABC8B}"/>
                </a:ext>
              </a:extLst>
            </p:cNvPr>
            <p:cNvSpPr/>
            <p:nvPr/>
          </p:nvSpPr>
          <p:spPr>
            <a:xfrm>
              <a:off x="-4844257" y="2517042"/>
              <a:ext cx="83093" cy="43962"/>
            </a:xfrm>
            <a:custGeom>
              <a:avLst/>
              <a:gdLst>
                <a:gd name="connsiteX0" fmla="*/ 46434 w 83093"/>
                <a:gd name="connsiteY0" fmla="*/ 0 h 43961"/>
                <a:gd name="connsiteX1" fmla="*/ 0 w 83093"/>
                <a:gd name="connsiteY1" fmla="*/ 26377 h 43961"/>
                <a:gd name="connsiteX2" fmla="*/ 38125 w 83093"/>
                <a:gd name="connsiteY2" fmla="*/ 48358 h 43961"/>
                <a:gd name="connsiteX3" fmla="*/ 84560 w 83093"/>
                <a:gd name="connsiteY3" fmla="*/ 21981 h 43961"/>
                <a:gd name="connsiteX4" fmla="*/ 46434 w 83093"/>
                <a:gd name="connsiteY4" fmla="*/ 0 h 43961"/>
                <a:gd name="connsiteX5" fmla="*/ 12220 w 83093"/>
                <a:gd name="connsiteY5" fmla="*/ 26377 h 43961"/>
                <a:gd name="connsiteX6" fmla="*/ 46434 w 83093"/>
                <a:gd name="connsiteY6" fmla="*/ 6839 h 43961"/>
                <a:gd name="connsiteX7" fmla="*/ 72829 w 83093"/>
                <a:gd name="connsiteY7" fmla="*/ 21981 h 43961"/>
                <a:gd name="connsiteX8" fmla="*/ 38125 w 83093"/>
                <a:gd name="connsiteY8" fmla="*/ 41519 h 43961"/>
                <a:gd name="connsiteX9" fmla="*/ 12220 w 83093"/>
                <a:gd name="connsiteY9" fmla="*/ 26377 h 4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93" h="43961">
                  <a:moveTo>
                    <a:pt x="46434" y="0"/>
                  </a:moveTo>
                  <a:lnTo>
                    <a:pt x="0" y="26377"/>
                  </a:lnTo>
                  <a:lnTo>
                    <a:pt x="38125" y="48358"/>
                  </a:lnTo>
                  <a:lnTo>
                    <a:pt x="84560" y="21981"/>
                  </a:lnTo>
                  <a:lnTo>
                    <a:pt x="46434" y="0"/>
                  </a:lnTo>
                  <a:close/>
                  <a:moveTo>
                    <a:pt x="12220" y="26377"/>
                  </a:moveTo>
                  <a:lnTo>
                    <a:pt x="46434" y="6839"/>
                  </a:lnTo>
                  <a:lnTo>
                    <a:pt x="72829" y="21981"/>
                  </a:lnTo>
                  <a:lnTo>
                    <a:pt x="38125" y="41519"/>
                  </a:lnTo>
                  <a:lnTo>
                    <a:pt x="12220" y="263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0" name="Freeform 329">
              <a:extLst>
                <a:ext uri="{FF2B5EF4-FFF2-40B4-BE49-F238E27FC236}">
                  <a16:creationId xmlns:a16="http://schemas.microsoft.com/office/drawing/2014/main" id="{7C9A5EA5-A426-B046-BEB2-5779E58241D9}"/>
                </a:ext>
              </a:extLst>
            </p:cNvPr>
            <p:cNvSpPr/>
            <p:nvPr/>
          </p:nvSpPr>
          <p:spPr>
            <a:xfrm>
              <a:off x="-4813464" y="2423258"/>
              <a:ext cx="9776" cy="141654"/>
            </a:xfrm>
            <a:custGeom>
              <a:avLst/>
              <a:gdLst>
                <a:gd name="connsiteX0" fmla="*/ 3910 w 9775"/>
                <a:gd name="connsiteY0" fmla="*/ 142631 h 141653"/>
                <a:gd name="connsiteX1" fmla="*/ 0 w 9775"/>
                <a:gd name="connsiteY1" fmla="*/ 0 h 141653"/>
                <a:gd name="connsiteX2" fmla="*/ 7332 w 9775"/>
                <a:gd name="connsiteY2" fmla="*/ 0 h 141653"/>
                <a:gd name="connsiteX3" fmla="*/ 11242 w 9775"/>
                <a:gd name="connsiteY3" fmla="*/ 142142 h 141653"/>
              </a:gdLst>
              <a:ahLst/>
              <a:cxnLst>
                <a:cxn ang="0">
                  <a:pos x="connsiteX0" y="connsiteY0"/>
                </a:cxn>
                <a:cxn ang="0">
                  <a:pos x="connsiteX1" y="connsiteY1"/>
                </a:cxn>
                <a:cxn ang="0">
                  <a:pos x="connsiteX2" y="connsiteY2"/>
                </a:cxn>
                <a:cxn ang="0">
                  <a:pos x="connsiteX3" y="connsiteY3"/>
                </a:cxn>
              </a:cxnLst>
              <a:rect l="l" t="t" r="r" b="b"/>
              <a:pathLst>
                <a:path w="9775" h="141653">
                  <a:moveTo>
                    <a:pt x="3910" y="142631"/>
                  </a:moveTo>
                  <a:lnTo>
                    <a:pt x="0" y="0"/>
                  </a:lnTo>
                  <a:lnTo>
                    <a:pt x="7332" y="0"/>
                  </a:lnTo>
                  <a:lnTo>
                    <a:pt x="11242" y="1421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1" name="Freeform 330">
              <a:extLst>
                <a:ext uri="{FF2B5EF4-FFF2-40B4-BE49-F238E27FC236}">
                  <a16:creationId xmlns:a16="http://schemas.microsoft.com/office/drawing/2014/main" id="{B02CD70B-7539-0D47-A2EE-2863D9EE15B7}"/>
                </a:ext>
              </a:extLst>
            </p:cNvPr>
            <p:cNvSpPr/>
            <p:nvPr/>
          </p:nvSpPr>
          <p:spPr>
            <a:xfrm>
              <a:off x="-4890202" y="2378319"/>
              <a:ext cx="48878" cy="166077"/>
            </a:xfrm>
            <a:custGeom>
              <a:avLst/>
              <a:gdLst>
                <a:gd name="connsiteX0" fmla="*/ 42524 w 48878"/>
                <a:gd name="connsiteY0" fmla="*/ 166077 h 166076"/>
                <a:gd name="connsiteX1" fmla="*/ 0 w 48878"/>
                <a:gd name="connsiteY1" fmla="*/ 1465 h 166076"/>
                <a:gd name="connsiteX2" fmla="*/ 7332 w 48878"/>
                <a:gd name="connsiteY2" fmla="*/ 0 h 166076"/>
                <a:gd name="connsiteX3" fmla="*/ 49856 w 48878"/>
                <a:gd name="connsiteY3" fmla="*/ 164611 h 166076"/>
              </a:gdLst>
              <a:ahLst/>
              <a:cxnLst>
                <a:cxn ang="0">
                  <a:pos x="connsiteX0" y="connsiteY0"/>
                </a:cxn>
                <a:cxn ang="0">
                  <a:pos x="connsiteX1" y="connsiteY1"/>
                </a:cxn>
                <a:cxn ang="0">
                  <a:pos x="connsiteX2" y="connsiteY2"/>
                </a:cxn>
                <a:cxn ang="0">
                  <a:pos x="connsiteX3" y="connsiteY3"/>
                </a:cxn>
              </a:cxnLst>
              <a:rect l="l" t="t" r="r" b="b"/>
              <a:pathLst>
                <a:path w="48878" h="166076">
                  <a:moveTo>
                    <a:pt x="42524" y="166077"/>
                  </a:moveTo>
                  <a:lnTo>
                    <a:pt x="0" y="1465"/>
                  </a:lnTo>
                  <a:lnTo>
                    <a:pt x="7332" y="0"/>
                  </a:lnTo>
                  <a:lnTo>
                    <a:pt x="49856" y="16461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2" name="Freeform 331">
              <a:extLst>
                <a:ext uri="{FF2B5EF4-FFF2-40B4-BE49-F238E27FC236}">
                  <a16:creationId xmlns:a16="http://schemas.microsoft.com/office/drawing/2014/main" id="{797BA605-8549-0A47-B44E-FD4D1B7F0615}"/>
                </a:ext>
              </a:extLst>
            </p:cNvPr>
            <p:cNvSpPr/>
            <p:nvPr/>
          </p:nvSpPr>
          <p:spPr>
            <a:xfrm>
              <a:off x="-4801244" y="2416908"/>
              <a:ext cx="4888" cy="97692"/>
            </a:xfrm>
            <a:custGeom>
              <a:avLst/>
              <a:gdLst>
                <a:gd name="connsiteX0" fmla="*/ 0 w 4887"/>
                <a:gd name="connsiteY0" fmla="*/ 0 h 97692"/>
                <a:gd name="connsiteX1" fmla="*/ 7332 w 4887"/>
                <a:gd name="connsiteY1" fmla="*/ 0 h 97692"/>
                <a:gd name="connsiteX2" fmla="*/ 7332 w 4887"/>
                <a:gd name="connsiteY2" fmla="*/ 100135 h 97692"/>
                <a:gd name="connsiteX3" fmla="*/ 0 w 4887"/>
                <a:gd name="connsiteY3" fmla="*/ 100135 h 97692"/>
              </a:gdLst>
              <a:ahLst/>
              <a:cxnLst>
                <a:cxn ang="0">
                  <a:pos x="connsiteX0" y="connsiteY0"/>
                </a:cxn>
                <a:cxn ang="0">
                  <a:pos x="connsiteX1" y="connsiteY1"/>
                </a:cxn>
                <a:cxn ang="0">
                  <a:pos x="connsiteX2" y="connsiteY2"/>
                </a:cxn>
                <a:cxn ang="0">
                  <a:pos x="connsiteX3" y="connsiteY3"/>
                </a:cxn>
              </a:cxnLst>
              <a:rect l="l" t="t" r="r" b="b"/>
              <a:pathLst>
                <a:path w="4887" h="97692">
                  <a:moveTo>
                    <a:pt x="0" y="0"/>
                  </a:moveTo>
                  <a:lnTo>
                    <a:pt x="7332" y="0"/>
                  </a:lnTo>
                  <a:lnTo>
                    <a:pt x="7332" y="100135"/>
                  </a:lnTo>
                  <a:lnTo>
                    <a:pt x="0" y="1001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3" name="Freeform 332">
              <a:extLst>
                <a:ext uri="{FF2B5EF4-FFF2-40B4-BE49-F238E27FC236}">
                  <a16:creationId xmlns:a16="http://schemas.microsoft.com/office/drawing/2014/main" id="{57601C04-32CE-9448-9CEC-BE9C3423F0F9}"/>
                </a:ext>
              </a:extLst>
            </p:cNvPr>
            <p:cNvSpPr/>
            <p:nvPr/>
          </p:nvSpPr>
          <p:spPr>
            <a:xfrm>
              <a:off x="-4762630" y="2369527"/>
              <a:ext cx="48878" cy="166077"/>
            </a:xfrm>
            <a:custGeom>
              <a:avLst/>
              <a:gdLst>
                <a:gd name="connsiteX0" fmla="*/ 6843 w 48878"/>
                <a:gd name="connsiteY0" fmla="*/ 170473 h 166076"/>
                <a:gd name="connsiteX1" fmla="*/ 0 w 48878"/>
                <a:gd name="connsiteY1" fmla="*/ 169008 h 166076"/>
                <a:gd name="connsiteX2" fmla="*/ 42035 w 48878"/>
                <a:gd name="connsiteY2" fmla="*/ 0 h 166076"/>
                <a:gd name="connsiteX3" fmla="*/ 49367 w 48878"/>
                <a:gd name="connsiteY3" fmla="*/ 1465 h 166076"/>
              </a:gdLst>
              <a:ahLst/>
              <a:cxnLst>
                <a:cxn ang="0">
                  <a:pos x="connsiteX0" y="connsiteY0"/>
                </a:cxn>
                <a:cxn ang="0">
                  <a:pos x="connsiteX1" y="connsiteY1"/>
                </a:cxn>
                <a:cxn ang="0">
                  <a:pos x="connsiteX2" y="connsiteY2"/>
                </a:cxn>
                <a:cxn ang="0">
                  <a:pos x="connsiteX3" y="connsiteY3"/>
                </a:cxn>
              </a:cxnLst>
              <a:rect l="l" t="t" r="r" b="b"/>
              <a:pathLst>
                <a:path w="48878" h="166076">
                  <a:moveTo>
                    <a:pt x="6843" y="170473"/>
                  </a:moveTo>
                  <a:lnTo>
                    <a:pt x="0" y="169008"/>
                  </a:lnTo>
                  <a:lnTo>
                    <a:pt x="42035" y="0"/>
                  </a:lnTo>
                  <a:lnTo>
                    <a:pt x="49367" y="146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4" name="Freeform 333">
              <a:extLst>
                <a:ext uri="{FF2B5EF4-FFF2-40B4-BE49-F238E27FC236}">
                  <a16:creationId xmlns:a16="http://schemas.microsoft.com/office/drawing/2014/main" id="{5EE27F92-C24C-9A42-B79C-F4CB4CA9927B}"/>
                </a:ext>
              </a:extLst>
            </p:cNvPr>
            <p:cNvSpPr/>
            <p:nvPr/>
          </p:nvSpPr>
          <p:spPr>
            <a:xfrm>
              <a:off x="-4810042" y="2313354"/>
              <a:ext cx="92869" cy="107462"/>
            </a:xfrm>
            <a:custGeom>
              <a:avLst/>
              <a:gdLst>
                <a:gd name="connsiteX0" fmla="*/ 93358 w 92868"/>
                <a:gd name="connsiteY0" fmla="*/ 57150 h 107461"/>
                <a:gd name="connsiteX1" fmla="*/ 93358 w 92868"/>
                <a:gd name="connsiteY1" fmla="*/ 0 h 107461"/>
                <a:gd name="connsiteX2" fmla="*/ 0 w 92868"/>
                <a:gd name="connsiteY2" fmla="*/ 52754 h 107461"/>
                <a:gd name="connsiteX3" fmla="*/ 0 w 92868"/>
                <a:gd name="connsiteY3" fmla="*/ 109904 h 107461"/>
              </a:gdLst>
              <a:ahLst/>
              <a:cxnLst>
                <a:cxn ang="0">
                  <a:pos x="connsiteX0" y="connsiteY0"/>
                </a:cxn>
                <a:cxn ang="0">
                  <a:pos x="connsiteX1" y="connsiteY1"/>
                </a:cxn>
                <a:cxn ang="0">
                  <a:pos x="connsiteX2" y="connsiteY2"/>
                </a:cxn>
                <a:cxn ang="0">
                  <a:pos x="connsiteX3" y="connsiteY3"/>
                </a:cxn>
              </a:cxnLst>
              <a:rect l="l" t="t" r="r" b="b"/>
              <a:pathLst>
                <a:path w="92868" h="107461">
                  <a:moveTo>
                    <a:pt x="93358" y="57150"/>
                  </a:moveTo>
                  <a:lnTo>
                    <a:pt x="93358" y="0"/>
                  </a:lnTo>
                  <a:lnTo>
                    <a:pt x="0" y="52754"/>
                  </a:lnTo>
                  <a:lnTo>
                    <a:pt x="0" y="1099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5" name="Freeform 334">
              <a:extLst>
                <a:ext uri="{FF2B5EF4-FFF2-40B4-BE49-F238E27FC236}">
                  <a16:creationId xmlns:a16="http://schemas.microsoft.com/office/drawing/2014/main" id="{02C604F9-4851-774B-B849-E1A747AE87BC}"/>
                </a:ext>
              </a:extLst>
            </p:cNvPr>
            <p:cNvSpPr/>
            <p:nvPr/>
          </p:nvSpPr>
          <p:spPr>
            <a:xfrm>
              <a:off x="-4886292" y="2322146"/>
              <a:ext cx="73317" cy="97692"/>
            </a:xfrm>
            <a:custGeom>
              <a:avLst/>
              <a:gdLst>
                <a:gd name="connsiteX0" fmla="*/ 0 w 73317"/>
                <a:gd name="connsiteY0" fmla="*/ 0 h 97692"/>
                <a:gd name="connsiteX1" fmla="*/ 0 w 73317"/>
                <a:gd name="connsiteY1" fmla="*/ 57150 h 97692"/>
                <a:gd name="connsiteX2" fmla="*/ 76250 w 73317"/>
                <a:gd name="connsiteY2" fmla="*/ 101112 h 97692"/>
                <a:gd name="connsiteX3" fmla="*/ 76250 w 73317"/>
                <a:gd name="connsiteY3" fmla="*/ 43962 h 97692"/>
              </a:gdLst>
              <a:ahLst/>
              <a:cxnLst>
                <a:cxn ang="0">
                  <a:pos x="connsiteX0" y="connsiteY0"/>
                </a:cxn>
                <a:cxn ang="0">
                  <a:pos x="connsiteX1" y="connsiteY1"/>
                </a:cxn>
                <a:cxn ang="0">
                  <a:pos x="connsiteX2" y="connsiteY2"/>
                </a:cxn>
                <a:cxn ang="0">
                  <a:pos x="connsiteX3" y="connsiteY3"/>
                </a:cxn>
              </a:cxnLst>
              <a:rect l="l" t="t" r="r" b="b"/>
              <a:pathLst>
                <a:path w="73317" h="97692">
                  <a:moveTo>
                    <a:pt x="0" y="0"/>
                  </a:moveTo>
                  <a:lnTo>
                    <a:pt x="0" y="57150"/>
                  </a:lnTo>
                  <a:lnTo>
                    <a:pt x="76250" y="101112"/>
                  </a:lnTo>
                  <a:lnTo>
                    <a:pt x="76250" y="4396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6" name="Freeform 335">
              <a:extLst>
                <a:ext uri="{FF2B5EF4-FFF2-40B4-BE49-F238E27FC236}">
                  <a16:creationId xmlns:a16="http://schemas.microsoft.com/office/drawing/2014/main" id="{5868F417-70C0-444B-8479-63FC1871EED3}"/>
                </a:ext>
              </a:extLst>
            </p:cNvPr>
            <p:cNvSpPr/>
            <p:nvPr/>
          </p:nvSpPr>
          <p:spPr>
            <a:xfrm>
              <a:off x="-4886292" y="2268904"/>
              <a:ext cx="166186" cy="92808"/>
            </a:xfrm>
            <a:custGeom>
              <a:avLst/>
              <a:gdLst>
                <a:gd name="connsiteX0" fmla="*/ 92380 w 166186"/>
                <a:gd name="connsiteY0" fmla="*/ 0 h 92807"/>
                <a:gd name="connsiteX1" fmla="*/ 169608 w 166186"/>
                <a:gd name="connsiteY1" fmla="*/ 44450 h 92807"/>
                <a:gd name="connsiteX2" fmla="*/ 76250 w 166186"/>
                <a:gd name="connsiteY2" fmla="*/ 97204 h 92807"/>
                <a:gd name="connsiteX3" fmla="*/ 0 w 166186"/>
                <a:gd name="connsiteY3" fmla="*/ 53242 h 92807"/>
              </a:gdLst>
              <a:ahLst/>
              <a:cxnLst>
                <a:cxn ang="0">
                  <a:pos x="connsiteX0" y="connsiteY0"/>
                </a:cxn>
                <a:cxn ang="0">
                  <a:pos x="connsiteX1" y="connsiteY1"/>
                </a:cxn>
                <a:cxn ang="0">
                  <a:pos x="connsiteX2" y="connsiteY2"/>
                </a:cxn>
                <a:cxn ang="0">
                  <a:pos x="connsiteX3" y="connsiteY3"/>
                </a:cxn>
              </a:cxnLst>
              <a:rect l="l" t="t" r="r" b="b"/>
              <a:pathLst>
                <a:path w="166186" h="92807">
                  <a:moveTo>
                    <a:pt x="92380" y="0"/>
                  </a:moveTo>
                  <a:lnTo>
                    <a:pt x="169608" y="44450"/>
                  </a:lnTo>
                  <a:lnTo>
                    <a:pt x="76250" y="97204"/>
                  </a:lnTo>
                  <a:lnTo>
                    <a:pt x="0"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7" name="Freeform 336">
              <a:extLst>
                <a:ext uri="{FF2B5EF4-FFF2-40B4-BE49-F238E27FC236}">
                  <a16:creationId xmlns:a16="http://schemas.microsoft.com/office/drawing/2014/main" id="{EC3CEBF3-46A8-2148-B75B-A2A10E2F892A}"/>
                </a:ext>
              </a:extLst>
            </p:cNvPr>
            <p:cNvSpPr/>
            <p:nvPr/>
          </p:nvSpPr>
          <p:spPr>
            <a:xfrm>
              <a:off x="-4886781" y="2268904"/>
              <a:ext cx="166186" cy="92808"/>
            </a:xfrm>
            <a:custGeom>
              <a:avLst/>
              <a:gdLst>
                <a:gd name="connsiteX0" fmla="*/ 92869 w 166186"/>
                <a:gd name="connsiteY0" fmla="*/ 0 h 92807"/>
                <a:gd name="connsiteX1" fmla="*/ 0 w 166186"/>
                <a:gd name="connsiteY1" fmla="*/ 52754 h 92807"/>
                <a:gd name="connsiteX2" fmla="*/ 76739 w 166186"/>
                <a:gd name="connsiteY2" fmla="*/ 97204 h 92807"/>
                <a:gd name="connsiteX3" fmla="*/ 169608 w 166186"/>
                <a:gd name="connsiteY3" fmla="*/ 43962 h 92807"/>
                <a:gd name="connsiteX4" fmla="*/ 92869 w 166186"/>
                <a:gd name="connsiteY4" fmla="*/ 0 h 92807"/>
                <a:gd name="connsiteX5" fmla="*/ 24439 w 166186"/>
                <a:gd name="connsiteY5" fmla="*/ 53242 h 92807"/>
                <a:gd name="connsiteX6" fmla="*/ 93358 w 166186"/>
                <a:gd name="connsiteY6" fmla="*/ 14165 h 92807"/>
                <a:gd name="connsiteX7" fmla="*/ 146146 w 166186"/>
                <a:gd name="connsiteY7" fmla="*/ 44450 h 92807"/>
                <a:gd name="connsiteX8" fmla="*/ 77228 w 166186"/>
                <a:gd name="connsiteY8" fmla="*/ 84015 h 92807"/>
                <a:gd name="connsiteX9" fmla="*/ 24439 w 166186"/>
                <a:gd name="connsiteY9" fmla="*/ 53242 h 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186" h="92807">
                  <a:moveTo>
                    <a:pt x="92869" y="0"/>
                  </a:moveTo>
                  <a:lnTo>
                    <a:pt x="0" y="52754"/>
                  </a:lnTo>
                  <a:lnTo>
                    <a:pt x="76739" y="97204"/>
                  </a:lnTo>
                  <a:lnTo>
                    <a:pt x="169608" y="43962"/>
                  </a:lnTo>
                  <a:lnTo>
                    <a:pt x="92869" y="0"/>
                  </a:lnTo>
                  <a:close/>
                  <a:moveTo>
                    <a:pt x="24439" y="53242"/>
                  </a:moveTo>
                  <a:lnTo>
                    <a:pt x="93358" y="14165"/>
                  </a:lnTo>
                  <a:lnTo>
                    <a:pt x="146146" y="44450"/>
                  </a:lnTo>
                  <a:lnTo>
                    <a:pt x="77228" y="84015"/>
                  </a:lnTo>
                  <a:lnTo>
                    <a:pt x="24439" y="532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8" name="Freeform 337">
              <a:extLst>
                <a:ext uri="{FF2B5EF4-FFF2-40B4-BE49-F238E27FC236}">
                  <a16:creationId xmlns:a16="http://schemas.microsoft.com/office/drawing/2014/main" id="{3911DFAA-CD9E-0A45-B7D7-D96FBAB12CF3}"/>
                </a:ext>
              </a:extLst>
            </p:cNvPr>
            <p:cNvSpPr/>
            <p:nvPr/>
          </p:nvSpPr>
          <p:spPr>
            <a:xfrm>
              <a:off x="-4202484" y="1714012"/>
              <a:ext cx="29327" cy="410308"/>
            </a:xfrm>
            <a:custGeom>
              <a:avLst/>
              <a:gdLst>
                <a:gd name="connsiteX0" fmla="*/ 0 w 29326"/>
                <a:gd name="connsiteY0" fmla="*/ 397119 h 410307"/>
                <a:gd name="connsiteX1" fmla="*/ 0 w 29326"/>
                <a:gd name="connsiteY1" fmla="*/ 0 h 410307"/>
                <a:gd name="connsiteX2" fmla="*/ 30305 w 29326"/>
                <a:gd name="connsiteY2" fmla="*/ 17585 h 410307"/>
                <a:gd name="connsiteX3" fmla="*/ 30305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305" y="17585"/>
                  </a:lnTo>
                  <a:lnTo>
                    <a:pt x="30305"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39" name="Freeform 338">
              <a:extLst>
                <a:ext uri="{FF2B5EF4-FFF2-40B4-BE49-F238E27FC236}">
                  <a16:creationId xmlns:a16="http://schemas.microsoft.com/office/drawing/2014/main" id="{DC3B3540-2643-FD40-8E66-77C7D2F84A45}"/>
                </a:ext>
              </a:extLst>
            </p:cNvPr>
            <p:cNvSpPr/>
            <p:nvPr/>
          </p:nvSpPr>
          <p:spPr>
            <a:xfrm>
              <a:off x="-4172180" y="1714012"/>
              <a:ext cx="29327" cy="410308"/>
            </a:xfrm>
            <a:custGeom>
              <a:avLst/>
              <a:gdLst>
                <a:gd name="connsiteX0" fmla="*/ 29816 w 29326"/>
                <a:gd name="connsiteY0" fmla="*/ 0 h 410307"/>
                <a:gd name="connsiteX1" fmla="*/ 29816 w 29326"/>
                <a:gd name="connsiteY1" fmla="*/ 397119 h 410307"/>
                <a:gd name="connsiteX2" fmla="*/ 0 w 29326"/>
                <a:gd name="connsiteY2" fmla="*/ 414704 h 410307"/>
                <a:gd name="connsiteX3" fmla="*/ 0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704"/>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0" name="Freeform 339">
              <a:extLst>
                <a:ext uri="{FF2B5EF4-FFF2-40B4-BE49-F238E27FC236}">
                  <a16:creationId xmlns:a16="http://schemas.microsoft.com/office/drawing/2014/main" id="{5881B536-DBCC-864C-BE11-31C48705FB5C}"/>
                </a:ext>
              </a:extLst>
            </p:cNvPr>
            <p:cNvSpPr/>
            <p:nvPr/>
          </p:nvSpPr>
          <p:spPr>
            <a:xfrm>
              <a:off x="-4202484" y="1696915"/>
              <a:ext cx="58654" cy="34192"/>
            </a:xfrm>
            <a:custGeom>
              <a:avLst/>
              <a:gdLst>
                <a:gd name="connsiteX0" fmla="*/ 29816 w 58653"/>
                <a:gd name="connsiteY0" fmla="*/ 0 h 34192"/>
                <a:gd name="connsiteX1" fmla="*/ 0 w 58653"/>
                <a:gd name="connsiteY1" fmla="*/ 17096 h 34192"/>
                <a:gd name="connsiteX2" fmla="*/ 30305 w 58653"/>
                <a:gd name="connsiteY2" fmla="*/ 34681 h 34192"/>
                <a:gd name="connsiteX3" fmla="*/ 6012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29816" y="0"/>
                  </a:moveTo>
                  <a:lnTo>
                    <a:pt x="0" y="17096"/>
                  </a:lnTo>
                  <a:lnTo>
                    <a:pt x="30305" y="34681"/>
                  </a:lnTo>
                  <a:lnTo>
                    <a:pt x="6012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1" name="Freeform 340">
              <a:extLst>
                <a:ext uri="{FF2B5EF4-FFF2-40B4-BE49-F238E27FC236}">
                  <a16:creationId xmlns:a16="http://schemas.microsoft.com/office/drawing/2014/main" id="{9D22E932-93AE-8A47-B568-BBD840A780D8}"/>
                </a:ext>
              </a:extLst>
            </p:cNvPr>
            <p:cNvSpPr/>
            <p:nvPr/>
          </p:nvSpPr>
          <p:spPr>
            <a:xfrm>
              <a:off x="-4172180" y="2090615"/>
              <a:ext cx="136859" cy="117231"/>
            </a:xfrm>
            <a:custGeom>
              <a:avLst/>
              <a:gdLst>
                <a:gd name="connsiteX0" fmla="*/ 0 w 136859"/>
                <a:gd name="connsiteY0" fmla="*/ 38100 h 117230"/>
                <a:gd name="connsiteX1" fmla="*/ 0 w 136859"/>
                <a:gd name="connsiteY1" fmla="*/ 0 h 117230"/>
                <a:gd name="connsiteX2" fmla="*/ 138814 w 136859"/>
                <a:gd name="connsiteY2" fmla="*/ 79131 h 117230"/>
                <a:gd name="connsiteX3" fmla="*/ 138814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814" y="79131"/>
                  </a:lnTo>
                  <a:lnTo>
                    <a:pt x="138814"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2" name="Freeform 341">
              <a:extLst>
                <a:ext uri="{FF2B5EF4-FFF2-40B4-BE49-F238E27FC236}">
                  <a16:creationId xmlns:a16="http://schemas.microsoft.com/office/drawing/2014/main" id="{37190825-AC74-4040-988E-42C69BFF106E}"/>
                </a:ext>
              </a:extLst>
            </p:cNvPr>
            <p:cNvSpPr/>
            <p:nvPr/>
          </p:nvSpPr>
          <p:spPr>
            <a:xfrm>
              <a:off x="-4172180" y="2073031"/>
              <a:ext cx="136859" cy="92808"/>
            </a:xfrm>
            <a:custGeom>
              <a:avLst/>
              <a:gdLst>
                <a:gd name="connsiteX0" fmla="*/ 29816 w 136859"/>
                <a:gd name="connsiteY0" fmla="*/ 0 h 92807"/>
                <a:gd name="connsiteX1" fmla="*/ 138814 w 136859"/>
                <a:gd name="connsiteY1" fmla="*/ 62035 h 92807"/>
                <a:gd name="connsiteX2" fmla="*/ 138814 w 136859"/>
                <a:gd name="connsiteY2" fmla="*/ 96715 h 92807"/>
                <a:gd name="connsiteX3" fmla="*/ 0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814" y="62035"/>
                  </a:lnTo>
                  <a:lnTo>
                    <a:pt x="138814" y="96715"/>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3" name="Freeform 342">
              <a:extLst>
                <a:ext uri="{FF2B5EF4-FFF2-40B4-BE49-F238E27FC236}">
                  <a16:creationId xmlns:a16="http://schemas.microsoft.com/office/drawing/2014/main" id="{B85420AA-750C-3741-A08B-56B92F7A3A68}"/>
                </a:ext>
              </a:extLst>
            </p:cNvPr>
            <p:cNvSpPr/>
            <p:nvPr/>
          </p:nvSpPr>
          <p:spPr>
            <a:xfrm>
              <a:off x="-3998662" y="1596781"/>
              <a:ext cx="29327" cy="410308"/>
            </a:xfrm>
            <a:custGeom>
              <a:avLst/>
              <a:gdLst>
                <a:gd name="connsiteX0" fmla="*/ 0 w 29326"/>
                <a:gd name="connsiteY0" fmla="*/ 397119 h 410307"/>
                <a:gd name="connsiteX1" fmla="*/ 0 w 29326"/>
                <a:gd name="connsiteY1" fmla="*/ 0 h 410307"/>
                <a:gd name="connsiteX2" fmla="*/ 30304 w 29326"/>
                <a:gd name="connsiteY2" fmla="*/ 17585 h 410307"/>
                <a:gd name="connsiteX3" fmla="*/ 30304 w 29326"/>
                <a:gd name="connsiteY3" fmla="*/ 414704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304" y="17585"/>
                  </a:lnTo>
                  <a:lnTo>
                    <a:pt x="30304" y="4147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4" name="Freeform 343">
              <a:extLst>
                <a:ext uri="{FF2B5EF4-FFF2-40B4-BE49-F238E27FC236}">
                  <a16:creationId xmlns:a16="http://schemas.microsoft.com/office/drawing/2014/main" id="{A079C436-FC93-9947-BCDD-3ACB56A315B5}"/>
                </a:ext>
              </a:extLst>
            </p:cNvPr>
            <p:cNvSpPr/>
            <p:nvPr/>
          </p:nvSpPr>
          <p:spPr>
            <a:xfrm>
              <a:off x="-3968357" y="1596781"/>
              <a:ext cx="29327" cy="410308"/>
            </a:xfrm>
            <a:custGeom>
              <a:avLst/>
              <a:gdLst>
                <a:gd name="connsiteX0" fmla="*/ 29816 w 29326"/>
                <a:gd name="connsiteY0" fmla="*/ 0 h 410307"/>
                <a:gd name="connsiteX1" fmla="*/ 29816 w 29326"/>
                <a:gd name="connsiteY1" fmla="*/ 397119 h 410307"/>
                <a:gd name="connsiteX2" fmla="*/ 0 w 29326"/>
                <a:gd name="connsiteY2" fmla="*/ 414704 h 410307"/>
                <a:gd name="connsiteX3" fmla="*/ 0 w 29326"/>
                <a:gd name="connsiteY3" fmla="*/ 17585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704"/>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5" name="Freeform 344">
              <a:extLst>
                <a:ext uri="{FF2B5EF4-FFF2-40B4-BE49-F238E27FC236}">
                  <a16:creationId xmlns:a16="http://schemas.microsoft.com/office/drawing/2014/main" id="{74744BAC-EA71-0647-82D5-B0A912E059B2}"/>
                </a:ext>
              </a:extLst>
            </p:cNvPr>
            <p:cNvSpPr/>
            <p:nvPr/>
          </p:nvSpPr>
          <p:spPr>
            <a:xfrm>
              <a:off x="-3998662" y="1579685"/>
              <a:ext cx="58654" cy="34192"/>
            </a:xfrm>
            <a:custGeom>
              <a:avLst/>
              <a:gdLst>
                <a:gd name="connsiteX0" fmla="*/ 29816 w 58653"/>
                <a:gd name="connsiteY0" fmla="*/ 0 h 34192"/>
                <a:gd name="connsiteX1" fmla="*/ 0 w 58653"/>
                <a:gd name="connsiteY1" fmla="*/ 17096 h 34192"/>
                <a:gd name="connsiteX2" fmla="*/ 30304 w 58653"/>
                <a:gd name="connsiteY2" fmla="*/ 34681 h 34192"/>
                <a:gd name="connsiteX3" fmla="*/ 6012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29816" y="0"/>
                  </a:moveTo>
                  <a:lnTo>
                    <a:pt x="0" y="17096"/>
                  </a:lnTo>
                  <a:lnTo>
                    <a:pt x="30304" y="34681"/>
                  </a:lnTo>
                  <a:lnTo>
                    <a:pt x="6012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6" name="Freeform 345">
              <a:extLst>
                <a:ext uri="{FF2B5EF4-FFF2-40B4-BE49-F238E27FC236}">
                  <a16:creationId xmlns:a16="http://schemas.microsoft.com/office/drawing/2014/main" id="{3B98F1CD-C1B6-484C-B518-B7DBCDF34D4A}"/>
                </a:ext>
              </a:extLst>
            </p:cNvPr>
            <p:cNvSpPr/>
            <p:nvPr/>
          </p:nvSpPr>
          <p:spPr>
            <a:xfrm>
              <a:off x="-3968357" y="1973385"/>
              <a:ext cx="136859" cy="117231"/>
            </a:xfrm>
            <a:custGeom>
              <a:avLst/>
              <a:gdLst>
                <a:gd name="connsiteX0" fmla="*/ 0 w 136859"/>
                <a:gd name="connsiteY0" fmla="*/ 38100 h 117230"/>
                <a:gd name="connsiteX1" fmla="*/ 0 w 136859"/>
                <a:gd name="connsiteY1" fmla="*/ 0 h 117230"/>
                <a:gd name="connsiteX2" fmla="*/ 138326 w 136859"/>
                <a:gd name="connsiteY2" fmla="*/ 79131 h 117230"/>
                <a:gd name="connsiteX3" fmla="*/ 138326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326" y="79131"/>
                  </a:lnTo>
                  <a:lnTo>
                    <a:pt x="138326"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7" name="Freeform 346">
              <a:extLst>
                <a:ext uri="{FF2B5EF4-FFF2-40B4-BE49-F238E27FC236}">
                  <a16:creationId xmlns:a16="http://schemas.microsoft.com/office/drawing/2014/main" id="{DAD4EAA5-DDC5-954E-BB75-2D5E285A31F2}"/>
                </a:ext>
              </a:extLst>
            </p:cNvPr>
            <p:cNvSpPr/>
            <p:nvPr/>
          </p:nvSpPr>
          <p:spPr>
            <a:xfrm>
              <a:off x="-3968357" y="1955800"/>
              <a:ext cx="136859" cy="92808"/>
            </a:xfrm>
            <a:custGeom>
              <a:avLst/>
              <a:gdLst>
                <a:gd name="connsiteX0" fmla="*/ 29816 w 136859"/>
                <a:gd name="connsiteY0" fmla="*/ 0 h 92807"/>
                <a:gd name="connsiteX1" fmla="*/ 138326 w 136859"/>
                <a:gd name="connsiteY1" fmla="*/ 62035 h 92807"/>
                <a:gd name="connsiteX2" fmla="*/ 138326 w 136859"/>
                <a:gd name="connsiteY2" fmla="*/ 96715 h 92807"/>
                <a:gd name="connsiteX3" fmla="*/ 0 w 136859"/>
                <a:gd name="connsiteY3" fmla="*/ 17585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326" y="62035"/>
                  </a:lnTo>
                  <a:lnTo>
                    <a:pt x="138326" y="96715"/>
                  </a:lnTo>
                  <a:lnTo>
                    <a:pt x="0" y="175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8" name="Freeform 347">
              <a:extLst>
                <a:ext uri="{FF2B5EF4-FFF2-40B4-BE49-F238E27FC236}">
                  <a16:creationId xmlns:a16="http://schemas.microsoft.com/office/drawing/2014/main" id="{79438ED3-D7A7-5742-A7D1-891736C1418E}"/>
                </a:ext>
              </a:extLst>
            </p:cNvPr>
            <p:cNvSpPr/>
            <p:nvPr/>
          </p:nvSpPr>
          <p:spPr>
            <a:xfrm>
              <a:off x="-4172180" y="1911838"/>
              <a:ext cx="136859" cy="117231"/>
            </a:xfrm>
            <a:custGeom>
              <a:avLst/>
              <a:gdLst>
                <a:gd name="connsiteX0" fmla="*/ 0 w 136859"/>
                <a:gd name="connsiteY0" fmla="*/ 38100 h 117230"/>
                <a:gd name="connsiteX1" fmla="*/ 0 w 136859"/>
                <a:gd name="connsiteY1" fmla="*/ 0 h 117230"/>
                <a:gd name="connsiteX2" fmla="*/ 138814 w 136859"/>
                <a:gd name="connsiteY2" fmla="*/ 79131 h 117230"/>
                <a:gd name="connsiteX3" fmla="*/ 138814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814" y="79131"/>
                  </a:lnTo>
                  <a:lnTo>
                    <a:pt x="138814"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49" name="Freeform 348">
              <a:extLst>
                <a:ext uri="{FF2B5EF4-FFF2-40B4-BE49-F238E27FC236}">
                  <a16:creationId xmlns:a16="http://schemas.microsoft.com/office/drawing/2014/main" id="{BB46502D-8BB1-BE4B-AF11-2F56A2A6141F}"/>
                </a:ext>
              </a:extLst>
            </p:cNvPr>
            <p:cNvSpPr/>
            <p:nvPr/>
          </p:nvSpPr>
          <p:spPr>
            <a:xfrm>
              <a:off x="-4172180" y="1894742"/>
              <a:ext cx="136859" cy="92808"/>
            </a:xfrm>
            <a:custGeom>
              <a:avLst/>
              <a:gdLst>
                <a:gd name="connsiteX0" fmla="*/ 29816 w 136859"/>
                <a:gd name="connsiteY0" fmla="*/ 0 h 92807"/>
                <a:gd name="connsiteX1" fmla="*/ 138814 w 136859"/>
                <a:gd name="connsiteY1" fmla="*/ 62035 h 92807"/>
                <a:gd name="connsiteX2" fmla="*/ 138814 w 136859"/>
                <a:gd name="connsiteY2" fmla="*/ 96227 h 92807"/>
                <a:gd name="connsiteX3" fmla="*/ 0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814" y="62035"/>
                  </a:lnTo>
                  <a:lnTo>
                    <a:pt x="138814" y="96227"/>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0" name="Freeform 349">
              <a:extLst>
                <a:ext uri="{FF2B5EF4-FFF2-40B4-BE49-F238E27FC236}">
                  <a16:creationId xmlns:a16="http://schemas.microsoft.com/office/drawing/2014/main" id="{147B263B-12B1-CB42-ABF4-776CE9F3E33E}"/>
                </a:ext>
              </a:extLst>
            </p:cNvPr>
            <p:cNvSpPr/>
            <p:nvPr/>
          </p:nvSpPr>
          <p:spPr>
            <a:xfrm>
              <a:off x="-3968357" y="1794608"/>
              <a:ext cx="136859" cy="117231"/>
            </a:xfrm>
            <a:custGeom>
              <a:avLst/>
              <a:gdLst>
                <a:gd name="connsiteX0" fmla="*/ 0 w 136859"/>
                <a:gd name="connsiteY0" fmla="*/ 38100 h 117230"/>
                <a:gd name="connsiteX1" fmla="*/ 0 w 136859"/>
                <a:gd name="connsiteY1" fmla="*/ 0 h 117230"/>
                <a:gd name="connsiteX2" fmla="*/ 138326 w 136859"/>
                <a:gd name="connsiteY2" fmla="*/ 79131 h 117230"/>
                <a:gd name="connsiteX3" fmla="*/ 138326 w 136859"/>
                <a:gd name="connsiteY3" fmla="*/ 117231 h 117230"/>
              </a:gdLst>
              <a:ahLst/>
              <a:cxnLst>
                <a:cxn ang="0">
                  <a:pos x="connsiteX0" y="connsiteY0"/>
                </a:cxn>
                <a:cxn ang="0">
                  <a:pos x="connsiteX1" y="connsiteY1"/>
                </a:cxn>
                <a:cxn ang="0">
                  <a:pos x="connsiteX2" y="connsiteY2"/>
                </a:cxn>
                <a:cxn ang="0">
                  <a:pos x="connsiteX3" y="connsiteY3"/>
                </a:cxn>
              </a:cxnLst>
              <a:rect l="l" t="t" r="r" b="b"/>
              <a:pathLst>
                <a:path w="136859" h="117230">
                  <a:moveTo>
                    <a:pt x="0" y="38100"/>
                  </a:moveTo>
                  <a:lnTo>
                    <a:pt x="0" y="0"/>
                  </a:lnTo>
                  <a:lnTo>
                    <a:pt x="138326" y="79131"/>
                  </a:lnTo>
                  <a:lnTo>
                    <a:pt x="138326" y="11723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1" name="Freeform 350">
              <a:extLst>
                <a:ext uri="{FF2B5EF4-FFF2-40B4-BE49-F238E27FC236}">
                  <a16:creationId xmlns:a16="http://schemas.microsoft.com/office/drawing/2014/main" id="{0200FD9F-43B3-9E4B-AC40-9B3EF212BED7}"/>
                </a:ext>
              </a:extLst>
            </p:cNvPr>
            <p:cNvSpPr/>
            <p:nvPr/>
          </p:nvSpPr>
          <p:spPr>
            <a:xfrm>
              <a:off x="-3968357" y="1777512"/>
              <a:ext cx="136859" cy="92808"/>
            </a:xfrm>
            <a:custGeom>
              <a:avLst/>
              <a:gdLst>
                <a:gd name="connsiteX0" fmla="*/ 29816 w 136859"/>
                <a:gd name="connsiteY0" fmla="*/ 0 h 92807"/>
                <a:gd name="connsiteX1" fmla="*/ 138326 w 136859"/>
                <a:gd name="connsiteY1" fmla="*/ 62035 h 92807"/>
                <a:gd name="connsiteX2" fmla="*/ 138326 w 136859"/>
                <a:gd name="connsiteY2" fmla="*/ 96227 h 92807"/>
                <a:gd name="connsiteX3" fmla="*/ 0 w 136859"/>
                <a:gd name="connsiteY3" fmla="*/ 17096 h 92807"/>
              </a:gdLst>
              <a:ahLst/>
              <a:cxnLst>
                <a:cxn ang="0">
                  <a:pos x="connsiteX0" y="connsiteY0"/>
                </a:cxn>
                <a:cxn ang="0">
                  <a:pos x="connsiteX1" y="connsiteY1"/>
                </a:cxn>
                <a:cxn ang="0">
                  <a:pos x="connsiteX2" y="connsiteY2"/>
                </a:cxn>
                <a:cxn ang="0">
                  <a:pos x="connsiteX3" y="connsiteY3"/>
                </a:cxn>
              </a:cxnLst>
              <a:rect l="l" t="t" r="r" b="b"/>
              <a:pathLst>
                <a:path w="136859" h="92807">
                  <a:moveTo>
                    <a:pt x="29816" y="0"/>
                  </a:moveTo>
                  <a:lnTo>
                    <a:pt x="138326" y="62035"/>
                  </a:lnTo>
                  <a:lnTo>
                    <a:pt x="138326" y="96227"/>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2" name="Freeform 351">
              <a:extLst>
                <a:ext uri="{FF2B5EF4-FFF2-40B4-BE49-F238E27FC236}">
                  <a16:creationId xmlns:a16="http://schemas.microsoft.com/office/drawing/2014/main" id="{2D8DA8EF-4A72-E74F-84FB-D31A93A0C847}"/>
                </a:ext>
              </a:extLst>
            </p:cNvPr>
            <p:cNvSpPr/>
            <p:nvPr/>
          </p:nvSpPr>
          <p:spPr>
            <a:xfrm>
              <a:off x="-5004089" y="1760904"/>
              <a:ext cx="1070435" cy="605692"/>
            </a:xfrm>
            <a:custGeom>
              <a:avLst/>
              <a:gdLst>
                <a:gd name="connsiteX0" fmla="*/ 1070924 w 1070435"/>
                <a:gd name="connsiteY0" fmla="*/ 14165 h 605692"/>
                <a:gd name="connsiteX1" fmla="*/ 1045507 w 1070435"/>
                <a:gd name="connsiteY1" fmla="*/ 0 h 605692"/>
                <a:gd name="connsiteX2" fmla="*/ 0 w 1070435"/>
                <a:gd name="connsiteY2" fmla="*/ 594946 h 605692"/>
                <a:gd name="connsiteX3" fmla="*/ 25417 w 1070435"/>
                <a:gd name="connsiteY3" fmla="*/ 609600 h 605692"/>
              </a:gdLst>
              <a:ahLst/>
              <a:cxnLst>
                <a:cxn ang="0">
                  <a:pos x="connsiteX0" y="connsiteY0"/>
                </a:cxn>
                <a:cxn ang="0">
                  <a:pos x="connsiteX1" y="connsiteY1"/>
                </a:cxn>
                <a:cxn ang="0">
                  <a:pos x="connsiteX2" y="connsiteY2"/>
                </a:cxn>
                <a:cxn ang="0">
                  <a:pos x="connsiteX3" y="connsiteY3"/>
                </a:cxn>
              </a:cxnLst>
              <a:rect l="l" t="t" r="r" b="b"/>
              <a:pathLst>
                <a:path w="1070435" h="605692">
                  <a:moveTo>
                    <a:pt x="1070924" y="14165"/>
                  </a:moveTo>
                  <a:lnTo>
                    <a:pt x="1045507" y="0"/>
                  </a:lnTo>
                  <a:lnTo>
                    <a:pt x="0" y="594946"/>
                  </a:lnTo>
                  <a:lnTo>
                    <a:pt x="25417" y="6096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3" name="Freeform 352">
              <a:extLst>
                <a:ext uri="{FF2B5EF4-FFF2-40B4-BE49-F238E27FC236}">
                  <a16:creationId xmlns:a16="http://schemas.microsoft.com/office/drawing/2014/main" id="{2ACCB254-54B3-514F-8871-5B0B328E5456}"/>
                </a:ext>
              </a:extLst>
            </p:cNvPr>
            <p:cNvSpPr/>
            <p:nvPr/>
          </p:nvSpPr>
          <p:spPr>
            <a:xfrm>
              <a:off x="-5004089" y="2355850"/>
              <a:ext cx="24439" cy="39077"/>
            </a:xfrm>
            <a:custGeom>
              <a:avLst/>
              <a:gdLst>
                <a:gd name="connsiteX0" fmla="*/ 25417 w 24439"/>
                <a:gd name="connsiteY0" fmla="*/ 43473 h 39076"/>
                <a:gd name="connsiteX1" fmla="*/ 0 w 24439"/>
                <a:gd name="connsiteY1" fmla="*/ 28819 h 39076"/>
                <a:gd name="connsiteX2" fmla="*/ 0 w 24439"/>
                <a:gd name="connsiteY2" fmla="*/ 0 h 39076"/>
                <a:gd name="connsiteX3" fmla="*/ 25417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25417" y="43473"/>
                  </a:moveTo>
                  <a:lnTo>
                    <a:pt x="0" y="28819"/>
                  </a:lnTo>
                  <a:lnTo>
                    <a:pt x="0" y="0"/>
                  </a:lnTo>
                  <a:lnTo>
                    <a:pt x="25417"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4" name="Freeform 353">
              <a:extLst>
                <a:ext uri="{FF2B5EF4-FFF2-40B4-BE49-F238E27FC236}">
                  <a16:creationId xmlns:a16="http://schemas.microsoft.com/office/drawing/2014/main" id="{7B1F4EAB-F97D-2644-89BC-9DCA055B256D}"/>
                </a:ext>
              </a:extLst>
            </p:cNvPr>
            <p:cNvSpPr/>
            <p:nvPr/>
          </p:nvSpPr>
          <p:spPr>
            <a:xfrm>
              <a:off x="-4978672" y="1775069"/>
              <a:ext cx="1041108" cy="620346"/>
            </a:xfrm>
            <a:custGeom>
              <a:avLst/>
              <a:gdLst>
                <a:gd name="connsiteX0" fmla="*/ 1045508 w 1041108"/>
                <a:gd name="connsiteY0" fmla="*/ 0 h 620346"/>
                <a:gd name="connsiteX1" fmla="*/ 1045508 w 1041108"/>
                <a:gd name="connsiteY1" fmla="*/ 28819 h 620346"/>
                <a:gd name="connsiteX2" fmla="*/ 205778 w 1041108"/>
                <a:gd name="connsiteY2" fmla="*/ 506046 h 620346"/>
                <a:gd name="connsiteX3" fmla="*/ 184760 w 1041108"/>
                <a:gd name="connsiteY3" fmla="*/ 493835 h 620346"/>
                <a:gd name="connsiteX4" fmla="*/ 92380 w 1041108"/>
                <a:gd name="connsiteY4" fmla="*/ 547077 h 620346"/>
                <a:gd name="connsiteX5" fmla="*/ 92380 w 1041108"/>
                <a:gd name="connsiteY5" fmla="*/ 547077 h 620346"/>
                <a:gd name="connsiteX6" fmla="*/ 92380 w 1041108"/>
                <a:gd name="connsiteY6" fmla="*/ 571012 h 620346"/>
                <a:gd name="connsiteX7" fmla="*/ 0 w 1041108"/>
                <a:gd name="connsiteY7" fmla="*/ 624254 h 620346"/>
                <a:gd name="connsiteX8" fmla="*/ 0 w 1041108"/>
                <a:gd name="connsiteY8" fmla="*/ 595435 h 62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108" h="620346">
                  <a:moveTo>
                    <a:pt x="1045508" y="0"/>
                  </a:moveTo>
                  <a:lnTo>
                    <a:pt x="1045508" y="28819"/>
                  </a:lnTo>
                  <a:lnTo>
                    <a:pt x="205778" y="506046"/>
                  </a:lnTo>
                  <a:lnTo>
                    <a:pt x="184760" y="493835"/>
                  </a:lnTo>
                  <a:lnTo>
                    <a:pt x="92380" y="547077"/>
                  </a:lnTo>
                  <a:lnTo>
                    <a:pt x="92380" y="547077"/>
                  </a:lnTo>
                  <a:lnTo>
                    <a:pt x="92380" y="571012"/>
                  </a:lnTo>
                  <a:lnTo>
                    <a:pt x="0" y="624254"/>
                  </a:lnTo>
                  <a:lnTo>
                    <a:pt x="0" y="595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5" name="Freeform 354">
              <a:extLst>
                <a:ext uri="{FF2B5EF4-FFF2-40B4-BE49-F238E27FC236}">
                  <a16:creationId xmlns:a16="http://schemas.microsoft.com/office/drawing/2014/main" id="{73C3AE13-761F-0D4E-9B55-B8360A9B2287}"/>
                </a:ext>
              </a:extLst>
            </p:cNvPr>
            <p:cNvSpPr/>
            <p:nvPr/>
          </p:nvSpPr>
          <p:spPr>
            <a:xfrm>
              <a:off x="-4892158" y="1825381"/>
              <a:ext cx="1070435" cy="605692"/>
            </a:xfrm>
            <a:custGeom>
              <a:avLst/>
              <a:gdLst>
                <a:gd name="connsiteX0" fmla="*/ 1071413 w 1070435"/>
                <a:gd name="connsiteY0" fmla="*/ 14654 h 605692"/>
                <a:gd name="connsiteX1" fmla="*/ 1045996 w 1070435"/>
                <a:gd name="connsiteY1" fmla="*/ 0 h 605692"/>
                <a:gd name="connsiteX2" fmla="*/ 0 w 1070435"/>
                <a:gd name="connsiteY2" fmla="*/ 595435 h 605692"/>
                <a:gd name="connsiteX3" fmla="*/ 25417 w 1070435"/>
                <a:gd name="connsiteY3" fmla="*/ 610088 h 605692"/>
              </a:gdLst>
              <a:ahLst/>
              <a:cxnLst>
                <a:cxn ang="0">
                  <a:pos x="connsiteX0" y="connsiteY0"/>
                </a:cxn>
                <a:cxn ang="0">
                  <a:pos x="connsiteX1" y="connsiteY1"/>
                </a:cxn>
                <a:cxn ang="0">
                  <a:pos x="connsiteX2" y="connsiteY2"/>
                </a:cxn>
                <a:cxn ang="0">
                  <a:pos x="connsiteX3" y="connsiteY3"/>
                </a:cxn>
              </a:cxnLst>
              <a:rect l="l" t="t" r="r" b="b"/>
              <a:pathLst>
                <a:path w="1070435" h="605692">
                  <a:moveTo>
                    <a:pt x="1071413" y="14654"/>
                  </a:moveTo>
                  <a:lnTo>
                    <a:pt x="1045996" y="0"/>
                  </a:lnTo>
                  <a:lnTo>
                    <a:pt x="0" y="595435"/>
                  </a:lnTo>
                  <a:lnTo>
                    <a:pt x="25417" y="61008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6" name="Freeform 355">
              <a:extLst>
                <a:ext uri="{FF2B5EF4-FFF2-40B4-BE49-F238E27FC236}">
                  <a16:creationId xmlns:a16="http://schemas.microsoft.com/office/drawing/2014/main" id="{E829BF0B-585B-9B43-8BF7-74A98991780D}"/>
                </a:ext>
              </a:extLst>
            </p:cNvPr>
            <p:cNvSpPr/>
            <p:nvPr/>
          </p:nvSpPr>
          <p:spPr>
            <a:xfrm>
              <a:off x="-4866741" y="1840035"/>
              <a:ext cx="1045996" cy="620346"/>
            </a:xfrm>
            <a:custGeom>
              <a:avLst/>
              <a:gdLst>
                <a:gd name="connsiteX0" fmla="*/ 1045996 w 1045996"/>
                <a:gd name="connsiteY0" fmla="*/ 28331 h 620346"/>
                <a:gd name="connsiteX1" fmla="*/ 1045996 w 1045996"/>
                <a:gd name="connsiteY1" fmla="*/ 0 h 620346"/>
                <a:gd name="connsiteX2" fmla="*/ 0 w 1045996"/>
                <a:gd name="connsiteY2" fmla="*/ 595435 h 620346"/>
                <a:gd name="connsiteX3" fmla="*/ 0 w 1045996"/>
                <a:gd name="connsiteY3" fmla="*/ 623765 h 620346"/>
              </a:gdLst>
              <a:ahLst/>
              <a:cxnLst>
                <a:cxn ang="0">
                  <a:pos x="connsiteX0" y="connsiteY0"/>
                </a:cxn>
                <a:cxn ang="0">
                  <a:pos x="connsiteX1" y="connsiteY1"/>
                </a:cxn>
                <a:cxn ang="0">
                  <a:pos x="connsiteX2" y="connsiteY2"/>
                </a:cxn>
                <a:cxn ang="0">
                  <a:pos x="connsiteX3" y="connsiteY3"/>
                </a:cxn>
              </a:cxnLst>
              <a:rect l="l" t="t" r="r" b="b"/>
              <a:pathLst>
                <a:path w="1045996" h="620346">
                  <a:moveTo>
                    <a:pt x="1045996" y="28331"/>
                  </a:moveTo>
                  <a:lnTo>
                    <a:pt x="1045996" y="0"/>
                  </a:lnTo>
                  <a:lnTo>
                    <a:pt x="0" y="595435"/>
                  </a:lnTo>
                  <a:lnTo>
                    <a:pt x="0" y="62376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7" name="Freeform 356">
              <a:extLst>
                <a:ext uri="{FF2B5EF4-FFF2-40B4-BE49-F238E27FC236}">
                  <a16:creationId xmlns:a16="http://schemas.microsoft.com/office/drawing/2014/main" id="{8B1A73E2-7B94-5C4A-B891-5D9F8BE9B124}"/>
                </a:ext>
              </a:extLst>
            </p:cNvPr>
            <p:cNvSpPr/>
            <p:nvPr/>
          </p:nvSpPr>
          <p:spPr>
            <a:xfrm>
              <a:off x="-4892158" y="2420815"/>
              <a:ext cx="24439" cy="39077"/>
            </a:xfrm>
            <a:custGeom>
              <a:avLst/>
              <a:gdLst>
                <a:gd name="connsiteX0" fmla="*/ 25417 w 24439"/>
                <a:gd name="connsiteY0" fmla="*/ 42985 h 39076"/>
                <a:gd name="connsiteX1" fmla="*/ 0 w 24439"/>
                <a:gd name="connsiteY1" fmla="*/ 28331 h 39076"/>
                <a:gd name="connsiteX2" fmla="*/ 0 w 24439"/>
                <a:gd name="connsiteY2" fmla="*/ 0 h 39076"/>
                <a:gd name="connsiteX3" fmla="*/ 25417 w 24439"/>
                <a:gd name="connsiteY3" fmla="*/ 14654 h 39076"/>
              </a:gdLst>
              <a:ahLst/>
              <a:cxnLst>
                <a:cxn ang="0">
                  <a:pos x="connsiteX0" y="connsiteY0"/>
                </a:cxn>
                <a:cxn ang="0">
                  <a:pos x="connsiteX1" y="connsiteY1"/>
                </a:cxn>
                <a:cxn ang="0">
                  <a:pos x="connsiteX2" y="connsiteY2"/>
                </a:cxn>
                <a:cxn ang="0">
                  <a:pos x="connsiteX3" y="connsiteY3"/>
                </a:cxn>
              </a:cxnLst>
              <a:rect l="l" t="t" r="r" b="b"/>
              <a:pathLst>
                <a:path w="24439" h="39076">
                  <a:moveTo>
                    <a:pt x="25417" y="42985"/>
                  </a:moveTo>
                  <a:lnTo>
                    <a:pt x="0" y="28331"/>
                  </a:lnTo>
                  <a:lnTo>
                    <a:pt x="0" y="0"/>
                  </a:lnTo>
                  <a:lnTo>
                    <a:pt x="25417" y="1465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8" name="Freeform 357">
              <a:extLst>
                <a:ext uri="{FF2B5EF4-FFF2-40B4-BE49-F238E27FC236}">
                  <a16:creationId xmlns:a16="http://schemas.microsoft.com/office/drawing/2014/main" id="{19F9CAF8-2B34-F241-BFB8-E803D0D6049E}"/>
                </a:ext>
              </a:extLst>
            </p:cNvPr>
            <p:cNvSpPr/>
            <p:nvPr/>
          </p:nvSpPr>
          <p:spPr>
            <a:xfrm>
              <a:off x="-4978672" y="2355850"/>
              <a:ext cx="112420" cy="63500"/>
            </a:xfrm>
            <a:custGeom>
              <a:avLst/>
              <a:gdLst>
                <a:gd name="connsiteX0" fmla="*/ 112420 w 112420"/>
                <a:gd name="connsiteY0" fmla="*/ 50312 h 63500"/>
                <a:gd name="connsiteX1" fmla="*/ 24928 w 112420"/>
                <a:gd name="connsiteY1" fmla="*/ 0 h 63500"/>
                <a:gd name="connsiteX2" fmla="*/ 0 w 112420"/>
                <a:gd name="connsiteY2" fmla="*/ 14654 h 63500"/>
                <a:gd name="connsiteX3" fmla="*/ 87003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112420" y="50312"/>
                  </a:moveTo>
                  <a:lnTo>
                    <a:pt x="24928" y="0"/>
                  </a:lnTo>
                  <a:lnTo>
                    <a:pt x="0" y="14654"/>
                  </a:lnTo>
                  <a:lnTo>
                    <a:pt x="87003"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59" name="Freeform 358">
              <a:extLst>
                <a:ext uri="{FF2B5EF4-FFF2-40B4-BE49-F238E27FC236}">
                  <a16:creationId xmlns:a16="http://schemas.microsoft.com/office/drawing/2014/main" id="{EAE1D87C-FE51-A748-8D1D-1AFEAEAA10B7}"/>
                </a:ext>
              </a:extLst>
            </p:cNvPr>
            <p:cNvSpPr/>
            <p:nvPr/>
          </p:nvSpPr>
          <p:spPr>
            <a:xfrm>
              <a:off x="-4978672" y="2370504"/>
              <a:ext cx="83093" cy="78154"/>
            </a:xfrm>
            <a:custGeom>
              <a:avLst/>
              <a:gdLst>
                <a:gd name="connsiteX0" fmla="*/ 87003 w 83093"/>
                <a:gd name="connsiteY0" fmla="*/ 49823 h 78153"/>
                <a:gd name="connsiteX1" fmla="*/ 0 w 83093"/>
                <a:gd name="connsiteY1" fmla="*/ 0 h 78153"/>
                <a:gd name="connsiteX2" fmla="*/ 0 w 83093"/>
                <a:gd name="connsiteY2" fmla="*/ 28819 h 78153"/>
                <a:gd name="connsiteX3" fmla="*/ 86515 w 83093"/>
                <a:gd name="connsiteY3" fmla="*/ 78642 h 78153"/>
              </a:gdLst>
              <a:ahLst/>
              <a:cxnLst>
                <a:cxn ang="0">
                  <a:pos x="connsiteX0" y="connsiteY0"/>
                </a:cxn>
                <a:cxn ang="0">
                  <a:pos x="connsiteX1" y="connsiteY1"/>
                </a:cxn>
                <a:cxn ang="0">
                  <a:pos x="connsiteX2" y="connsiteY2"/>
                </a:cxn>
                <a:cxn ang="0">
                  <a:pos x="connsiteX3" y="connsiteY3"/>
                </a:cxn>
              </a:cxnLst>
              <a:rect l="l" t="t" r="r" b="b"/>
              <a:pathLst>
                <a:path w="83093" h="78153">
                  <a:moveTo>
                    <a:pt x="87003" y="49823"/>
                  </a:moveTo>
                  <a:lnTo>
                    <a:pt x="0" y="0"/>
                  </a:lnTo>
                  <a:lnTo>
                    <a:pt x="0" y="28819"/>
                  </a:lnTo>
                  <a:lnTo>
                    <a:pt x="86515" y="786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0" name="Freeform 359">
              <a:extLst>
                <a:ext uri="{FF2B5EF4-FFF2-40B4-BE49-F238E27FC236}">
                  <a16:creationId xmlns:a16="http://schemas.microsoft.com/office/drawing/2014/main" id="{CF3B9AC6-C596-F240-AFE2-7910FF7629DF}"/>
                </a:ext>
              </a:extLst>
            </p:cNvPr>
            <p:cNvSpPr/>
            <p:nvPr/>
          </p:nvSpPr>
          <p:spPr>
            <a:xfrm>
              <a:off x="-3958582" y="1775069"/>
              <a:ext cx="112420" cy="63500"/>
            </a:xfrm>
            <a:custGeom>
              <a:avLst/>
              <a:gdLst>
                <a:gd name="connsiteX0" fmla="*/ 112420 w 112420"/>
                <a:gd name="connsiteY0" fmla="*/ 50312 h 63500"/>
                <a:gd name="connsiteX1" fmla="*/ 25417 w 112420"/>
                <a:gd name="connsiteY1" fmla="*/ 0 h 63500"/>
                <a:gd name="connsiteX2" fmla="*/ 0 w 112420"/>
                <a:gd name="connsiteY2" fmla="*/ 14654 h 63500"/>
                <a:gd name="connsiteX3" fmla="*/ 87004 w 112420"/>
                <a:gd name="connsiteY3" fmla="*/ 64477 h 63500"/>
              </a:gdLst>
              <a:ahLst/>
              <a:cxnLst>
                <a:cxn ang="0">
                  <a:pos x="connsiteX0" y="connsiteY0"/>
                </a:cxn>
                <a:cxn ang="0">
                  <a:pos x="connsiteX1" y="connsiteY1"/>
                </a:cxn>
                <a:cxn ang="0">
                  <a:pos x="connsiteX2" y="connsiteY2"/>
                </a:cxn>
                <a:cxn ang="0">
                  <a:pos x="connsiteX3" y="connsiteY3"/>
                </a:cxn>
              </a:cxnLst>
              <a:rect l="l" t="t" r="r" b="b"/>
              <a:pathLst>
                <a:path w="112420" h="63500">
                  <a:moveTo>
                    <a:pt x="112420" y="50312"/>
                  </a:moveTo>
                  <a:lnTo>
                    <a:pt x="25417" y="0"/>
                  </a:lnTo>
                  <a:lnTo>
                    <a:pt x="0" y="14654"/>
                  </a:lnTo>
                  <a:lnTo>
                    <a:pt x="87004"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1" name="Freeform 360">
              <a:extLst>
                <a:ext uri="{FF2B5EF4-FFF2-40B4-BE49-F238E27FC236}">
                  <a16:creationId xmlns:a16="http://schemas.microsoft.com/office/drawing/2014/main" id="{85684306-0209-C547-9EAE-CAE015E551CE}"/>
                </a:ext>
              </a:extLst>
            </p:cNvPr>
            <p:cNvSpPr/>
            <p:nvPr/>
          </p:nvSpPr>
          <p:spPr>
            <a:xfrm>
              <a:off x="-3958582" y="1789723"/>
              <a:ext cx="83093" cy="63500"/>
            </a:xfrm>
            <a:custGeom>
              <a:avLst/>
              <a:gdLst>
                <a:gd name="connsiteX0" fmla="*/ 87004 w 83093"/>
                <a:gd name="connsiteY0" fmla="*/ 49823 h 63500"/>
                <a:gd name="connsiteX1" fmla="*/ 0 w 83093"/>
                <a:gd name="connsiteY1" fmla="*/ 0 h 63500"/>
                <a:gd name="connsiteX2" fmla="*/ 0 w 83093"/>
                <a:gd name="connsiteY2" fmla="*/ 28819 h 63500"/>
                <a:gd name="connsiteX3" fmla="*/ 62076 w 83093"/>
                <a:gd name="connsiteY3" fmla="*/ 64477 h 63500"/>
              </a:gdLst>
              <a:ahLst/>
              <a:cxnLst>
                <a:cxn ang="0">
                  <a:pos x="connsiteX0" y="connsiteY0"/>
                </a:cxn>
                <a:cxn ang="0">
                  <a:pos x="connsiteX1" y="connsiteY1"/>
                </a:cxn>
                <a:cxn ang="0">
                  <a:pos x="connsiteX2" y="connsiteY2"/>
                </a:cxn>
                <a:cxn ang="0">
                  <a:pos x="connsiteX3" y="connsiteY3"/>
                </a:cxn>
              </a:cxnLst>
              <a:rect l="l" t="t" r="r" b="b"/>
              <a:pathLst>
                <a:path w="83093" h="63500">
                  <a:moveTo>
                    <a:pt x="87004" y="49823"/>
                  </a:moveTo>
                  <a:lnTo>
                    <a:pt x="0" y="0"/>
                  </a:lnTo>
                  <a:lnTo>
                    <a:pt x="0" y="28819"/>
                  </a:lnTo>
                  <a:lnTo>
                    <a:pt x="62076" y="644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2" name="Freeform 361">
              <a:extLst>
                <a:ext uri="{FF2B5EF4-FFF2-40B4-BE49-F238E27FC236}">
                  <a16:creationId xmlns:a16="http://schemas.microsoft.com/office/drawing/2014/main" id="{BA81F289-4973-024B-8DBA-74FBAE3E735D}"/>
                </a:ext>
              </a:extLst>
            </p:cNvPr>
            <p:cNvSpPr/>
            <p:nvPr/>
          </p:nvSpPr>
          <p:spPr>
            <a:xfrm>
              <a:off x="-3830031" y="1693496"/>
              <a:ext cx="29327" cy="410308"/>
            </a:xfrm>
            <a:custGeom>
              <a:avLst/>
              <a:gdLst>
                <a:gd name="connsiteX0" fmla="*/ 0 w 29326"/>
                <a:gd name="connsiteY0" fmla="*/ 397119 h 410307"/>
                <a:gd name="connsiteX1" fmla="*/ 0 w 29326"/>
                <a:gd name="connsiteY1" fmla="*/ 0 h 410307"/>
                <a:gd name="connsiteX2" fmla="*/ 30793 w 29326"/>
                <a:gd name="connsiteY2" fmla="*/ 17096 h 410307"/>
                <a:gd name="connsiteX3" fmla="*/ 30793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793" y="17096"/>
                  </a:lnTo>
                  <a:lnTo>
                    <a:pt x="30793"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3" name="Freeform 362">
              <a:extLst>
                <a:ext uri="{FF2B5EF4-FFF2-40B4-BE49-F238E27FC236}">
                  <a16:creationId xmlns:a16="http://schemas.microsoft.com/office/drawing/2014/main" id="{D8926E0B-F060-794D-ADE4-0B97707FBD55}"/>
                </a:ext>
              </a:extLst>
            </p:cNvPr>
            <p:cNvSpPr/>
            <p:nvPr/>
          </p:nvSpPr>
          <p:spPr>
            <a:xfrm>
              <a:off x="-3799238" y="1693496"/>
              <a:ext cx="29327" cy="410308"/>
            </a:xfrm>
            <a:custGeom>
              <a:avLst/>
              <a:gdLst>
                <a:gd name="connsiteX0" fmla="*/ 29816 w 29326"/>
                <a:gd name="connsiteY0" fmla="*/ 0 h 410307"/>
                <a:gd name="connsiteX1" fmla="*/ 29816 w 29326"/>
                <a:gd name="connsiteY1" fmla="*/ 397119 h 410307"/>
                <a:gd name="connsiteX2" fmla="*/ 0 w 29326"/>
                <a:gd name="connsiteY2" fmla="*/ 414215 h 410307"/>
                <a:gd name="connsiteX3" fmla="*/ 0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215"/>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4" name="Freeform 363">
              <a:extLst>
                <a:ext uri="{FF2B5EF4-FFF2-40B4-BE49-F238E27FC236}">
                  <a16:creationId xmlns:a16="http://schemas.microsoft.com/office/drawing/2014/main" id="{FADE0447-F17E-F447-8DE9-EA8E861481A8}"/>
                </a:ext>
              </a:extLst>
            </p:cNvPr>
            <p:cNvSpPr/>
            <p:nvPr/>
          </p:nvSpPr>
          <p:spPr>
            <a:xfrm>
              <a:off x="-3830031" y="1676400"/>
              <a:ext cx="58654" cy="34192"/>
            </a:xfrm>
            <a:custGeom>
              <a:avLst/>
              <a:gdLst>
                <a:gd name="connsiteX0" fmla="*/ 30304 w 58653"/>
                <a:gd name="connsiteY0" fmla="*/ 0 h 34192"/>
                <a:gd name="connsiteX1" fmla="*/ 0 w 58653"/>
                <a:gd name="connsiteY1" fmla="*/ 17096 h 34192"/>
                <a:gd name="connsiteX2" fmla="*/ 30793 w 58653"/>
                <a:gd name="connsiteY2" fmla="*/ 34192 h 34192"/>
                <a:gd name="connsiteX3" fmla="*/ 60609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30304" y="0"/>
                  </a:moveTo>
                  <a:lnTo>
                    <a:pt x="0" y="17096"/>
                  </a:lnTo>
                  <a:lnTo>
                    <a:pt x="30793" y="34192"/>
                  </a:lnTo>
                  <a:lnTo>
                    <a:pt x="60609"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5" name="Freeform 364">
              <a:extLst>
                <a:ext uri="{FF2B5EF4-FFF2-40B4-BE49-F238E27FC236}">
                  <a16:creationId xmlns:a16="http://schemas.microsoft.com/office/drawing/2014/main" id="{21404EBE-13D5-864C-A403-DBC87E79660B}"/>
                </a:ext>
              </a:extLst>
            </p:cNvPr>
            <p:cNvSpPr/>
            <p:nvPr/>
          </p:nvSpPr>
          <p:spPr>
            <a:xfrm>
              <a:off x="-3968357" y="1614365"/>
              <a:ext cx="136859" cy="112346"/>
            </a:xfrm>
            <a:custGeom>
              <a:avLst/>
              <a:gdLst>
                <a:gd name="connsiteX0" fmla="*/ 0 w 136859"/>
                <a:gd name="connsiteY0" fmla="*/ 38100 h 112346"/>
                <a:gd name="connsiteX1" fmla="*/ 0 w 136859"/>
                <a:gd name="connsiteY1" fmla="*/ 0 h 112346"/>
                <a:gd name="connsiteX2" fmla="*/ 138326 w 136859"/>
                <a:gd name="connsiteY2" fmla="*/ 79131 h 112346"/>
                <a:gd name="connsiteX3" fmla="*/ 138814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0" y="38100"/>
                  </a:moveTo>
                  <a:lnTo>
                    <a:pt x="0" y="0"/>
                  </a:lnTo>
                  <a:lnTo>
                    <a:pt x="138326" y="79131"/>
                  </a:lnTo>
                  <a:lnTo>
                    <a:pt x="138814"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6" name="Freeform 365">
              <a:extLst>
                <a:ext uri="{FF2B5EF4-FFF2-40B4-BE49-F238E27FC236}">
                  <a16:creationId xmlns:a16="http://schemas.microsoft.com/office/drawing/2014/main" id="{76404466-5484-F543-8411-1932D91BF36F}"/>
                </a:ext>
              </a:extLst>
            </p:cNvPr>
            <p:cNvSpPr/>
            <p:nvPr/>
          </p:nvSpPr>
          <p:spPr>
            <a:xfrm>
              <a:off x="-3968357" y="1596781"/>
              <a:ext cx="166186" cy="92808"/>
            </a:xfrm>
            <a:custGeom>
              <a:avLst/>
              <a:gdLst>
                <a:gd name="connsiteX0" fmla="*/ 29816 w 166186"/>
                <a:gd name="connsiteY0" fmla="*/ 0 h 92807"/>
                <a:gd name="connsiteX1" fmla="*/ 0 w 166186"/>
                <a:gd name="connsiteY1" fmla="*/ 17585 h 92807"/>
                <a:gd name="connsiteX2" fmla="*/ 138326 w 166186"/>
                <a:gd name="connsiteY2" fmla="*/ 96715 h 92807"/>
                <a:gd name="connsiteX3" fmla="*/ 168630 w 166186"/>
                <a:gd name="connsiteY3" fmla="*/ 79619 h 92807"/>
              </a:gdLst>
              <a:ahLst/>
              <a:cxnLst>
                <a:cxn ang="0">
                  <a:pos x="connsiteX0" y="connsiteY0"/>
                </a:cxn>
                <a:cxn ang="0">
                  <a:pos x="connsiteX1" y="connsiteY1"/>
                </a:cxn>
                <a:cxn ang="0">
                  <a:pos x="connsiteX2" y="connsiteY2"/>
                </a:cxn>
                <a:cxn ang="0">
                  <a:pos x="connsiteX3" y="connsiteY3"/>
                </a:cxn>
              </a:cxnLst>
              <a:rect l="l" t="t" r="r" b="b"/>
              <a:pathLst>
                <a:path w="166186" h="92807">
                  <a:moveTo>
                    <a:pt x="29816" y="0"/>
                  </a:moveTo>
                  <a:lnTo>
                    <a:pt x="0" y="17585"/>
                  </a:lnTo>
                  <a:lnTo>
                    <a:pt x="138326" y="96715"/>
                  </a:lnTo>
                  <a:lnTo>
                    <a:pt x="168630" y="796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7" name="Freeform 366">
              <a:extLst>
                <a:ext uri="{FF2B5EF4-FFF2-40B4-BE49-F238E27FC236}">
                  <a16:creationId xmlns:a16="http://schemas.microsoft.com/office/drawing/2014/main" id="{2B289EFB-9FB0-C640-A0E0-BAC2C3D252BE}"/>
                </a:ext>
              </a:extLst>
            </p:cNvPr>
            <p:cNvSpPr/>
            <p:nvPr/>
          </p:nvSpPr>
          <p:spPr>
            <a:xfrm>
              <a:off x="-3993285" y="1750646"/>
              <a:ext cx="151523" cy="180731"/>
            </a:xfrm>
            <a:custGeom>
              <a:avLst/>
              <a:gdLst>
                <a:gd name="connsiteX0" fmla="*/ 152989 w 151522"/>
                <a:gd name="connsiteY0" fmla="*/ 93785 h 180730"/>
                <a:gd name="connsiteX1" fmla="*/ 152989 w 151522"/>
                <a:gd name="connsiteY1" fmla="*/ 0 h 180730"/>
                <a:gd name="connsiteX2" fmla="*/ 0 w 151522"/>
                <a:gd name="connsiteY2" fmla="*/ 86946 h 180730"/>
                <a:gd name="connsiteX3" fmla="*/ 0 w 151522"/>
                <a:gd name="connsiteY3" fmla="*/ 181219 h 180730"/>
              </a:gdLst>
              <a:ahLst/>
              <a:cxnLst>
                <a:cxn ang="0">
                  <a:pos x="connsiteX0" y="connsiteY0"/>
                </a:cxn>
                <a:cxn ang="0">
                  <a:pos x="connsiteX1" y="connsiteY1"/>
                </a:cxn>
                <a:cxn ang="0">
                  <a:pos x="connsiteX2" y="connsiteY2"/>
                </a:cxn>
                <a:cxn ang="0">
                  <a:pos x="connsiteX3" y="connsiteY3"/>
                </a:cxn>
              </a:cxnLst>
              <a:rect l="l" t="t" r="r" b="b"/>
              <a:pathLst>
                <a:path w="151522" h="180730">
                  <a:moveTo>
                    <a:pt x="152989" y="93785"/>
                  </a:moveTo>
                  <a:lnTo>
                    <a:pt x="152989" y="0"/>
                  </a:lnTo>
                  <a:lnTo>
                    <a:pt x="0" y="86946"/>
                  </a:lnTo>
                  <a:lnTo>
                    <a:pt x="0" y="1812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8" name="Freeform 367">
              <a:extLst>
                <a:ext uri="{FF2B5EF4-FFF2-40B4-BE49-F238E27FC236}">
                  <a16:creationId xmlns:a16="http://schemas.microsoft.com/office/drawing/2014/main" id="{0595AA38-B5B2-0349-AA2E-7E4B6262CC7B}"/>
                </a:ext>
              </a:extLst>
            </p:cNvPr>
            <p:cNvSpPr/>
            <p:nvPr/>
          </p:nvSpPr>
          <p:spPr>
            <a:xfrm>
              <a:off x="-4119391" y="1764811"/>
              <a:ext cx="122196" cy="166077"/>
            </a:xfrm>
            <a:custGeom>
              <a:avLst/>
              <a:gdLst>
                <a:gd name="connsiteX0" fmla="*/ 0 w 122195"/>
                <a:gd name="connsiteY0" fmla="*/ 0 h 166076"/>
                <a:gd name="connsiteX1" fmla="*/ 0 w 122195"/>
                <a:gd name="connsiteY1" fmla="*/ 94273 h 166076"/>
                <a:gd name="connsiteX2" fmla="*/ 126106 w 122195"/>
                <a:gd name="connsiteY2" fmla="*/ 167054 h 166076"/>
                <a:gd name="connsiteX3" fmla="*/ 126106 w 122195"/>
                <a:gd name="connsiteY3" fmla="*/ 72781 h 166076"/>
              </a:gdLst>
              <a:ahLst/>
              <a:cxnLst>
                <a:cxn ang="0">
                  <a:pos x="connsiteX0" y="connsiteY0"/>
                </a:cxn>
                <a:cxn ang="0">
                  <a:pos x="connsiteX1" y="connsiteY1"/>
                </a:cxn>
                <a:cxn ang="0">
                  <a:pos x="connsiteX2" y="connsiteY2"/>
                </a:cxn>
                <a:cxn ang="0">
                  <a:pos x="connsiteX3" y="connsiteY3"/>
                </a:cxn>
              </a:cxnLst>
              <a:rect l="l" t="t" r="r" b="b"/>
              <a:pathLst>
                <a:path w="122195" h="166076">
                  <a:moveTo>
                    <a:pt x="0" y="0"/>
                  </a:moveTo>
                  <a:lnTo>
                    <a:pt x="0" y="94273"/>
                  </a:lnTo>
                  <a:lnTo>
                    <a:pt x="126106" y="167054"/>
                  </a:lnTo>
                  <a:lnTo>
                    <a:pt x="126106" y="727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69" name="Freeform 368">
              <a:extLst>
                <a:ext uri="{FF2B5EF4-FFF2-40B4-BE49-F238E27FC236}">
                  <a16:creationId xmlns:a16="http://schemas.microsoft.com/office/drawing/2014/main" id="{52E0995F-FE8A-E441-9E07-74121C20478C}"/>
                </a:ext>
              </a:extLst>
            </p:cNvPr>
            <p:cNvSpPr/>
            <p:nvPr/>
          </p:nvSpPr>
          <p:spPr>
            <a:xfrm>
              <a:off x="-4119391" y="1677865"/>
              <a:ext cx="278606" cy="156308"/>
            </a:xfrm>
            <a:custGeom>
              <a:avLst/>
              <a:gdLst>
                <a:gd name="connsiteX0" fmla="*/ 152500 w 278606"/>
                <a:gd name="connsiteY0" fmla="*/ 0 h 156307"/>
                <a:gd name="connsiteX1" fmla="*/ 279095 w 278606"/>
                <a:gd name="connsiteY1" fmla="*/ 72781 h 156307"/>
                <a:gd name="connsiteX2" fmla="*/ 126106 w 278606"/>
                <a:gd name="connsiteY2" fmla="*/ 159727 h 156307"/>
                <a:gd name="connsiteX3" fmla="*/ 0 w 278606"/>
                <a:gd name="connsiteY3" fmla="*/ 86946 h 156307"/>
              </a:gdLst>
              <a:ahLst/>
              <a:cxnLst>
                <a:cxn ang="0">
                  <a:pos x="connsiteX0" y="connsiteY0"/>
                </a:cxn>
                <a:cxn ang="0">
                  <a:pos x="connsiteX1" y="connsiteY1"/>
                </a:cxn>
                <a:cxn ang="0">
                  <a:pos x="connsiteX2" y="connsiteY2"/>
                </a:cxn>
                <a:cxn ang="0">
                  <a:pos x="connsiteX3" y="connsiteY3"/>
                </a:cxn>
              </a:cxnLst>
              <a:rect l="l" t="t" r="r" b="b"/>
              <a:pathLst>
                <a:path w="278606" h="156307">
                  <a:moveTo>
                    <a:pt x="152500" y="0"/>
                  </a:moveTo>
                  <a:lnTo>
                    <a:pt x="279095" y="72781"/>
                  </a:lnTo>
                  <a:lnTo>
                    <a:pt x="126106" y="159727"/>
                  </a:lnTo>
                  <a:lnTo>
                    <a:pt x="0" y="869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0" name="Freeform 369">
              <a:extLst>
                <a:ext uri="{FF2B5EF4-FFF2-40B4-BE49-F238E27FC236}">
                  <a16:creationId xmlns:a16="http://schemas.microsoft.com/office/drawing/2014/main" id="{6FF5092A-12ED-904B-A249-EEF7BDDA014F}"/>
                </a:ext>
              </a:extLst>
            </p:cNvPr>
            <p:cNvSpPr/>
            <p:nvPr/>
          </p:nvSpPr>
          <p:spPr>
            <a:xfrm>
              <a:off x="-4082732" y="1825869"/>
              <a:ext cx="48878" cy="63500"/>
            </a:xfrm>
            <a:custGeom>
              <a:avLst/>
              <a:gdLst>
                <a:gd name="connsiteX0" fmla="*/ 0 w 48878"/>
                <a:gd name="connsiteY0" fmla="*/ 0 h 63500"/>
                <a:gd name="connsiteX1" fmla="*/ 0 w 48878"/>
                <a:gd name="connsiteY1" fmla="*/ 36146 h 63500"/>
                <a:gd name="connsiteX2" fmla="*/ 53277 w 48878"/>
                <a:gd name="connsiteY2" fmla="*/ 66919 h 63500"/>
                <a:gd name="connsiteX3" fmla="*/ 53277 w 48878"/>
                <a:gd name="connsiteY3" fmla="*/ 30773 h 63500"/>
              </a:gdLst>
              <a:ahLst/>
              <a:cxnLst>
                <a:cxn ang="0">
                  <a:pos x="connsiteX0" y="connsiteY0"/>
                </a:cxn>
                <a:cxn ang="0">
                  <a:pos x="connsiteX1" y="connsiteY1"/>
                </a:cxn>
                <a:cxn ang="0">
                  <a:pos x="connsiteX2" y="connsiteY2"/>
                </a:cxn>
                <a:cxn ang="0">
                  <a:pos x="connsiteX3" y="connsiteY3"/>
                </a:cxn>
              </a:cxnLst>
              <a:rect l="l" t="t" r="r" b="b"/>
              <a:pathLst>
                <a:path w="48878" h="63500">
                  <a:moveTo>
                    <a:pt x="0" y="0"/>
                  </a:moveTo>
                  <a:lnTo>
                    <a:pt x="0" y="36146"/>
                  </a:lnTo>
                  <a:lnTo>
                    <a:pt x="53277" y="66919"/>
                  </a:lnTo>
                  <a:lnTo>
                    <a:pt x="53277" y="307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1" name="Freeform 370">
              <a:extLst>
                <a:ext uri="{FF2B5EF4-FFF2-40B4-BE49-F238E27FC236}">
                  <a16:creationId xmlns:a16="http://schemas.microsoft.com/office/drawing/2014/main" id="{49FC56DA-0C53-9A4B-AE4C-BB689AC1C61C}"/>
                </a:ext>
              </a:extLst>
            </p:cNvPr>
            <p:cNvSpPr/>
            <p:nvPr/>
          </p:nvSpPr>
          <p:spPr>
            <a:xfrm>
              <a:off x="-4119391" y="1677865"/>
              <a:ext cx="278606" cy="156308"/>
            </a:xfrm>
            <a:custGeom>
              <a:avLst/>
              <a:gdLst>
                <a:gd name="connsiteX0" fmla="*/ 152500 w 278606"/>
                <a:gd name="connsiteY0" fmla="*/ 0 h 156307"/>
                <a:gd name="connsiteX1" fmla="*/ 0 w 278606"/>
                <a:gd name="connsiteY1" fmla="*/ 86946 h 156307"/>
                <a:gd name="connsiteX2" fmla="*/ 126106 w 278606"/>
                <a:gd name="connsiteY2" fmla="*/ 159727 h 156307"/>
                <a:gd name="connsiteX3" fmla="*/ 279095 w 278606"/>
                <a:gd name="connsiteY3" fmla="*/ 72292 h 156307"/>
                <a:gd name="connsiteX4" fmla="*/ 152500 w 278606"/>
                <a:gd name="connsiteY4" fmla="*/ 0 h 156307"/>
                <a:gd name="connsiteX5" fmla="*/ 39591 w 278606"/>
                <a:gd name="connsiteY5" fmla="*/ 87435 h 156307"/>
                <a:gd name="connsiteX6" fmla="*/ 152500 w 278606"/>
                <a:gd name="connsiteY6" fmla="*/ 22958 h 156307"/>
                <a:gd name="connsiteX7" fmla="*/ 239504 w 278606"/>
                <a:gd name="connsiteY7" fmla="*/ 72781 h 156307"/>
                <a:gd name="connsiteX8" fmla="*/ 126106 w 278606"/>
                <a:gd name="connsiteY8" fmla="*/ 137746 h 156307"/>
                <a:gd name="connsiteX9" fmla="*/ 39591 w 278606"/>
                <a:gd name="connsiteY9" fmla="*/ 87435 h 15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606" h="156307">
                  <a:moveTo>
                    <a:pt x="152500" y="0"/>
                  </a:moveTo>
                  <a:lnTo>
                    <a:pt x="0" y="86946"/>
                  </a:lnTo>
                  <a:lnTo>
                    <a:pt x="126106" y="159727"/>
                  </a:lnTo>
                  <a:lnTo>
                    <a:pt x="279095" y="72292"/>
                  </a:lnTo>
                  <a:lnTo>
                    <a:pt x="152500" y="0"/>
                  </a:lnTo>
                  <a:close/>
                  <a:moveTo>
                    <a:pt x="39591" y="87435"/>
                  </a:moveTo>
                  <a:lnTo>
                    <a:pt x="152500" y="22958"/>
                  </a:lnTo>
                  <a:lnTo>
                    <a:pt x="239504" y="72781"/>
                  </a:lnTo>
                  <a:lnTo>
                    <a:pt x="126106" y="137746"/>
                  </a:lnTo>
                  <a:lnTo>
                    <a:pt x="39591" y="874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2" name="Freeform 371">
              <a:extLst>
                <a:ext uri="{FF2B5EF4-FFF2-40B4-BE49-F238E27FC236}">
                  <a16:creationId xmlns:a16="http://schemas.microsoft.com/office/drawing/2014/main" id="{93411E78-02C4-6E45-B52C-BDBA881EC1EE}"/>
                </a:ext>
              </a:extLst>
            </p:cNvPr>
            <p:cNvSpPr/>
            <p:nvPr/>
          </p:nvSpPr>
          <p:spPr>
            <a:xfrm>
              <a:off x="-4033365" y="1810727"/>
              <a:ext cx="29327" cy="410308"/>
            </a:xfrm>
            <a:custGeom>
              <a:avLst/>
              <a:gdLst>
                <a:gd name="connsiteX0" fmla="*/ 0 w 29326"/>
                <a:gd name="connsiteY0" fmla="*/ 397119 h 410307"/>
                <a:gd name="connsiteX1" fmla="*/ 0 w 29326"/>
                <a:gd name="connsiteY1" fmla="*/ 0 h 410307"/>
                <a:gd name="connsiteX2" fmla="*/ 30304 w 29326"/>
                <a:gd name="connsiteY2" fmla="*/ 17096 h 410307"/>
                <a:gd name="connsiteX3" fmla="*/ 30304 w 29326"/>
                <a:gd name="connsiteY3" fmla="*/ 414215 h 410307"/>
              </a:gdLst>
              <a:ahLst/>
              <a:cxnLst>
                <a:cxn ang="0">
                  <a:pos x="connsiteX0" y="connsiteY0"/>
                </a:cxn>
                <a:cxn ang="0">
                  <a:pos x="connsiteX1" y="connsiteY1"/>
                </a:cxn>
                <a:cxn ang="0">
                  <a:pos x="connsiteX2" y="connsiteY2"/>
                </a:cxn>
                <a:cxn ang="0">
                  <a:pos x="connsiteX3" y="connsiteY3"/>
                </a:cxn>
              </a:cxnLst>
              <a:rect l="l" t="t" r="r" b="b"/>
              <a:pathLst>
                <a:path w="29326" h="410307">
                  <a:moveTo>
                    <a:pt x="0" y="397119"/>
                  </a:moveTo>
                  <a:lnTo>
                    <a:pt x="0" y="0"/>
                  </a:lnTo>
                  <a:lnTo>
                    <a:pt x="30304" y="17096"/>
                  </a:lnTo>
                  <a:lnTo>
                    <a:pt x="30304" y="4142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3" name="Freeform 372">
              <a:extLst>
                <a:ext uri="{FF2B5EF4-FFF2-40B4-BE49-F238E27FC236}">
                  <a16:creationId xmlns:a16="http://schemas.microsoft.com/office/drawing/2014/main" id="{70DFE32F-E40D-7D40-9487-B04F240746B0}"/>
                </a:ext>
              </a:extLst>
            </p:cNvPr>
            <p:cNvSpPr/>
            <p:nvPr/>
          </p:nvSpPr>
          <p:spPr>
            <a:xfrm>
              <a:off x="-4003061" y="1810727"/>
              <a:ext cx="29327" cy="410308"/>
            </a:xfrm>
            <a:custGeom>
              <a:avLst/>
              <a:gdLst>
                <a:gd name="connsiteX0" fmla="*/ 29816 w 29326"/>
                <a:gd name="connsiteY0" fmla="*/ 0 h 410307"/>
                <a:gd name="connsiteX1" fmla="*/ 29816 w 29326"/>
                <a:gd name="connsiteY1" fmla="*/ 397119 h 410307"/>
                <a:gd name="connsiteX2" fmla="*/ 0 w 29326"/>
                <a:gd name="connsiteY2" fmla="*/ 414215 h 410307"/>
                <a:gd name="connsiteX3" fmla="*/ 0 w 29326"/>
                <a:gd name="connsiteY3" fmla="*/ 17096 h 410307"/>
              </a:gdLst>
              <a:ahLst/>
              <a:cxnLst>
                <a:cxn ang="0">
                  <a:pos x="connsiteX0" y="connsiteY0"/>
                </a:cxn>
                <a:cxn ang="0">
                  <a:pos x="connsiteX1" y="connsiteY1"/>
                </a:cxn>
                <a:cxn ang="0">
                  <a:pos x="connsiteX2" y="connsiteY2"/>
                </a:cxn>
                <a:cxn ang="0">
                  <a:pos x="connsiteX3" y="connsiteY3"/>
                </a:cxn>
              </a:cxnLst>
              <a:rect l="l" t="t" r="r" b="b"/>
              <a:pathLst>
                <a:path w="29326" h="410307">
                  <a:moveTo>
                    <a:pt x="29816" y="0"/>
                  </a:moveTo>
                  <a:lnTo>
                    <a:pt x="29816" y="397119"/>
                  </a:lnTo>
                  <a:lnTo>
                    <a:pt x="0" y="414215"/>
                  </a:lnTo>
                  <a:lnTo>
                    <a:pt x="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4" name="Freeform 373">
              <a:extLst>
                <a:ext uri="{FF2B5EF4-FFF2-40B4-BE49-F238E27FC236}">
                  <a16:creationId xmlns:a16="http://schemas.microsoft.com/office/drawing/2014/main" id="{03E499B0-DB6D-EB46-A29E-F620976F7B99}"/>
                </a:ext>
              </a:extLst>
            </p:cNvPr>
            <p:cNvSpPr/>
            <p:nvPr/>
          </p:nvSpPr>
          <p:spPr>
            <a:xfrm>
              <a:off x="-4033365" y="1793631"/>
              <a:ext cx="58654" cy="34192"/>
            </a:xfrm>
            <a:custGeom>
              <a:avLst/>
              <a:gdLst>
                <a:gd name="connsiteX0" fmla="*/ 29816 w 58653"/>
                <a:gd name="connsiteY0" fmla="*/ 0 h 34192"/>
                <a:gd name="connsiteX1" fmla="*/ 0 w 58653"/>
                <a:gd name="connsiteY1" fmla="*/ 17096 h 34192"/>
                <a:gd name="connsiteX2" fmla="*/ 30304 w 58653"/>
                <a:gd name="connsiteY2" fmla="*/ 34192 h 34192"/>
                <a:gd name="connsiteX3" fmla="*/ 60120 w 58653"/>
                <a:gd name="connsiteY3" fmla="*/ 17096 h 34192"/>
              </a:gdLst>
              <a:ahLst/>
              <a:cxnLst>
                <a:cxn ang="0">
                  <a:pos x="connsiteX0" y="connsiteY0"/>
                </a:cxn>
                <a:cxn ang="0">
                  <a:pos x="connsiteX1" y="connsiteY1"/>
                </a:cxn>
                <a:cxn ang="0">
                  <a:pos x="connsiteX2" y="connsiteY2"/>
                </a:cxn>
                <a:cxn ang="0">
                  <a:pos x="connsiteX3" y="connsiteY3"/>
                </a:cxn>
              </a:cxnLst>
              <a:rect l="l" t="t" r="r" b="b"/>
              <a:pathLst>
                <a:path w="58653" h="34192">
                  <a:moveTo>
                    <a:pt x="29816" y="0"/>
                  </a:moveTo>
                  <a:lnTo>
                    <a:pt x="0" y="17096"/>
                  </a:lnTo>
                  <a:lnTo>
                    <a:pt x="30304" y="34192"/>
                  </a:lnTo>
                  <a:lnTo>
                    <a:pt x="60120"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5" name="Freeform 374">
              <a:extLst>
                <a:ext uri="{FF2B5EF4-FFF2-40B4-BE49-F238E27FC236}">
                  <a16:creationId xmlns:a16="http://schemas.microsoft.com/office/drawing/2014/main" id="{6B766410-1311-D145-B9F1-1AFA81AB5141}"/>
                </a:ext>
              </a:extLst>
            </p:cNvPr>
            <p:cNvSpPr/>
            <p:nvPr/>
          </p:nvSpPr>
          <p:spPr>
            <a:xfrm>
              <a:off x="-4172180" y="1731596"/>
              <a:ext cx="136859" cy="112346"/>
            </a:xfrm>
            <a:custGeom>
              <a:avLst/>
              <a:gdLst>
                <a:gd name="connsiteX0" fmla="*/ 0 w 136859"/>
                <a:gd name="connsiteY0" fmla="*/ 38588 h 112346"/>
                <a:gd name="connsiteX1" fmla="*/ 0 w 136859"/>
                <a:gd name="connsiteY1" fmla="*/ 0 h 112346"/>
                <a:gd name="connsiteX2" fmla="*/ 138814 w 136859"/>
                <a:gd name="connsiteY2" fmla="*/ 79131 h 112346"/>
                <a:gd name="connsiteX3" fmla="*/ 138814 w 136859"/>
                <a:gd name="connsiteY3" fmla="*/ 116742 h 112346"/>
              </a:gdLst>
              <a:ahLst/>
              <a:cxnLst>
                <a:cxn ang="0">
                  <a:pos x="connsiteX0" y="connsiteY0"/>
                </a:cxn>
                <a:cxn ang="0">
                  <a:pos x="connsiteX1" y="connsiteY1"/>
                </a:cxn>
                <a:cxn ang="0">
                  <a:pos x="connsiteX2" y="connsiteY2"/>
                </a:cxn>
                <a:cxn ang="0">
                  <a:pos x="connsiteX3" y="connsiteY3"/>
                </a:cxn>
              </a:cxnLst>
              <a:rect l="l" t="t" r="r" b="b"/>
              <a:pathLst>
                <a:path w="136859" h="112346">
                  <a:moveTo>
                    <a:pt x="0" y="38588"/>
                  </a:moveTo>
                  <a:lnTo>
                    <a:pt x="0" y="0"/>
                  </a:lnTo>
                  <a:lnTo>
                    <a:pt x="138814" y="79131"/>
                  </a:lnTo>
                  <a:lnTo>
                    <a:pt x="138814"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6" name="Freeform 375">
              <a:extLst>
                <a:ext uri="{FF2B5EF4-FFF2-40B4-BE49-F238E27FC236}">
                  <a16:creationId xmlns:a16="http://schemas.microsoft.com/office/drawing/2014/main" id="{D20FD597-D912-FA4E-821B-1E25F9B1EC14}"/>
                </a:ext>
              </a:extLst>
            </p:cNvPr>
            <p:cNvSpPr/>
            <p:nvPr/>
          </p:nvSpPr>
          <p:spPr>
            <a:xfrm>
              <a:off x="-4172180" y="1714012"/>
              <a:ext cx="166186" cy="92808"/>
            </a:xfrm>
            <a:custGeom>
              <a:avLst/>
              <a:gdLst>
                <a:gd name="connsiteX0" fmla="*/ 29816 w 166186"/>
                <a:gd name="connsiteY0" fmla="*/ 0 h 92807"/>
                <a:gd name="connsiteX1" fmla="*/ 0 w 166186"/>
                <a:gd name="connsiteY1" fmla="*/ 17585 h 92807"/>
                <a:gd name="connsiteX2" fmla="*/ 138814 w 166186"/>
                <a:gd name="connsiteY2" fmla="*/ 96715 h 92807"/>
                <a:gd name="connsiteX3" fmla="*/ 168630 w 166186"/>
                <a:gd name="connsiteY3" fmla="*/ 79619 h 92807"/>
              </a:gdLst>
              <a:ahLst/>
              <a:cxnLst>
                <a:cxn ang="0">
                  <a:pos x="connsiteX0" y="connsiteY0"/>
                </a:cxn>
                <a:cxn ang="0">
                  <a:pos x="connsiteX1" y="connsiteY1"/>
                </a:cxn>
                <a:cxn ang="0">
                  <a:pos x="connsiteX2" y="connsiteY2"/>
                </a:cxn>
                <a:cxn ang="0">
                  <a:pos x="connsiteX3" y="connsiteY3"/>
                </a:cxn>
              </a:cxnLst>
              <a:rect l="l" t="t" r="r" b="b"/>
              <a:pathLst>
                <a:path w="166186" h="92807">
                  <a:moveTo>
                    <a:pt x="29816" y="0"/>
                  </a:moveTo>
                  <a:lnTo>
                    <a:pt x="0" y="17585"/>
                  </a:lnTo>
                  <a:lnTo>
                    <a:pt x="138814" y="96715"/>
                  </a:lnTo>
                  <a:lnTo>
                    <a:pt x="168630" y="796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7" name="Freeform 376">
              <a:extLst>
                <a:ext uri="{FF2B5EF4-FFF2-40B4-BE49-F238E27FC236}">
                  <a16:creationId xmlns:a16="http://schemas.microsoft.com/office/drawing/2014/main" id="{21759180-68E3-BB4F-810F-BB90045D2E48}"/>
                </a:ext>
              </a:extLst>
            </p:cNvPr>
            <p:cNvSpPr/>
            <p:nvPr/>
          </p:nvSpPr>
          <p:spPr>
            <a:xfrm>
              <a:off x="-3974223" y="1807308"/>
              <a:ext cx="151523" cy="34192"/>
            </a:xfrm>
            <a:custGeom>
              <a:avLst/>
              <a:gdLst>
                <a:gd name="connsiteX0" fmla="*/ 152500 w 151522"/>
                <a:gd name="connsiteY0" fmla="*/ 36146 h 34192"/>
                <a:gd name="connsiteX1" fmla="*/ 0 w 151522"/>
                <a:gd name="connsiteY1" fmla="*/ 6838 h 34192"/>
                <a:gd name="connsiteX2" fmla="*/ 1466 w 151522"/>
                <a:gd name="connsiteY2" fmla="*/ 0 h 34192"/>
                <a:gd name="connsiteX3" fmla="*/ 153967 w 151522"/>
                <a:gd name="connsiteY3" fmla="*/ 28819 h 34192"/>
              </a:gdLst>
              <a:ahLst/>
              <a:cxnLst>
                <a:cxn ang="0">
                  <a:pos x="connsiteX0" y="connsiteY0"/>
                </a:cxn>
                <a:cxn ang="0">
                  <a:pos x="connsiteX1" y="connsiteY1"/>
                </a:cxn>
                <a:cxn ang="0">
                  <a:pos x="connsiteX2" y="connsiteY2"/>
                </a:cxn>
                <a:cxn ang="0">
                  <a:pos x="connsiteX3" y="connsiteY3"/>
                </a:cxn>
              </a:cxnLst>
              <a:rect l="l" t="t" r="r" b="b"/>
              <a:pathLst>
                <a:path w="151522" h="34192">
                  <a:moveTo>
                    <a:pt x="152500" y="36146"/>
                  </a:moveTo>
                  <a:lnTo>
                    <a:pt x="0" y="6838"/>
                  </a:lnTo>
                  <a:lnTo>
                    <a:pt x="1466" y="0"/>
                  </a:lnTo>
                  <a:lnTo>
                    <a:pt x="153967" y="2881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8" name="Freeform 377">
              <a:extLst>
                <a:ext uri="{FF2B5EF4-FFF2-40B4-BE49-F238E27FC236}">
                  <a16:creationId xmlns:a16="http://schemas.microsoft.com/office/drawing/2014/main" id="{7EB984B2-FB6C-094B-AFBD-0AA811A212DF}"/>
                </a:ext>
              </a:extLst>
            </p:cNvPr>
            <p:cNvSpPr/>
            <p:nvPr/>
          </p:nvSpPr>
          <p:spPr>
            <a:xfrm>
              <a:off x="-4006971" y="1687146"/>
              <a:ext cx="234616" cy="136769"/>
            </a:xfrm>
            <a:custGeom>
              <a:avLst/>
              <a:gdLst>
                <a:gd name="connsiteX0" fmla="*/ 3422 w 234615"/>
                <a:gd name="connsiteY0" fmla="*/ 140677 h 136769"/>
                <a:gd name="connsiteX1" fmla="*/ 0 w 234615"/>
                <a:gd name="connsiteY1" fmla="*/ 134327 h 136769"/>
                <a:gd name="connsiteX2" fmla="*/ 233638 w 234615"/>
                <a:gd name="connsiteY2" fmla="*/ 0 h 136769"/>
                <a:gd name="connsiteX3" fmla="*/ 237549 w 234615"/>
                <a:gd name="connsiteY3" fmla="*/ 6350 h 136769"/>
              </a:gdLst>
              <a:ahLst/>
              <a:cxnLst>
                <a:cxn ang="0">
                  <a:pos x="connsiteX0" y="connsiteY0"/>
                </a:cxn>
                <a:cxn ang="0">
                  <a:pos x="connsiteX1" y="connsiteY1"/>
                </a:cxn>
                <a:cxn ang="0">
                  <a:pos x="connsiteX2" y="connsiteY2"/>
                </a:cxn>
                <a:cxn ang="0">
                  <a:pos x="connsiteX3" y="connsiteY3"/>
                </a:cxn>
              </a:cxnLst>
              <a:rect l="l" t="t" r="r" b="b"/>
              <a:pathLst>
                <a:path w="234615" h="136769">
                  <a:moveTo>
                    <a:pt x="3422" y="140677"/>
                  </a:moveTo>
                  <a:lnTo>
                    <a:pt x="0" y="134327"/>
                  </a:lnTo>
                  <a:lnTo>
                    <a:pt x="233638" y="0"/>
                  </a:lnTo>
                  <a:lnTo>
                    <a:pt x="237549" y="635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79" name="Freeform 378">
              <a:extLst>
                <a:ext uri="{FF2B5EF4-FFF2-40B4-BE49-F238E27FC236}">
                  <a16:creationId xmlns:a16="http://schemas.microsoft.com/office/drawing/2014/main" id="{B1239E1B-B9ED-614B-8021-7DB6E4D2FFF1}"/>
                </a:ext>
              </a:extLst>
            </p:cNvPr>
            <p:cNvSpPr/>
            <p:nvPr/>
          </p:nvSpPr>
          <p:spPr>
            <a:xfrm>
              <a:off x="-4869185" y="1821473"/>
              <a:ext cx="865146" cy="615462"/>
            </a:xfrm>
            <a:custGeom>
              <a:avLst/>
              <a:gdLst>
                <a:gd name="connsiteX0" fmla="*/ 4888 w 865146"/>
                <a:gd name="connsiteY0" fmla="*/ 616439 h 615461"/>
                <a:gd name="connsiteX1" fmla="*/ 0 w 865146"/>
                <a:gd name="connsiteY1" fmla="*/ 611065 h 615461"/>
                <a:gd name="connsiteX2" fmla="*/ 862214 w 865146"/>
                <a:gd name="connsiteY2" fmla="*/ 0 h 615461"/>
                <a:gd name="connsiteX3" fmla="*/ 867102 w 865146"/>
                <a:gd name="connsiteY3" fmla="*/ 5373 h 615461"/>
              </a:gdLst>
              <a:ahLst/>
              <a:cxnLst>
                <a:cxn ang="0">
                  <a:pos x="connsiteX0" y="connsiteY0"/>
                </a:cxn>
                <a:cxn ang="0">
                  <a:pos x="connsiteX1" y="connsiteY1"/>
                </a:cxn>
                <a:cxn ang="0">
                  <a:pos x="connsiteX2" y="connsiteY2"/>
                </a:cxn>
                <a:cxn ang="0">
                  <a:pos x="connsiteX3" y="connsiteY3"/>
                </a:cxn>
              </a:cxnLst>
              <a:rect l="l" t="t" r="r" b="b"/>
              <a:pathLst>
                <a:path w="865146" h="615461">
                  <a:moveTo>
                    <a:pt x="4888" y="616439"/>
                  </a:moveTo>
                  <a:lnTo>
                    <a:pt x="0" y="611065"/>
                  </a:lnTo>
                  <a:lnTo>
                    <a:pt x="862214" y="0"/>
                  </a:lnTo>
                  <a:lnTo>
                    <a:pt x="867102" y="537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0" name="Freeform 379">
              <a:extLst>
                <a:ext uri="{FF2B5EF4-FFF2-40B4-BE49-F238E27FC236}">
                  <a16:creationId xmlns:a16="http://schemas.microsoft.com/office/drawing/2014/main" id="{00F8E2B9-F9B6-F142-A9FC-994CD1636CA4}"/>
                </a:ext>
              </a:extLst>
            </p:cNvPr>
            <p:cNvSpPr/>
            <p:nvPr/>
          </p:nvSpPr>
          <p:spPr>
            <a:xfrm>
              <a:off x="-4206395" y="1573335"/>
              <a:ext cx="234616" cy="136769"/>
            </a:xfrm>
            <a:custGeom>
              <a:avLst/>
              <a:gdLst>
                <a:gd name="connsiteX0" fmla="*/ 3421 w 234615"/>
                <a:gd name="connsiteY0" fmla="*/ 140677 h 136769"/>
                <a:gd name="connsiteX1" fmla="*/ 0 w 234615"/>
                <a:gd name="connsiteY1" fmla="*/ 134815 h 136769"/>
                <a:gd name="connsiteX2" fmla="*/ 233638 w 234615"/>
                <a:gd name="connsiteY2" fmla="*/ 0 h 136769"/>
                <a:gd name="connsiteX3" fmla="*/ 237549 w 234615"/>
                <a:gd name="connsiteY3" fmla="*/ 6350 h 136769"/>
              </a:gdLst>
              <a:ahLst/>
              <a:cxnLst>
                <a:cxn ang="0">
                  <a:pos x="connsiteX0" y="connsiteY0"/>
                </a:cxn>
                <a:cxn ang="0">
                  <a:pos x="connsiteX1" y="connsiteY1"/>
                </a:cxn>
                <a:cxn ang="0">
                  <a:pos x="connsiteX2" y="connsiteY2"/>
                </a:cxn>
                <a:cxn ang="0">
                  <a:pos x="connsiteX3" y="connsiteY3"/>
                </a:cxn>
              </a:cxnLst>
              <a:rect l="l" t="t" r="r" b="b"/>
              <a:pathLst>
                <a:path w="234615" h="136769">
                  <a:moveTo>
                    <a:pt x="3421" y="140677"/>
                  </a:moveTo>
                  <a:lnTo>
                    <a:pt x="0" y="134815"/>
                  </a:lnTo>
                  <a:lnTo>
                    <a:pt x="233638" y="0"/>
                  </a:lnTo>
                  <a:lnTo>
                    <a:pt x="237549" y="635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1" name="Freeform 380">
              <a:extLst>
                <a:ext uri="{FF2B5EF4-FFF2-40B4-BE49-F238E27FC236}">
                  <a16:creationId xmlns:a16="http://schemas.microsoft.com/office/drawing/2014/main" id="{EEB81915-F3D6-2541-9797-331966550ACF}"/>
                </a:ext>
              </a:extLst>
            </p:cNvPr>
            <p:cNvSpPr/>
            <p:nvPr/>
          </p:nvSpPr>
          <p:spPr>
            <a:xfrm>
              <a:off x="-5007022" y="1708150"/>
              <a:ext cx="801605" cy="649654"/>
            </a:xfrm>
            <a:custGeom>
              <a:avLst/>
              <a:gdLst>
                <a:gd name="connsiteX0" fmla="*/ 5377 w 801604"/>
                <a:gd name="connsiteY0" fmla="*/ 650142 h 649653"/>
                <a:gd name="connsiteX1" fmla="*/ 0 w 801604"/>
                <a:gd name="connsiteY1" fmla="*/ 645746 h 649653"/>
                <a:gd name="connsiteX2" fmla="*/ 800138 w 801604"/>
                <a:gd name="connsiteY2" fmla="*/ 0 h 649653"/>
                <a:gd name="connsiteX3" fmla="*/ 805515 w 801604"/>
                <a:gd name="connsiteY3" fmla="*/ 4885 h 649653"/>
              </a:gdLst>
              <a:ahLst/>
              <a:cxnLst>
                <a:cxn ang="0">
                  <a:pos x="connsiteX0" y="connsiteY0"/>
                </a:cxn>
                <a:cxn ang="0">
                  <a:pos x="connsiteX1" y="connsiteY1"/>
                </a:cxn>
                <a:cxn ang="0">
                  <a:pos x="connsiteX2" y="connsiteY2"/>
                </a:cxn>
                <a:cxn ang="0">
                  <a:pos x="connsiteX3" y="connsiteY3"/>
                </a:cxn>
              </a:cxnLst>
              <a:rect l="l" t="t" r="r" b="b"/>
              <a:pathLst>
                <a:path w="801604" h="649653">
                  <a:moveTo>
                    <a:pt x="5377" y="650142"/>
                  </a:moveTo>
                  <a:lnTo>
                    <a:pt x="0" y="645746"/>
                  </a:lnTo>
                  <a:lnTo>
                    <a:pt x="800138" y="0"/>
                  </a:lnTo>
                  <a:lnTo>
                    <a:pt x="805515"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2" name="Freeform 381">
              <a:extLst>
                <a:ext uri="{FF2B5EF4-FFF2-40B4-BE49-F238E27FC236}">
                  <a16:creationId xmlns:a16="http://schemas.microsoft.com/office/drawing/2014/main" id="{81AAF020-948E-CE4D-A029-77FFFD7232D0}"/>
                </a:ext>
              </a:extLst>
            </p:cNvPr>
            <p:cNvSpPr/>
            <p:nvPr/>
          </p:nvSpPr>
          <p:spPr>
            <a:xfrm>
              <a:off x="-3973245" y="1891811"/>
              <a:ext cx="171074" cy="136769"/>
            </a:xfrm>
            <a:custGeom>
              <a:avLst/>
              <a:gdLst>
                <a:gd name="connsiteX0" fmla="*/ 175473 w 171074"/>
                <a:gd name="connsiteY0" fmla="*/ 38589 h 136769"/>
                <a:gd name="connsiteX1" fmla="*/ 175473 w 171074"/>
                <a:gd name="connsiteY1" fmla="*/ 0 h 136769"/>
                <a:gd name="connsiteX2" fmla="*/ 0 w 171074"/>
                <a:gd name="connsiteY2" fmla="*/ 100623 h 136769"/>
                <a:gd name="connsiteX3" fmla="*/ 0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175473" y="38589"/>
                  </a:moveTo>
                  <a:lnTo>
                    <a:pt x="175473" y="0"/>
                  </a:lnTo>
                  <a:lnTo>
                    <a:pt x="0" y="100623"/>
                  </a:lnTo>
                  <a:lnTo>
                    <a:pt x="0"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3" name="Freeform 382">
              <a:extLst>
                <a:ext uri="{FF2B5EF4-FFF2-40B4-BE49-F238E27FC236}">
                  <a16:creationId xmlns:a16="http://schemas.microsoft.com/office/drawing/2014/main" id="{12A7775D-5FB1-8E49-B1B1-58C818BBE043}"/>
                </a:ext>
              </a:extLst>
            </p:cNvPr>
            <p:cNvSpPr/>
            <p:nvPr/>
          </p:nvSpPr>
          <p:spPr>
            <a:xfrm>
              <a:off x="-3973245" y="1874715"/>
              <a:ext cx="171074" cy="117231"/>
            </a:xfrm>
            <a:custGeom>
              <a:avLst/>
              <a:gdLst>
                <a:gd name="connsiteX0" fmla="*/ 145658 w 171074"/>
                <a:gd name="connsiteY0" fmla="*/ 0 h 117230"/>
                <a:gd name="connsiteX1" fmla="*/ 0 w 171074"/>
                <a:gd name="connsiteY1" fmla="*/ 83038 h 117230"/>
                <a:gd name="connsiteX2" fmla="*/ 0 w 171074"/>
                <a:gd name="connsiteY2" fmla="*/ 117719 h 117230"/>
                <a:gd name="connsiteX3" fmla="*/ 175473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145658" y="0"/>
                  </a:moveTo>
                  <a:lnTo>
                    <a:pt x="0" y="83038"/>
                  </a:lnTo>
                  <a:lnTo>
                    <a:pt x="0" y="117719"/>
                  </a:lnTo>
                  <a:lnTo>
                    <a:pt x="175473"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4" name="Freeform 383">
              <a:extLst>
                <a:ext uri="{FF2B5EF4-FFF2-40B4-BE49-F238E27FC236}">
                  <a16:creationId xmlns:a16="http://schemas.microsoft.com/office/drawing/2014/main" id="{5D294A87-007E-F747-91D8-D9253321C027}"/>
                </a:ext>
              </a:extLst>
            </p:cNvPr>
            <p:cNvSpPr/>
            <p:nvPr/>
          </p:nvSpPr>
          <p:spPr>
            <a:xfrm>
              <a:off x="-3973245" y="2069123"/>
              <a:ext cx="171074" cy="136769"/>
            </a:xfrm>
            <a:custGeom>
              <a:avLst/>
              <a:gdLst>
                <a:gd name="connsiteX0" fmla="*/ 175473 w 171074"/>
                <a:gd name="connsiteY0" fmla="*/ 38100 h 136769"/>
                <a:gd name="connsiteX1" fmla="*/ 175473 w 171074"/>
                <a:gd name="connsiteY1" fmla="*/ 0 h 136769"/>
                <a:gd name="connsiteX2" fmla="*/ 0 w 171074"/>
                <a:gd name="connsiteY2" fmla="*/ 100623 h 136769"/>
                <a:gd name="connsiteX3" fmla="*/ 0 w 171074"/>
                <a:gd name="connsiteY3" fmla="*/ 138723 h 136769"/>
              </a:gdLst>
              <a:ahLst/>
              <a:cxnLst>
                <a:cxn ang="0">
                  <a:pos x="connsiteX0" y="connsiteY0"/>
                </a:cxn>
                <a:cxn ang="0">
                  <a:pos x="connsiteX1" y="connsiteY1"/>
                </a:cxn>
                <a:cxn ang="0">
                  <a:pos x="connsiteX2" y="connsiteY2"/>
                </a:cxn>
                <a:cxn ang="0">
                  <a:pos x="connsiteX3" y="connsiteY3"/>
                </a:cxn>
              </a:cxnLst>
              <a:rect l="l" t="t" r="r" b="b"/>
              <a:pathLst>
                <a:path w="171074" h="136769">
                  <a:moveTo>
                    <a:pt x="175473" y="38100"/>
                  </a:moveTo>
                  <a:lnTo>
                    <a:pt x="175473" y="0"/>
                  </a:lnTo>
                  <a:lnTo>
                    <a:pt x="0" y="100623"/>
                  </a:lnTo>
                  <a:lnTo>
                    <a:pt x="0" y="1387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5" name="Freeform 384">
              <a:extLst>
                <a:ext uri="{FF2B5EF4-FFF2-40B4-BE49-F238E27FC236}">
                  <a16:creationId xmlns:a16="http://schemas.microsoft.com/office/drawing/2014/main" id="{58A8DA84-F254-C641-80AD-7A57E105A3AE}"/>
                </a:ext>
              </a:extLst>
            </p:cNvPr>
            <p:cNvSpPr/>
            <p:nvPr/>
          </p:nvSpPr>
          <p:spPr>
            <a:xfrm>
              <a:off x="-3973245" y="2052027"/>
              <a:ext cx="171074" cy="117231"/>
            </a:xfrm>
            <a:custGeom>
              <a:avLst/>
              <a:gdLst>
                <a:gd name="connsiteX0" fmla="*/ 145658 w 171074"/>
                <a:gd name="connsiteY0" fmla="*/ 0 h 117230"/>
                <a:gd name="connsiteX1" fmla="*/ 0 w 171074"/>
                <a:gd name="connsiteY1" fmla="*/ 83038 h 117230"/>
                <a:gd name="connsiteX2" fmla="*/ 0 w 171074"/>
                <a:gd name="connsiteY2" fmla="*/ 117719 h 117230"/>
                <a:gd name="connsiteX3" fmla="*/ 175473 w 171074"/>
                <a:gd name="connsiteY3" fmla="*/ 17096 h 117230"/>
              </a:gdLst>
              <a:ahLst/>
              <a:cxnLst>
                <a:cxn ang="0">
                  <a:pos x="connsiteX0" y="connsiteY0"/>
                </a:cxn>
                <a:cxn ang="0">
                  <a:pos x="connsiteX1" y="connsiteY1"/>
                </a:cxn>
                <a:cxn ang="0">
                  <a:pos x="connsiteX2" y="connsiteY2"/>
                </a:cxn>
                <a:cxn ang="0">
                  <a:pos x="connsiteX3" y="connsiteY3"/>
                </a:cxn>
              </a:cxnLst>
              <a:rect l="l" t="t" r="r" b="b"/>
              <a:pathLst>
                <a:path w="171074" h="117230">
                  <a:moveTo>
                    <a:pt x="145658" y="0"/>
                  </a:moveTo>
                  <a:lnTo>
                    <a:pt x="0" y="83038"/>
                  </a:lnTo>
                  <a:lnTo>
                    <a:pt x="0" y="117719"/>
                  </a:lnTo>
                  <a:lnTo>
                    <a:pt x="175473" y="1709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6" name="Freeform 385">
              <a:extLst>
                <a:ext uri="{FF2B5EF4-FFF2-40B4-BE49-F238E27FC236}">
                  <a16:creationId xmlns:a16="http://schemas.microsoft.com/office/drawing/2014/main" id="{43DE21FE-B71D-1040-A0EC-E86A5EE93DB5}"/>
                </a:ext>
              </a:extLst>
            </p:cNvPr>
            <p:cNvSpPr/>
            <p:nvPr/>
          </p:nvSpPr>
          <p:spPr>
            <a:xfrm>
              <a:off x="-3900416" y="2189285"/>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7" name="Freeform 386">
              <a:extLst>
                <a:ext uri="{FF2B5EF4-FFF2-40B4-BE49-F238E27FC236}">
                  <a16:creationId xmlns:a16="http://schemas.microsoft.com/office/drawing/2014/main" id="{44C7663C-C7A0-394B-946A-2B948EAB4BF8}"/>
                </a:ext>
              </a:extLst>
            </p:cNvPr>
            <p:cNvSpPr/>
            <p:nvPr/>
          </p:nvSpPr>
          <p:spPr>
            <a:xfrm>
              <a:off x="-3900416" y="2287954"/>
              <a:ext cx="171074" cy="376115"/>
            </a:xfrm>
            <a:custGeom>
              <a:avLst/>
              <a:gdLst>
                <a:gd name="connsiteX0" fmla="*/ 0 w 171074"/>
                <a:gd name="connsiteY0" fmla="*/ 279889 h 376115"/>
                <a:gd name="connsiteX1" fmla="*/ 0 w 171074"/>
                <a:gd name="connsiteY1" fmla="*/ 0 h 376115"/>
                <a:gd name="connsiteX2" fmla="*/ 172052 w 171074"/>
                <a:gd name="connsiteY2" fmla="*/ 98669 h 376115"/>
                <a:gd name="connsiteX3" fmla="*/ 172052 w 171074"/>
                <a:gd name="connsiteY3" fmla="*/ 378069 h 376115"/>
              </a:gdLst>
              <a:ahLst/>
              <a:cxnLst>
                <a:cxn ang="0">
                  <a:pos x="connsiteX0" y="connsiteY0"/>
                </a:cxn>
                <a:cxn ang="0">
                  <a:pos x="connsiteX1" y="connsiteY1"/>
                </a:cxn>
                <a:cxn ang="0">
                  <a:pos x="connsiteX2" y="connsiteY2"/>
                </a:cxn>
                <a:cxn ang="0">
                  <a:pos x="connsiteX3" y="connsiteY3"/>
                </a:cxn>
              </a:cxnLst>
              <a:rect l="l" t="t" r="r" b="b"/>
              <a:pathLst>
                <a:path w="171074" h="376115">
                  <a:moveTo>
                    <a:pt x="0" y="279889"/>
                  </a:moveTo>
                  <a:lnTo>
                    <a:pt x="0" y="0"/>
                  </a:lnTo>
                  <a:lnTo>
                    <a:pt x="172052" y="98669"/>
                  </a:lnTo>
                  <a:lnTo>
                    <a:pt x="172052" y="3780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8" name="Freeform 387">
              <a:extLst>
                <a:ext uri="{FF2B5EF4-FFF2-40B4-BE49-F238E27FC236}">
                  <a16:creationId xmlns:a16="http://schemas.microsoft.com/office/drawing/2014/main" id="{24E6AD6C-BD0A-C144-BA4A-2FA93BCBB83A}"/>
                </a:ext>
              </a:extLst>
            </p:cNvPr>
            <p:cNvSpPr/>
            <p:nvPr/>
          </p:nvSpPr>
          <p:spPr>
            <a:xfrm>
              <a:off x="-3728365" y="2287954"/>
              <a:ext cx="171074" cy="376115"/>
            </a:xfrm>
            <a:custGeom>
              <a:avLst/>
              <a:gdLst>
                <a:gd name="connsiteX0" fmla="*/ 172540 w 171074"/>
                <a:gd name="connsiteY0" fmla="*/ 279889 h 376115"/>
                <a:gd name="connsiteX1" fmla="*/ 172540 w 171074"/>
                <a:gd name="connsiteY1" fmla="*/ 0 h 376115"/>
                <a:gd name="connsiteX2" fmla="*/ 0 w 171074"/>
                <a:gd name="connsiteY2" fmla="*/ 98669 h 376115"/>
                <a:gd name="connsiteX3" fmla="*/ 0 w 171074"/>
                <a:gd name="connsiteY3" fmla="*/ 378069 h 376115"/>
              </a:gdLst>
              <a:ahLst/>
              <a:cxnLst>
                <a:cxn ang="0">
                  <a:pos x="connsiteX0" y="connsiteY0"/>
                </a:cxn>
                <a:cxn ang="0">
                  <a:pos x="connsiteX1" y="connsiteY1"/>
                </a:cxn>
                <a:cxn ang="0">
                  <a:pos x="connsiteX2" y="connsiteY2"/>
                </a:cxn>
                <a:cxn ang="0">
                  <a:pos x="connsiteX3" y="connsiteY3"/>
                </a:cxn>
              </a:cxnLst>
              <a:rect l="l" t="t" r="r" b="b"/>
              <a:pathLst>
                <a:path w="171074" h="376115">
                  <a:moveTo>
                    <a:pt x="172540" y="279889"/>
                  </a:moveTo>
                  <a:lnTo>
                    <a:pt x="172540" y="0"/>
                  </a:lnTo>
                  <a:lnTo>
                    <a:pt x="0" y="98669"/>
                  </a:lnTo>
                  <a:lnTo>
                    <a:pt x="0" y="3780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89" name="Freeform 388">
              <a:extLst>
                <a:ext uri="{FF2B5EF4-FFF2-40B4-BE49-F238E27FC236}">
                  <a16:creationId xmlns:a16="http://schemas.microsoft.com/office/drawing/2014/main" id="{A576A7F1-FA2F-5B45-807E-B9A79DF86EC5}"/>
                </a:ext>
              </a:extLst>
            </p:cNvPr>
            <p:cNvSpPr/>
            <p:nvPr/>
          </p:nvSpPr>
          <p:spPr>
            <a:xfrm>
              <a:off x="-3629142" y="2334358"/>
              <a:ext cx="53766" cy="102577"/>
            </a:xfrm>
            <a:custGeom>
              <a:avLst/>
              <a:gdLst>
                <a:gd name="connsiteX0" fmla="*/ 489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0" name="Freeform 389">
              <a:extLst>
                <a:ext uri="{FF2B5EF4-FFF2-40B4-BE49-F238E27FC236}">
                  <a16:creationId xmlns:a16="http://schemas.microsoft.com/office/drawing/2014/main" id="{43391C1D-1FB5-9342-9D8B-7C4682D6159F}"/>
                </a:ext>
              </a:extLst>
            </p:cNvPr>
            <p:cNvSpPr/>
            <p:nvPr/>
          </p:nvSpPr>
          <p:spPr>
            <a:xfrm>
              <a:off x="-3702459" y="2376365"/>
              <a:ext cx="53766" cy="102577"/>
            </a:xfrm>
            <a:custGeom>
              <a:avLst/>
              <a:gdLst>
                <a:gd name="connsiteX0" fmla="*/ 489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1" name="Freeform 390">
              <a:extLst>
                <a:ext uri="{FF2B5EF4-FFF2-40B4-BE49-F238E27FC236}">
                  <a16:creationId xmlns:a16="http://schemas.microsoft.com/office/drawing/2014/main" id="{096D3CDD-5F50-3D4A-8C61-844E72E02299}"/>
                </a:ext>
              </a:extLst>
            </p:cNvPr>
            <p:cNvSpPr/>
            <p:nvPr/>
          </p:nvSpPr>
          <p:spPr>
            <a:xfrm>
              <a:off x="-3629142" y="2428142"/>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2" name="Freeform 391">
              <a:extLst>
                <a:ext uri="{FF2B5EF4-FFF2-40B4-BE49-F238E27FC236}">
                  <a16:creationId xmlns:a16="http://schemas.microsoft.com/office/drawing/2014/main" id="{91C41F48-8163-E444-B1D3-91D0AD2A36DD}"/>
                </a:ext>
              </a:extLst>
            </p:cNvPr>
            <p:cNvSpPr/>
            <p:nvPr/>
          </p:nvSpPr>
          <p:spPr>
            <a:xfrm>
              <a:off x="-3702459" y="2470638"/>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3" name="Freeform 392">
              <a:extLst>
                <a:ext uri="{FF2B5EF4-FFF2-40B4-BE49-F238E27FC236}">
                  <a16:creationId xmlns:a16="http://schemas.microsoft.com/office/drawing/2014/main" id="{C6848A4A-5C60-844B-8AE6-ECC2C0368775}"/>
                </a:ext>
              </a:extLst>
            </p:cNvPr>
            <p:cNvSpPr/>
            <p:nvPr/>
          </p:nvSpPr>
          <p:spPr>
            <a:xfrm>
              <a:off x="-3880376" y="2334358"/>
              <a:ext cx="53766" cy="102577"/>
            </a:xfrm>
            <a:custGeom>
              <a:avLst/>
              <a:gdLst>
                <a:gd name="connsiteX0" fmla="*/ 53766 w 53766"/>
                <a:gd name="connsiteY0" fmla="*/ 30773 h 102576"/>
                <a:gd name="connsiteX1" fmla="*/ 53766 w 53766"/>
                <a:gd name="connsiteY1" fmla="*/ 103065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4" name="Freeform 393">
              <a:extLst>
                <a:ext uri="{FF2B5EF4-FFF2-40B4-BE49-F238E27FC236}">
                  <a16:creationId xmlns:a16="http://schemas.microsoft.com/office/drawing/2014/main" id="{2748F340-2C01-B443-86CD-28709908332D}"/>
                </a:ext>
              </a:extLst>
            </p:cNvPr>
            <p:cNvSpPr/>
            <p:nvPr/>
          </p:nvSpPr>
          <p:spPr>
            <a:xfrm>
              <a:off x="-3807059" y="2376365"/>
              <a:ext cx="53766" cy="102577"/>
            </a:xfrm>
            <a:custGeom>
              <a:avLst/>
              <a:gdLst>
                <a:gd name="connsiteX0" fmla="*/ 53766 w 53766"/>
                <a:gd name="connsiteY0" fmla="*/ 31262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5" name="Freeform 394">
              <a:extLst>
                <a:ext uri="{FF2B5EF4-FFF2-40B4-BE49-F238E27FC236}">
                  <a16:creationId xmlns:a16="http://schemas.microsoft.com/office/drawing/2014/main" id="{C3F9B0BB-C38A-EE40-90C2-E4931E4CD2C2}"/>
                </a:ext>
              </a:extLst>
            </p:cNvPr>
            <p:cNvSpPr/>
            <p:nvPr/>
          </p:nvSpPr>
          <p:spPr>
            <a:xfrm>
              <a:off x="-3880376" y="2428142"/>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6" name="Freeform 395">
              <a:extLst>
                <a:ext uri="{FF2B5EF4-FFF2-40B4-BE49-F238E27FC236}">
                  <a16:creationId xmlns:a16="http://schemas.microsoft.com/office/drawing/2014/main" id="{C9530ADA-2959-4941-A34D-C4C67D3D9E64}"/>
                </a:ext>
              </a:extLst>
            </p:cNvPr>
            <p:cNvSpPr/>
            <p:nvPr/>
          </p:nvSpPr>
          <p:spPr>
            <a:xfrm>
              <a:off x="-3807059" y="2470638"/>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7" name="Freeform 396">
              <a:extLst>
                <a:ext uri="{FF2B5EF4-FFF2-40B4-BE49-F238E27FC236}">
                  <a16:creationId xmlns:a16="http://schemas.microsoft.com/office/drawing/2014/main" id="{CCE7BA5E-64C2-734B-90E4-9EE32D4E7DA2}"/>
                </a:ext>
              </a:extLst>
            </p:cNvPr>
            <p:cNvSpPr/>
            <p:nvPr/>
          </p:nvSpPr>
          <p:spPr>
            <a:xfrm>
              <a:off x="-3900416" y="2189285"/>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6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6"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8" name="Freeform 397">
              <a:extLst>
                <a:ext uri="{FF2B5EF4-FFF2-40B4-BE49-F238E27FC236}">
                  <a16:creationId xmlns:a16="http://schemas.microsoft.com/office/drawing/2014/main" id="{FA9EDA07-FE7D-D347-9FDB-3937A4EE9EF7}"/>
                </a:ext>
              </a:extLst>
            </p:cNvPr>
            <p:cNvSpPr/>
            <p:nvPr/>
          </p:nvSpPr>
          <p:spPr>
            <a:xfrm>
              <a:off x="-3837363" y="2201496"/>
              <a:ext cx="210177" cy="117231"/>
            </a:xfrm>
            <a:custGeom>
              <a:avLst/>
              <a:gdLst>
                <a:gd name="connsiteX0" fmla="*/ 106066 w 210176"/>
                <a:gd name="connsiteY0" fmla="*/ 0 h 117230"/>
                <a:gd name="connsiteX1" fmla="*/ 0 w 210176"/>
                <a:gd name="connsiteY1" fmla="*/ 60569 h 117230"/>
                <a:gd name="connsiteX2" fmla="*/ 106066 w 210176"/>
                <a:gd name="connsiteY2" fmla="*/ 121138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6066" y="0"/>
                  </a:moveTo>
                  <a:lnTo>
                    <a:pt x="0" y="60569"/>
                  </a:lnTo>
                  <a:lnTo>
                    <a:pt x="106066" y="121138"/>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399" name="Freeform 398">
              <a:extLst>
                <a:ext uri="{FF2B5EF4-FFF2-40B4-BE49-F238E27FC236}">
                  <a16:creationId xmlns:a16="http://schemas.microsoft.com/office/drawing/2014/main" id="{96E2804A-29AE-8C42-99DD-5F24FDCB3F32}"/>
                </a:ext>
              </a:extLst>
            </p:cNvPr>
            <p:cNvSpPr/>
            <p:nvPr/>
          </p:nvSpPr>
          <p:spPr>
            <a:xfrm>
              <a:off x="-3837363" y="2262065"/>
              <a:ext cx="102644" cy="87923"/>
            </a:xfrm>
            <a:custGeom>
              <a:avLst/>
              <a:gdLst>
                <a:gd name="connsiteX0" fmla="*/ 0 w 102644"/>
                <a:gd name="connsiteY0" fmla="*/ 31262 h 87923"/>
                <a:gd name="connsiteX1" fmla="*/ 0 w 102644"/>
                <a:gd name="connsiteY1" fmla="*/ 0 h 87923"/>
                <a:gd name="connsiteX2" fmla="*/ 106066 w 102644"/>
                <a:gd name="connsiteY2" fmla="*/ 60569 h 87923"/>
                <a:gd name="connsiteX3" fmla="*/ 106066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6066" y="60569"/>
                  </a:lnTo>
                  <a:lnTo>
                    <a:pt x="106066"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0" name="Freeform 399">
              <a:extLst>
                <a:ext uri="{FF2B5EF4-FFF2-40B4-BE49-F238E27FC236}">
                  <a16:creationId xmlns:a16="http://schemas.microsoft.com/office/drawing/2014/main" id="{2767B51A-F9AC-DA46-A9D7-4C7E712F2381}"/>
                </a:ext>
              </a:extLst>
            </p:cNvPr>
            <p:cNvSpPr/>
            <p:nvPr/>
          </p:nvSpPr>
          <p:spPr>
            <a:xfrm>
              <a:off x="-3731297" y="2262065"/>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1" name="Freeform 400">
              <a:extLst>
                <a:ext uri="{FF2B5EF4-FFF2-40B4-BE49-F238E27FC236}">
                  <a16:creationId xmlns:a16="http://schemas.microsoft.com/office/drawing/2014/main" id="{3BADC9FC-31BE-8D47-BDB8-A174F86FA2E9}"/>
                </a:ext>
              </a:extLst>
            </p:cNvPr>
            <p:cNvSpPr/>
            <p:nvPr/>
          </p:nvSpPr>
          <p:spPr>
            <a:xfrm>
              <a:off x="-3837363" y="2201496"/>
              <a:ext cx="210177" cy="117231"/>
            </a:xfrm>
            <a:custGeom>
              <a:avLst/>
              <a:gdLst>
                <a:gd name="connsiteX0" fmla="*/ 0 w 210176"/>
                <a:gd name="connsiteY0" fmla="*/ 60569 h 117230"/>
                <a:gd name="connsiteX1" fmla="*/ 105577 w 210176"/>
                <a:gd name="connsiteY1" fmla="*/ 121138 h 117230"/>
                <a:gd name="connsiteX2" fmla="*/ 211154 w 210176"/>
                <a:gd name="connsiteY2" fmla="*/ 60569 h 117230"/>
                <a:gd name="connsiteX3" fmla="*/ 105577 w 210176"/>
                <a:gd name="connsiteY3" fmla="*/ 0 h 117230"/>
                <a:gd name="connsiteX4" fmla="*/ 0 w 210176"/>
                <a:gd name="connsiteY4" fmla="*/ 60569 h 117230"/>
                <a:gd name="connsiteX5" fmla="*/ 106066 w 210176"/>
                <a:gd name="connsiteY5" fmla="*/ 112346 h 117230"/>
                <a:gd name="connsiteX6" fmla="*/ 15641 w 210176"/>
                <a:gd name="connsiteY6" fmla="*/ 60569 h 117230"/>
                <a:gd name="connsiteX7" fmla="*/ 106066 w 210176"/>
                <a:gd name="connsiteY7" fmla="*/ 8792 h 117230"/>
                <a:gd name="connsiteX8" fmla="*/ 196491 w 210176"/>
                <a:gd name="connsiteY8" fmla="*/ 60569 h 117230"/>
                <a:gd name="connsiteX9" fmla="*/ 106066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8"/>
                  </a:lnTo>
                  <a:lnTo>
                    <a:pt x="211154" y="60569"/>
                  </a:lnTo>
                  <a:lnTo>
                    <a:pt x="105577" y="0"/>
                  </a:lnTo>
                  <a:lnTo>
                    <a:pt x="0" y="60569"/>
                  </a:lnTo>
                  <a:close/>
                  <a:moveTo>
                    <a:pt x="106066" y="112346"/>
                  </a:moveTo>
                  <a:lnTo>
                    <a:pt x="15641" y="60569"/>
                  </a:lnTo>
                  <a:lnTo>
                    <a:pt x="106066" y="8792"/>
                  </a:lnTo>
                  <a:lnTo>
                    <a:pt x="196491" y="60569"/>
                  </a:lnTo>
                  <a:lnTo>
                    <a:pt x="106066"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2" name="Freeform 401">
              <a:extLst>
                <a:ext uri="{FF2B5EF4-FFF2-40B4-BE49-F238E27FC236}">
                  <a16:creationId xmlns:a16="http://schemas.microsoft.com/office/drawing/2014/main" id="{0E56EE62-AA06-6B49-A829-686D0386B96A}"/>
                </a:ext>
              </a:extLst>
            </p:cNvPr>
            <p:cNvSpPr/>
            <p:nvPr/>
          </p:nvSpPr>
          <p:spPr>
            <a:xfrm>
              <a:off x="-3731297" y="2275254"/>
              <a:ext cx="131971" cy="78154"/>
            </a:xfrm>
            <a:custGeom>
              <a:avLst/>
              <a:gdLst>
                <a:gd name="connsiteX0" fmla="*/ 105577 w 131971"/>
                <a:gd name="connsiteY0" fmla="*/ 0 h 78153"/>
                <a:gd name="connsiteX1" fmla="*/ 105577 w 131971"/>
                <a:gd name="connsiteY1" fmla="*/ 18073 h 78153"/>
                <a:gd name="connsiteX2" fmla="*/ 0 w 131971"/>
                <a:gd name="connsiteY2" fmla="*/ 78642 h 78153"/>
                <a:gd name="connsiteX3" fmla="*/ 30793 w 131971"/>
                <a:gd name="connsiteY3" fmla="*/ 78642 h 78153"/>
                <a:gd name="connsiteX4" fmla="*/ 136371 w 131971"/>
                <a:gd name="connsiteY4" fmla="*/ 18073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71" h="78153">
                  <a:moveTo>
                    <a:pt x="105577" y="0"/>
                  </a:moveTo>
                  <a:lnTo>
                    <a:pt x="105577" y="18073"/>
                  </a:lnTo>
                  <a:lnTo>
                    <a:pt x="0" y="78642"/>
                  </a:lnTo>
                  <a:lnTo>
                    <a:pt x="30793" y="78642"/>
                  </a:lnTo>
                  <a:lnTo>
                    <a:pt x="136371" y="180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3" name="Freeform 402">
              <a:extLst>
                <a:ext uri="{FF2B5EF4-FFF2-40B4-BE49-F238E27FC236}">
                  <a16:creationId xmlns:a16="http://schemas.microsoft.com/office/drawing/2014/main" id="{AEF88C7A-8506-3844-92CE-FC3E2131A2F1}"/>
                </a:ext>
              </a:extLst>
            </p:cNvPr>
            <p:cNvSpPr/>
            <p:nvPr/>
          </p:nvSpPr>
          <p:spPr>
            <a:xfrm>
              <a:off x="-4113037" y="2518996"/>
              <a:ext cx="73317" cy="39077"/>
            </a:xfrm>
            <a:custGeom>
              <a:avLst/>
              <a:gdLst>
                <a:gd name="connsiteX0" fmla="*/ 33726 w 73317"/>
                <a:gd name="connsiteY0" fmla="*/ 0 h 39076"/>
                <a:gd name="connsiteX1" fmla="*/ 0 w 73317"/>
                <a:gd name="connsiteY1" fmla="*/ 19050 h 39076"/>
                <a:gd name="connsiteX2" fmla="*/ 41058 w 73317"/>
                <a:gd name="connsiteY2" fmla="*/ 42008 h 39076"/>
                <a:gd name="connsiteX3" fmla="*/ 74295 w 73317"/>
                <a:gd name="connsiteY3" fmla="*/ 22958 h 39076"/>
              </a:gdLst>
              <a:ahLst/>
              <a:cxnLst>
                <a:cxn ang="0">
                  <a:pos x="connsiteX0" y="connsiteY0"/>
                </a:cxn>
                <a:cxn ang="0">
                  <a:pos x="connsiteX1" y="connsiteY1"/>
                </a:cxn>
                <a:cxn ang="0">
                  <a:pos x="connsiteX2" y="connsiteY2"/>
                </a:cxn>
                <a:cxn ang="0">
                  <a:pos x="connsiteX3" y="connsiteY3"/>
                </a:cxn>
              </a:cxnLst>
              <a:rect l="l" t="t" r="r" b="b"/>
              <a:pathLst>
                <a:path w="73317" h="39076">
                  <a:moveTo>
                    <a:pt x="33726" y="0"/>
                  </a:moveTo>
                  <a:lnTo>
                    <a:pt x="0" y="19050"/>
                  </a:lnTo>
                  <a:lnTo>
                    <a:pt x="41058" y="42008"/>
                  </a:lnTo>
                  <a:lnTo>
                    <a:pt x="74295"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4" name="Freeform 403">
              <a:extLst>
                <a:ext uri="{FF2B5EF4-FFF2-40B4-BE49-F238E27FC236}">
                  <a16:creationId xmlns:a16="http://schemas.microsoft.com/office/drawing/2014/main" id="{529FC6C3-B220-EA40-A5F3-4AE7903BF175}"/>
                </a:ext>
              </a:extLst>
            </p:cNvPr>
            <p:cNvSpPr/>
            <p:nvPr/>
          </p:nvSpPr>
          <p:spPr>
            <a:xfrm>
              <a:off x="-4000128" y="2582985"/>
              <a:ext cx="73317" cy="39077"/>
            </a:xfrm>
            <a:custGeom>
              <a:avLst/>
              <a:gdLst>
                <a:gd name="connsiteX0" fmla="*/ 33237 w 73317"/>
                <a:gd name="connsiteY0" fmla="*/ 0 h 39076"/>
                <a:gd name="connsiteX1" fmla="*/ 0 w 73317"/>
                <a:gd name="connsiteY1" fmla="*/ 19050 h 39076"/>
                <a:gd name="connsiteX2" fmla="*/ 40569 w 73317"/>
                <a:gd name="connsiteY2" fmla="*/ 42496 h 39076"/>
                <a:gd name="connsiteX3" fmla="*/ 74295 w 73317"/>
                <a:gd name="connsiteY3" fmla="*/ 23446 h 39076"/>
              </a:gdLst>
              <a:ahLst/>
              <a:cxnLst>
                <a:cxn ang="0">
                  <a:pos x="connsiteX0" y="connsiteY0"/>
                </a:cxn>
                <a:cxn ang="0">
                  <a:pos x="connsiteX1" y="connsiteY1"/>
                </a:cxn>
                <a:cxn ang="0">
                  <a:pos x="connsiteX2" y="connsiteY2"/>
                </a:cxn>
                <a:cxn ang="0">
                  <a:pos x="connsiteX3" y="connsiteY3"/>
                </a:cxn>
              </a:cxnLst>
              <a:rect l="l" t="t" r="r" b="b"/>
              <a:pathLst>
                <a:path w="73317" h="39076">
                  <a:moveTo>
                    <a:pt x="33237" y="0"/>
                  </a:moveTo>
                  <a:lnTo>
                    <a:pt x="0" y="19050"/>
                  </a:lnTo>
                  <a:lnTo>
                    <a:pt x="40569" y="42496"/>
                  </a:lnTo>
                  <a:lnTo>
                    <a:pt x="74295" y="234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5" name="Freeform 404">
              <a:extLst>
                <a:ext uri="{FF2B5EF4-FFF2-40B4-BE49-F238E27FC236}">
                  <a16:creationId xmlns:a16="http://schemas.microsoft.com/office/drawing/2014/main" id="{86304FE6-EB26-7F49-9070-862E51DED5CF}"/>
                </a:ext>
              </a:extLst>
            </p:cNvPr>
            <p:cNvSpPr/>
            <p:nvPr/>
          </p:nvSpPr>
          <p:spPr>
            <a:xfrm>
              <a:off x="-3421897" y="1940169"/>
              <a:ext cx="645194" cy="371231"/>
            </a:xfrm>
            <a:custGeom>
              <a:avLst/>
              <a:gdLst>
                <a:gd name="connsiteX0" fmla="*/ 321619 w 645193"/>
                <a:gd name="connsiteY0" fmla="*/ 0 h 371230"/>
                <a:gd name="connsiteX1" fmla="*/ 0 w 645193"/>
                <a:gd name="connsiteY1" fmla="*/ 185615 h 371230"/>
                <a:gd name="connsiteX2" fmla="*/ 326019 w 645193"/>
                <a:gd name="connsiteY2" fmla="*/ 371231 h 371230"/>
                <a:gd name="connsiteX3" fmla="*/ 647638 w 645193"/>
                <a:gd name="connsiteY3" fmla="*/ 185615 h 371230"/>
                <a:gd name="connsiteX4" fmla="*/ 321619 w 645193"/>
                <a:gd name="connsiteY4" fmla="*/ 0 h 37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193" h="371230">
                  <a:moveTo>
                    <a:pt x="321619" y="0"/>
                  </a:moveTo>
                  <a:lnTo>
                    <a:pt x="0" y="185615"/>
                  </a:lnTo>
                  <a:lnTo>
                    <a:pt x="326019" y="371231"/>
                  </a:lnTo>
                  <a:lnTo>
                    <a:pt x="647638" y="185615"/>
                  </a:lnTo>
                  <a:lnTo>
                    <a:pt x="32161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6" name="Freeform 405">
              <a:extLst>
                <a:ext uri="{FF2B5EF4-FFF2-40B4-BE49-F238E27FC236}">
                  <a16:creationId xmlns:a16="http://schemas.microsoft.com/office/drawing/2014/main" id="{57393C40-A166-4141-8F47-7985F650745B}"/>
                </a:ext>
              </a:extLst>
            </p:cNvPr>
            <p:cNvSpPr/>
            <p:nvPr/>
          </p:nvSpPr>
          <p:spPr>
            <a:xfrm>
              <a:off x="-3421409" y="2125785"/>
              <a:ext cx="322597" cy="229577"/>
            </a:xfrm>
            <a:custGeom>
              <a:avLst/>
              <a:gdLst>
                <a:gd name="connsiteX0" fmla="*/ 0 w 322596"/>
                <a:gd name="connsiteY0" fmla="*/ 0 h 229576"/>
                <a:gd name="connsiteX1" fmla="*/ 0 w 322596"/>
                <a:gd name="connsiteY1" fmla="*/ 48358 h 229576"/>
                <a:gd name="connsiteX2" fmla="*/ 326019 w 322596"/>
                <a:gd name="connsiteY2" fmla="*/ 233973 h 229576"/>
                <a:gd name="connsiteX3" fmla="*/ 326019 w 322596"/>
                <a:gd name="connsiteY3" fmla="*/ 185615 h 229576"/>
                <a:gd name="connsiteX4" fmla="*/ 0 w 322596"/>
                <a:gd name="connsiteY4" fmla="*/ 0 h 22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96" h="229576">
                  <a:moveTo>
                    <a:pt x="0" y="0"/>
                  </a:moveTo>
                  <a:lnTo>
                    <a:pt x="0" y="48358"/>
                  </a:lnTo>
                  <a:lnTo>
                    <a:pt x="326019" y="233973"/>
                  </a:lnTo>
                  <a:lnTo>
                    <a:pt x="326019" y="185615"/>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7" name="Freeform 406">
              <a:extLst>
                <a:ext uri="{FF2B5EF4-FFF2-40B4-BE49-F238E27FC236}">
                  <a16:creationId xmlns:a16="http://schemas.microsoft.com/office/drawing/2014/main" id="{AADB2E56-5240-0C46-A982-66F636C5CBA4}"/>
                </a:ext>
              </a:extLst>
            </p:cNvPr>
            <p:cNvSpPr/>
            <p:nvPr/>
          </p:nvSpPr>
          <p:spPr>
            <a:xfrm>
              <a:off x="-3095879" y="2125296"/>
              <a:ext cx="317709" cy="229577"/>
            </a:xfrm>
            <a:custGeom>
              <a:avLst/>
              <a:gdLst>
                <a:gd name="connsiteX0" fmla="*/ 0 w 317709"/>
                <a:gd name="connsiteY0" fmla="*/ 185615 h 229576"/>
                <a:gd name="connsiteX1" fmla="*/ 0 w 317709"/>
                <a:gd name="connsiteY1" fmla="*/ 233973 h 229576"/>
                <a:gd name="connsiteX2" fmla="*/ 321619 w 317709"/>
                <a:gd name="connsiteY2" fmla="*/ 48358 h 229576"/>
                <a:gd name="connsiteX3" fmla="*/ 321619 w 317709"/>
                <a:gd name="connsiteY3" fmla="*/ 0 h 229576"/>
                <a:gd name="connsiteX4" fmla="*/ 0 w 317709"/>
                <a:gd name="connsiteY4" fmla="*/ 185615 h 22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9" h="229576">
                  <a:moveTo>
                    <a:pt x="0" y="185615"/>
                  </a:moveTo>
                  <a:lnTo>
                    <a:pt x="0" y="233973"/>
                  </a:lnTo>
                  <a:lnTo>
                    <a:pt x="321619" y="48358"/>
                  </a:lnTo>
                  <a:lnTo>
                    <a:pt x="321619" y="0"/>
                  </a:lnTo>
                  <a:lnTo>
                    <a:pt x="0" y="1856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8" name="Freeform 407">
              <a:extLst>
                <a:ext uri="{FF2B5EF4-FFF2-40B4-BE49-F238E27FC236}">
                  <a16:creationId xmlns:a16="http://schemas.microsoft.com/office/drawing/2014/main" id="{08D6F105-BAD0-8046-80BD-5B920526886F}"/>
                </a:ext>
              </a:extLst>
            </p:cNvPr>
            <p:cNvSpPr/>
            <p:nvPr/>
          </p:nvSpPr>
          <p:spPr>
            <a:xfrm>
              <a:off x="-3421897" y="1736481"/>
              <a:ext cx="645194" cy="371231"/>
            </a:xfrm>
            <a:custGeom>
              <a:avLst/>
              <a:gdLst>
                <a:gd name="connsiteX0" fmla="*/ 321619 w 645193"/>
                <a:gd name="connsiteY0" fmla="*/ 0 h 371230"/>
                <a:gd name="connsiteX1" fmla="*/ 0 w 645193"/>
                <a:gd name="connsiteY1" fmla="*/ 185615 h 371230"/>
                <a:gd name="connsiteX2" fmla="*/ 326019 w 645193"/>
                <a:gd name="connsiteY2" fmla="*/ 371231 h 371230"/>
                <a:gd name="connsiteX3" fmla="*/ 647638 w 645193"/>
                <a:gd name="connsiteY3" fmla="*/ 185615 h 371230"/>
                <a:gd name="connsiteX4" fmla="*/ 321619 w 645193"/>
                <a:gd name="connsiteY4" fmla="*/ 0 h 371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193" h="371230">
                  <a:moveTo>
                    <a:pt x="321619" y="0"/>
                  </a:moveTo>
                  <a:lnTo>
                    <a:pt x="0" y="185615"/>
                  </a:lnTo>
                  <a:lnTo>
                    <a:pt x="326019" y="371231"/>
                  </a:lnTo>
                  <a:lnTo>
                    <a:pt x="647638" y="185615"/>
                  </a:lnTo>
                  <a:lnTo>
                    <a:pt x="32161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09" name="Freeform 408">
              <a:extLst>
                <a:ext uri="{FF2B5EF4-FFF2-40B4-BE49-F238E27FC236}">
                  <a16:creationId xmlns:a16="http://schemas.microsoft.com/office/drawing/2014/main" id="{D2B204F8-3A31-2B4A-82C4-EAA261A87781}"/>
                </a:ext>
              </a:extLst>
            </p:cNvPr>
            <p:cNvSpPr/>
            <p:nvPr/>
          </p:nvSpPr>
          <p:spPr>
            <a:xfrm>
              <a:off x="-3421409" y="1922096"/>
              <a:ext cx="322597" cy="376115"/>
            </a:xfrm>
            <a:custGeom>
              <a:avLst/>
              <a:gdLst>
                <a:gd name="connsiteX0" fmla="*/ 0 w 322596"/>
                <a:gd name="connsiteY0" fmla="*/ 0 h 376115"/>
                <a:gd name="connsiteX1" fmla="*/ 0 w 322596"/>
                <a:gd name="connsiteY1" fmla="*/ 193431 h 376115"/>
                <a:gd name="connsiteX2" fmla="*/ 326019 w 322596"/>
                <a:gd name="connsiteY2" fmla="*/ 379046 h 376115"/>
                <a:gd name="connsiteX3" fmla="*/ 326019 w 322596"/>
                <a:gd name="connsiteY3" fmla="*/ 185615 h 376115"/>
                <a:gd name="connsiteX4" fmla="*/ 0 w 322596"/>
                <a:gd name="connsiteY4" fmla="*/ 0 h 376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596" h="376115">
                  <a:moveTo>
                    <a:pt x="0" y="0"/>
                  </a:moveTo>
                  <a:lnTo>
                    <a:pt x="0" y="193431"/>
                  </a:lnTo>
                  <a:lnTo>
                    <a:pt x="326019" y="379046"/>
                  </a:lnTo>
                  <a:lnTo>
                    <a:pt x="326019" y="185615"/>
                  </a:ln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0" name="Freeform 409">
              <a:extLst>
                <a:ext uri="{FF2B5EF4-FFF2-40B4-BE49-F238E27FC236}">
                  <a16:creationId xmlns:a16="http://schemas.microsoft.com/office/drawing/2014/main" id="{6E3DED9B-AD4C-9342-8AFC-9C49E5A627F7}"/>
                </a:ext>
              </a:extLst>
            </p:cNvPr>
            <p:cNvSpPr/>
            <p:nvPr/>
          </p:nvSpPr>
          <p:spPr>
            <a:xfrm>
              <a:off x="-3095879" y="1922096"/>
              <a:ext cx="317709" cy="376115"/>
            </a:xfrm>
            <a:custGeom>
              <a:avLst/>
              <a:gdLst>
                <a:gd name="connsiteX0" fmla="*/ 0 w 317709"/>
                <a:gd name="connsiteY0" fmla="*/ 185615 h 376115"/>
                <a:gd name="connsiteX1" fmla="*/ 0 w 317709"/>
                <a:gd name="connsiteY1" fmla="*/ 379046 h 376115"/>
                <a:gd name="connsiteX2" fmla="*/ 321619 w 317709"/>
                <a:gd name="connsiteY2" fmla="*/ 193431 h 376115"/>
                <a:gd name="connsiteX3" fmla="*/ 321619 w 317709"/>
                <a:gd name="connsiteY3" fmla="*/ 0 h 376115"/>
                <a:gd name="connsiteX4" fmla="*/ 0 w 317709"/>
                <a:gd name="connsiteY4" fmla="*/ 185615 h 376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9" h="376115">
                  <a:moveTo>
                    <a:pt x="0" y="185615"/>
                  </a:moveTo>
                  <a:lnTo>
                    <a:pt x="0" y="379046"/>
                  </a:lnTo>
                  <a:lnTo>
                    <a:pt x="321619" y="193431"/>
                  </a:lnTo>
                  <a:lnTo>
                    <a:pt x="321619" y="0"/>
                  </a:lnTo>
                  <a:lnTo>
                    <a:pt x="0" y="1856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1" name="Freeform 410">
              <a:extLst>
                <a:ext uri="{FF2B5EF4-FFF2-40B4-BE49-F238E27FC236}">
                  <a16:creationId xmlns:a16="http://schemas.microsoft.com/office/drawing/2014/main" id="{9AEF691C-9F59-8646-AE73-ACBD6EE4AE0C}"/>
                </a:ext>
              </a:extLst>
            </p:cNvPr>
            <p:cNvSpPr/>
            <p:nvPr/>
          </p:nvSpPr>
          <p:spPr>
            <a:xfrm>
              <a:off x="-3335872" y="1785327"/>
              <a:ext cx="474120" cy="273538"/>
            </a:xfrm>
            <a:custGeom>
              <a:avLst/>
              <a:gdLst>
                <a:gd name="connsiteX0" fmla="*/ 236571 w 474119"/>
                <a:gd name="connsiteY0" fmla="*/ 0 h 273538"/>
                <a:gd name="connsiteX1" fmla="*/ 0 w 474119"/>
                <a:gd name="connsiteY1" fmla="*/ 136769 h 273538"/>
                <a:gd name="connsiteX2" fmla="*/ 239993 w 474119"/>
                <a:gd name="connsiteY2" fmla="*/ 273538 h 273538"/>
                <a:gd name="connsiteX3" fmla="*/ 476564 w 474119"/>
                <a:gd name="connsiteY3" fmla="*/ 136769 h 273538"/>
                <a:gd name="connsiteX4" fmla="*/ 236571 w 474119"/>
                <a:gd name="connsiteY4" fmla="*/ 0 h 27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19" h="273538">
                  <a:moveTo>
                    <a:pt x="236571" y="0"/>
                  </a:moveTo>
                  <a:lnTo>
                    <a:pt x="0" y="136769"/>
                  </a:lnTo>
                  <a:lnTo>
                    <a:pt x="239993" y="273538"/>
                  </a:lnTo>
                  <a:lnTo>
                    <a:pt x="476564" y="136769"/>
                  </a:lnTo>
                  <a:lnTo>
                    <a:pt x="236571"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2" name="Freeform 411">
              <a:extLst>
                <a:ext uri="{FF2B5EF4-FFF2-40B4-BE49-F238E27FC236}">
                  <a16:creationId xmlns:a16="http://schemas.microsoft.com/office/drawing/2014/main" id="{0B6CA615-C0A0-4043-BB27-C2C7A2CF06E1}"/>
                </a:ext>
              </a:extLst>
            </p:cNvPr>
            <p:cNvSpPr/>
            <p:nvPr/>
          </p:nvSpPr>
          <p:spPr>
            <a:xfrm>
              <a:off x="-3095390" y="1911838"/>
              <a:ext cx="234616" cy="53731"/>
            </a:xfrm>
            <a:custGeom>
              <a:avLst/>
              <a:gdLst>
                <a:gd name="connsiteX0" fmla="*/ 235594 w 234615"/>
                <a:gd name="connsiteY0" fmla="*/ 10258 h 53730"/>
                <a:gd name="connsiteX1" fmla="*/ 217997 w 234615"/>
                <a:gd name="connsiteY1" fmla="*/ 0 h 53730"/>
                <a:gd name="connsiteX2" fmla="*/ 0 w 234615"/>
                <a:gd name="connsiteY2" fmla="*/ 0 h 53730"/>
                <a:gd name="connsiteX3" fmla="*/ 0 w 234615"/>
                <a:gd name="connsiteY3" fmla="*/ 55685 h 53730"/>
                <a:gd name="connsiteX4" fmla="*/ 156899 w 234615"/>
                <a:gd name="connsiteY4" fmla="*/ 55685 h 5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15" h="53730">
                  <a:moveTo>
                    <a:pt x="235594" y="10258"/>
                  </a:moveTo>
                  <a:lnTo>
                    <a:pt x="217997" y="0"/>
                  </a:lnTo>
                  <a:lnTo>
                    <a:pt x="0" y="0"/>
                  </a:lnTo>
                  <a:lnTo>
                    <a:pt x="0" y="55685"/>
                  </a:lnTo>
                  <a:lnTo>
                    <a:pt x="156899" y="556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3" name="Freeform 412">
              <a:extLst>
                <a:ext uri="{FF2B5EF4-FFF2-40B4-BE49-F238E27FC236}">
                  <a16:creationId xmlns:a16="http://schemas.microsoft.com/office/drawing/2014/main" id="{FF4DB87E-9E24-2542-9EA5-2FE4510E56C1}"/>
                </a:ext>
              </a:extLst>
            </p:cNvPr>
            <p:cNvSpPr/>
            <p:nvPr/>
          </p:nvSpPr>
          <p:spPr>
            <a:xfrm>
              <a:off x="-2938491" y="1911838"/>
              <a:ext cx="161298" cy="53731"/>
            </a:xfrm>
            <a:custGeom>
              <a:avLst/>
              <a:gdLst>
                <a:gd name="connsiteX0" fmla="*/ 144680 w 161298"/>
                <a:gd name="connsiteY0" fmla="*/ 0 h 53730"/>
                <a:gd name="connsiteX1" fmla="*/ 61098 w 161298"/>
                <a:gd name="connsiteY1" fmla="*/ 0 h 53730"/>
                <a:gd name="connsiteX2" fmla="*/ 78694 w 161298"/>
                <a:gd name="connsiteY2" fmla="*/ 10258 h 53730"/>
                <a:gd name="connsiteX3" fmla="*/ 0 w 161298"/>
                <a:gd name="connsiteY3" fmla="*/ 55685 h 53730"/>
                <a:gd name="connsiteX4" fmla="*/ 84071 w 161298"/>
                <a:gd name="connsiteY4" fmla="*/ 55685 h 53730"/>
                <a:gd name="connsiteX5" fmla="*/ 162765 w 161298"/>
                <a:gd name="connsiteY5" fmla="*/ 10258 h 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298" h="53730">
                  <a:moveTo>
                    <a:pt x="144680" y="0"/>
                  </a:moveTo>
                  <a:lnTo>
                    <a:pt x="61098" y="0"/>
                  </a:lnTo>
                  <a:lnTo>
                    <a:pt x="78694" y="10258"/>
                  </a:lnTo>
                  <a:lnTo>
                    <a:pt x="0" y="55685"/>
                  </a:lnTo>
                  <a:lnTo>
                    <a:pt x="84071" y="55685"/>
                  </a:lnTo>
                  <a:lnTo>
                    <a:pt x="162765" y="102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4" name="Freeform 413">
              <a:extLst>
                <a:ext uri="{FF2B5EF4-FFF2-40B4-BE49-F238E27FC236}">
                  <a16:creationId xmlns:a16="http://schemas.microsoft.com/office/drawing/2014/main" id="{3BC5A2AC-50D8-7D4B-922F-9569D0FA322D}"/>
                </a:ext>
              </a:extLst>
            </p:cNvPr>
            <p:cNvSpPr/>
            <p:nvPr/>
          </p:nvSpPr>
          <p:spPr>
            <a:xfrm>
              <a:off x="-3156977" y="933450"/>
              <a:ext cx="29327" cy="1030654"/>
            </a:xfrm>
            <a:custGeom>
              <a:avLst/>
              <a:gdLst>
                <a:gd name="connsiteX0" fmla="*/ 33726 w 29326"/>
                <a:gd name="connsiteY0" fmla="*/ 0 h 1030653"/>
                <a:gd name="connsiteX1" fmla="*/ 0 w 29326"/>
                <a:gd name="connsiteY1" fmla="*/ 0 h 1030653"/>
                <a:gd name="connsiteX2" fmla="*/ 0 w 29326"/>
                <a:gd name="connsiteY2" fmla="*/ 1002812 h 1030653"/>
                <a:gd name="connsiteX3" fmla="*/ 33726 w 29326"/>
                <a:gd name="connsiteY3" fmla="*/ 1032608 h 1030653"/>
                <a:gd name="connsiteX4" fmla="*/ 33726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33726" y="0"/>
                  </a:moveTo>
                  <a:lnTo>
                    <a:pt x="0" y="0"/>
                  </a:lnTo>
                  <a:cubicBezTo>
                    <a:pt x="0" y="0"/>
                    <a:pt x="0" y="1000858"/>
                    <a:pt x="0" y="1002812"/>
                  </a:cubicBezTo>
                  <a:cubicBezTo>
                    <a:pt x="0" y="1016000"/>
                    <a:pt x="13686" y="1027723"/>
                    <a:pt x="33726" y="1032608"/>
                  </a:cubicBezTo>
                  <a:lnTo>
                    <a:pt x="33726"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5" name="Freeform 414">
              <a:extLst>
                <a:ext uri="{FF2B5EF4-FFF2-40B4-BE49-F238E27FC236}">
                  <a16:creationId xmlns:a16="http://schemas.microsoft.com/office/drawing/2014/main" id="{86077612-5A34-DA48-8430-14221DB56BE9}"/>
                </a:ext>
              </a:extLst>
            </p:cNvPr>
            <p:cNvSpPr/>
            <p:nvPr/>
          </p:nvSpPr>
          <p:spPr>
            <a:xfrm>
              <a:off x="-3077305" y="933450"/>
              <a:ext cx="29327" cy="1030654"/>
            </a:xfrm>
            <a:custGeom>
              <a:avLst/>
              <a:gdLst>
                <a:gd name="connsiteX0" fmla="*/ 0 w 29326"/>
                <a:gd name="connsiteY0" fmla="*/ 0 h 1030653"/>
                <a:gd name="connsiteX1" fmla="*/ 0 w 29326"/>
                <a:gd name="connsiteY1" fmla="*/ 1032608 h 1030653"/>
                <a:gd name="connsiteX2" fmla="*/ 33726 w 29326"/>
                <a:gd name="connsiteY2" fmla="*/ 1002812 h 1030653"/>
                <a:gd name="connsiteX3" fmla="*/ 33726 w 29326"/>
                <a:gd name="connsiteY3" fmla="*/ 488 h 1030653"/>
                <a:gd name="connsiteX4" fmla="*/ 0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0" y="0"/>
                  </a:moveTo>
                  <a:lnTo>
                    <a:pt x="0" y="1032608"/>
                  </a:lnTo>
                  <a:cubicBezTo>
                    <a:pt x="20040" y="1027723"/>
                    <a:pt x="33726" y="1016000"/>
                    <a:pt x="33726" y="1002812"/>
                  </a:cubicBezTo>
                  <a:cubicBezTo>
                    <a:pt x="33726" y="984739"/>
                    <a:pt x="33726" y="488"/>
                    <a:pt x="33726"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6" name="Freeform 415">
              <a:extLst>
                <a:ext uri="{FF2B5EF4-FFF2-40B4-BE49-F238E27FC236}">
                  <a16:creationId xmlns:a16="http://schemas.microsoft.com/office/drawing/2014/main" id="{BE89FAEC-01E1-1C45-B1A8-2B0B0DD8728C}"/>
                </a:ext>
              </a:extLst>
            </p:cNvPr>
            <p:cNvSpPr/>
            <p:nvPr/>
          </p:nvSpPr>
          <p:spPr>
            <a:xfrm>
              <a:off x="-3123251" y="933450"/>
              <a:ext cx="43990" cy="1035538"/>
            </a:xfrm>
            <a:custGeom>
              <a:avLst/>
              <a:gdLst>
                <a:gd name="connsiteX0" fmla="*/ 0 w 43990"/>
                <a:gd name="connsiteY0" fmla="*/ 1032608 h 1035538"/>
                <a:gd name="connsiteX1" fmla="*/ 22973 w 43990"/>
                <a:gd name="connsiteY1" fmla="*/ 1035538 h 1035538"/>
                <a:gd name="connsiteX2" fmla="*/ 45946 w 43990"/>
                <a:gd name="connsiteY2" fmla="*/ 1032608 h 1035538"/>
                <a:gd name="connsiteX3" fmla="*/ 45946 w 43990"/>
                <a:gd name="connsiteY3" fmla="*/ 0 h 1035538"/>
                <a:gd name="connsiteX4" fmla="*/ 489 w 43990"/>
                <a:gd name="connsiteY4" fmla="*/ 0 h 1035538"/>
                <a:gd name="connsiteX5" fmla="*/ 489 w 43990"/>
                <a:gd name="connsiteY5" fmla="*/ 1032608 h 1035538"/>
                <a:gd name="connsiteX6" fmla="*/ 0 w 43990"/>
                <a:gd name="connsiteY6" fmla="*/ 1032608 h 103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90" h="1035538">
                  <a:moveTo>
                    <a:pt x="0" y="1032608"/>
                  </a:moveTo>
                  <a:cubicBezTo>
                    <a:pt x="6843" y="1034562"/>
                    <a:pt x="14663" y="1035538"/>
                    <a:pt x="22973" y="1035538"/>
                  </a:cubicBezTo>
                  <a:cubicBezTo>
                    <a:pt x="31282" y="1035538"/>
                    <a:pt x="38614" y="1034562"/>
                    <a:pt x="45946" y="1032608"/>
                  </a:cubicBezTo>
                  <a:lnTo>
                    <a:pt x="45946" y="0"/>
                  </a:lnTo>
                  <a:lnTo>
                    <a:pt x="489" y="0"/>
                  </a:lnTo>
                  <a:lnTo>
                    <a:pt x="489" y="1032608"/>
                  </a:lnTo>
                  <a:lnTo>
                    <a:pt x="0" y="10326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7" name="Freeform 416">
              <a:extLst>
                <a:ext uri="{FF2B5EF4-FFF2-40B4-BE49-F238E27FC236}">
                  <a16:creationId xmlns:a16="http://schemas.microsoft.com/office/drawing/2014/main" id="{90A88CDF-F907-AF44-A69D-24A69149D109}"/>
                </a:ext>
              </a:extLst>
            </p:cNvPr>
            <p:cNvSpPr/>
            <p:nvPr/>
          </p:nvSpPr>
          <p:spPr>
            <a:xfrm>
              <a:off x="-3156488" y="900723"/>
              <a:ext cx="112420" cy="63500"/>
            </a:xfrm>
            <a:custGeom>
              <a:avLst/>
              <a:gdLst>
                <a:gd name="connsiteX0" fmla="*/ 0 w 112420"/>
                <a:gd name="connsiteY0" fmla="*/ 32727 h 63500"/>
                <a:gd name="connsiteX1" fmla="*/ 56699 w 112420"/>
                <a:gd name="connsiteY1" fmla="*/ 0 h 63500"/>
                <a:gd name="connsiteX2" fmla="*/ 113398 w 112420"/>
                <a:gd name="connsiteY2" fmla="*/ 32727 h 63500"/>
                <a:gd name="connsiteX3" fmla="*/ 56699 w 112420"/>
                <a:gd name="connsiteY3" fmla="*/ 65454 h 63500"/>
                <a:gd name="connsiteX4" fmla="*/ 0 w 112420"/>
                <a:gd name="connsiteY4" fmla="*/ 32727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0" h="63500">
                  <a:moveTo>
                    <a:pt x="0" y="32727"/>
                  </a:moveTo>
                  <a:cubicBezTo>
                    <a:pt x="0" y="14654"/>
                    <a:pt x="25417" y="0"/>
                    <a:pt x="56699" y="0"/>
                  </a:cubicBezTo>
                  <a:cubicBezTo>
                    <a:pt x="87981" y="0"/>
                    <a:pt x="113398" y="14654"/>
                    <a:pt x="113398" y="32727"/>
                  </a:cubicBezTo>
                  <a:cubicBezTo>
                    <a:pt x="113398" y="50800"/>
                    <a:pt x="87981" y="65454"/>
                    <a:pt x="56699" y="65454"/>
                  </a:cubicBezTo>
                  <a:cubicBezTo>
                    <a:pt x="24928" y="65454"/>
                    <a:pt x="0" y="50800"/>
                    <a:pt x="0" y="3272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8" name="Freeform 417">
              <a:extLst>
                <a:ext uri="{FF2B5EF4-FFF2-40B4-BE49-F238E27FC236}">
                  <a16:creationId xmlns:a16="http://schemas.microsoft.com/office/drawing/2014/main" id="{ADA5960D-95CD-384B-8376-71BC83536BEC}"/>
                </a:ext>
              </a:extLst>
            </p:cNvPr>
            <p:cNvSpPr/>
            <p:nvPr/>
          </p:nvSpPr>
          <p:spPr>
            <a:xfrm>
              <a:off x="-3155511" y="897780"/>
              <a:ext cx="107532" cy="63500"/>
            </a:xfrm>
            <a:custGeom>
              <a:avLst/>
              <a:gdLst>
                <a:gd name="connsiteX0" fmla="*/ 110465 w 107532"/>
                <a:gd name="connsiteY0" fmla="*/ 31762 h 63500"/>
                <a:gd name="connsiteX1" fmla="*/ 55232 w 107532"/>
                <a:gd name="connsiteY1" fmla="*/ 63512 h 63500"/>
                <a:gd name="connsiteX2" fmla="*/ 0 w 107532"/>
                <a:gd name="connsiteY2" fmla="*/ 31762 h 63500"/>
                <a:gd name="connsiteX3" fmla="*/ 55232 w 107532"/>
                <a:gd name="connsiteY3" fmla="*/ 12 h 63500"/>
                <a:gd name="connsiteX4" fmla="*/ 110465 w 107532"/>
                <a:gd name="connsiteY4" fmla="*/ 31762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2" h="63500">
                  <a:moveTo>
                    <a:pt x="110465" y="31762"/>
                  </a:moveTo>
                  <a:cubicBezTo>
                    <a:pt x="110465" y="49346"/>
                    <a:pt x="86026" y="63512"/>
                    <a:pt x="55232" y="63512"/>
                  </a:cubicBezTo>
                  <a:cubicBezTo>
                    <a:pt x="24928" y="63512"/>
                    <a:pt x="0" y="49346"/>
                    <a:pt x="0" y="31762"/>
                  </a:cubicBezTo>
                  <a:cubicBezTo>
                    <a:pt x="0" y="14177"/>
                    <a:pt x="24439" y="12"/>
                    <a:pt x="55232" y="12"/>
                  </a:cubicBezTo>
                  <a:cubicBezTo>
                    <a:pt x="85537" y="-477"/>
                    <a:pt x="110465" y="14177"/>
                    <a:pt x="110465" y="3176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19" name="Freeform 418">
              <a:extLst>
                <a:ext uri="{FF2B5EF4-FFF2-40B4-BE49-F238E27FC236}">
                  <a16:creationId xmlns:a16="http://schemas.microsoft.com/office/drawing/2014/main" id="{953DE132-3ABD-D843-85BC-9D06818FB758}"/>
                </a:ext>
              </a:extLst>
            </p:cNvPr>
            <p:cNvSpPr/>
            <p:nvPr/>
          </p:nvSpPr>
          <p:spPr>
            <a:xfrm>
              <a:off x="-3155022" y="897304"/>
              <a:ext cx="53766" cy="58615"/>
            </a:xfrm>
            <a:custGeom>
              <a:avLst/>
              <a:gdLst>
                <a:gd name="connsiteX0" fmla="*/ 55232 w 53766"/>
                <a:gd name="connsiteY0" fmla="*/ 4885 h 58615"/>
                <a:gd name="connsiteX1" fmla="*/ 52789 w 53766"/>
                <a:gd name="connsiteY1" fmla="*/ 0 h 58615"/>
                <a:gd name="connsiteX2" fmla="*/ 0 w 53766"/>
                <a:gd name="connsiteY2" fmla="*/ 31750 h 58615"/>
                <a:gd name="connsiteX3" fmla="*/ 32260 w 53766"/>
                <a:gd name="connsiteY3" fmla="*/ 60569 h 58615"/>
                <a:gd name="connsiteX4" fmla="*/ 55232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55232" y="4885"/>
                  </a:moveTo>
                  <a:cubicBezTo>
                    <a:pt x="55232" y="4885"/>
                    <a:pt x="54255" y="2931"/>
                    <a:pt x="52789" y="0"/>
                  </a:cubicBezTo>
                  <a:cubicBezTo>
                    <a:pt x="23462" y="488"/>
                    <a:pt x="0" y="14654"/>
                    <a:pt x="0" y="31750"/>
                  </a:cubicBezTo>
                  <a:cubicBezTo>
                    <a:pt x="0" y="44450"/>
                    <a:pt x="13197" y="55685"/>
                    <a:pt x="32260" y="60569"/>
                  </a:cubicBezTo>
                  <a:lnTo>
                    <a:pt x="55232"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0" name="Freeform 419">
              <a:extLst>
                <a:ext uri="{FF2B5EF4-FFF2-40B4-BE49-F238E27FC236}">
                  <a16:creationId xmlns:a16="http://schemas.microsoft.com/office/drawing/2014/main" id="{6BD6F361-7DDF-B84D-815A-0C1180FB5AF0}"/>
                </a:ext>
              </a:extLst>
            </p:cNvPr>
            <p:cNvSpPr/>
            <p:nvPr/>
          </p:nvSpPr>
          <p:spPr>
            <a:xfrm>
              <a:off x="-3101256" y="897304"/>
              <a:ext cx="53766" cy="58615"/>
            </a:xfrm>
            <a:custGeom>
              <a:avLst/>
              <a:gdLst>
                <a:gd name="connsiteX0" fmla="*/ 0 w 53766"/>
                <a:gd name="connsiteY0" fmla="*/ 4885 h 58615"/>
                <a:gd name="connsiteX1" fmla="*/ 23462 w 53766"/>
                <a:gd name="connsiteY1" fmla="*/ 61058 h 58615"/>
                <a:gd name="connsiteX2" fmla="*/ 56210 w 53766"/>
                <a:gd name="connsiteY2" fmla="*/ 31750 h 58615"/>
                <a:gd name="connsiteX3" fmla="*/ 2444 w 53766"/>
                <a:gd name="connsiteY3" fmla="*/ 0 h 58615"/>
                <a:gd name="connsiteX4" fmla="*/ 0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0" y="4885"/>
                  </a:moveTo>
                  <a:lnTo>
                    <a:pt x="23462" y="61058"/>
                  </a:lnTo>
                  <a:cubicBezTo>
                    <a:pt x="43013" y="56173"/>
                    <a:pt x="56210" y="44938"/>
                    <a:pt x="56210" y="31750"/>
                  </a:cubicBezTo>
                  <a:cubicBezTo>
                    <a:pt x="56210" y="14654"/>
                    <a:pt x="32260" y="488"/>
                    <a:pt x="2444" y="0"/>
                  </a:cubicBezTo>
                  <a:cubicBezTo>
                    <a:pt x="978" y="2931"/>
                    <a:pt x="0" y="4885"/>
                    <a:pt x="0" y="488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1" name="Freeform 420">
              <a:extLst>
                <a:ext uri="{FF2B5EF4-FFF2-40B4-BE49-F238E27FC236}">
                  <a16:creationId xmlns:a16="http://schemas.microsoft.com/office/drawing/2014/main" id="{37647A9A-9FEC-1042-999E-7EA4D0314707}"/>
                </a:ext>
              </a:extLst>
            </p:cNvPr>
            <p:cNvSpPr/>
            <p:nvPr/>
          </p:nvSpPr>
          <p:spPr>
            <a:xfrm>
              <a:off x="-3123251" y="904142"/>
              <a:ext cx="43990" cy="53731"/>
            </a:xfrm>
            <a:custGeom>
              <a:avLst/>
              <a:gdLst>
                <a:gd name="connsiteX0" fmla="*/ 22484 w 43990"/>
                <a:gd name="connsiteY0" fmla="*/ 0 h 53730"/>
                <a:gd name="connsiteX1" fmla="*/ 0 w 43990"/>
                <a:gd name="connsiteY1" fmla="*/ 54219 h 53730"/>
                <a:gd name="connsiteX2" fmla="*/ 22973 w 43990"/>
                <a:gd name="connsiteY2" fmla="*/ 57150 h 53730"/>
                <a:gd name="connsiteX3" fmla="*/ 44968 w 43990"/>
                <a:gd name="connsiteY3" fmla="*/ 54708 h 53730"/>
                <a:gd name="connsiteX4" fmla="*/ 22484 w 43990"/>
                <a:gd name="connsiteY4" fmla="*/ 0 h 5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90" h="53730">
                  <a:moveTo>
                    <a:pt x="22484" y="0"/>
                  </a:moveTo>
                  <a:lnTo>
                    <a:pt x="0" y="54219"/>
                  </a:lnTo>
                  <a:cubicBezTo>
                    <a:pt x="6843" y="56173"/>
                    <a:pt x="14663" y="57150"/>
                    <a:pt x="22973" y="57150"/>
                  </a:cubicBezTo>
                  <a:cubicBezTo>
                    <a:pt x="30793" y="57150"/>
                    <a:pt x="38125" y="56173"/>
                    <a:pt x="44968" y="54708"/>
                  </a:cubicBezTo>
                  <a:lnTo>
                    <a:pt x="22484"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2" name="Freeform 421">
              <a:extLst>
                <a:ext uri="{FF2B5EF4-FFF2-40B4-BE49-F238E27FC236}">
                  <a16:creationId xmlns:a16="http://schemas.microsoft.com/office/drawing/2014/main" id="{5A1A321C-15D3-B749-AF4E-196835E63578}"/>
                </a:ext>
              </a:extLst>
            </p:cNvPr>
            <p:cNvSpPr/>
            <p:nvPr/>
          </p:nvSpPr>
          <p:spPr>
            <a:xfrm>
              <a:off x="-3119341" y="908538"/>
              <a:ext cx="34215" cy="14654"/>
            </a:xfrm>
            <a:custGeom>
              <a:avLst/>
              <a:gdLst>
                <a:gd name="connsiteX0" fmla="*/ 19063 w 34214"/>
                <a:gd name="connsiteY0" fmla="*/ 10258 h 14653"/>
                <a:gd name="connsiteX1" fmla="*/ 0 w 34214"/>
                <a:gd name="connsiteY1" fmla="*/ 0 h 14653"/>
                <a:gd name="connsiteX2" fmla="*/ 0 w 34214"/>
                <a:gd name="connsiteY2" fmla="*/ 4885 h 14653"/>
                <a:gd name="connsiteX3" fmla="*/ 19063 w 34214"/>
                <a:gd name="connsiteY3" fmla="*/ 16119 h 14653"/>
                <a:gd name="connsiteX4" fmla="*/ 38125 w 34214"/>
                <a:gd name="connsiteY4" fmla="*/ 4885 h 14653"/>
                <a:gd name="connsiteX5" fmla="*/ 38125 w 34214"/>
                <a:gd name="connsiteY5" fmla="*/ 0 h 14653"/>
                <a:gd name="connsiteX6" fmla="*/ 19063 w 34214"/>
                <a:gd name="connsiteY6" fmla="*/ 10258 h 1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14" h="14653">
                  <a:moveTo>
                    <a:pt x="19063" y="10258"/>
                  </a:moveTo>
                  <a:cubicBezTo>
                    <a:pt x="8798" y="10258"/>
                    <a:pt x="489" y="5862"/>
                    <a:pt x="0" y="0"/>
                  </a:cubicBezTo>
                  <a:cubicBezTo>
                    <a:pt x="0" y="0"/>
                    <a:pt x="0" y="4396"/>
                    <a:pt x="0" y="4885"/>
                  </a:cubicBezTo>
                  <a:cubicBezTo>
                    <a:pt x="0" y="10746"/>
                    <a:pt x="8798" y="16119"/>
                    <a:pt x="19063" y="16119"/>
                  </a:cubicBezTo>
                  <a:cubicBezTo>
                    <a:pt x="29816" y="16119"/>
                    <a:pt x="38125" y="11235"/>
                    <a:pt x="38125" y="4885"/>
                  </a:cubicBezTo>
                  <a:cubicBezTo>
                    <a:pt x="38125" y="4885"/>
                    <a:pt x="38125" y="488"/>
                    <a:pt x="38125" y="0"/>
                  </a:cubicBezTo>
                  <a:cubicBezTo>
                    <a:pt x="37636" y="5373"/>
                    <a:pt x="29327" y="10258"/>
                    <a:pt x="19063"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3" name="Freeform 422">
              <a:extLst>
                <a:ext uri="{FF2B5EF4-FFF2-40B4-BE49-F238E27FC236}">
                  <a16:creationId xmlns:a16="http://schemas.microsoft.com/office/drawing/2014/main" id="{B180E531-2DD7-9F4C-B159-1AC4C69CA423}"/>
                </a:ext>
              </a:extLst>
            </p:cNvPr>
            <p:cNvSpPr/>
            <p:nvPr/>
          </p:nvSpPr>
          <p:spPr>
            <a:xfrm>
              <a:off x="-3118852" y="897304"/>
              <a:ext cx="34215" cy="19538"/>
            </a:xfrm>
            <a:custGeom>
              <a:avLst/>
              <a:gdLst>
                <a:gd name="connsiteX0" fmla="*/ 38125 w 34214"/>
                <a:gd name="connsiteY0" fmla="*/ 11235 h 19538"/>
                <a:gd name="connsiteX1" fmla="*/ 19062 w 34214"/>
                <a:gd name="connsiteY1" fmla="*/ 22469 h 19538"/>
                <a:gd name="connsiteX2" fmla="*/ 0 w 34214"/>
                <a:gd name="connsiteY2" fmla="*/ 11235 h 19538"/>
                <a:gd name="connsiteX3" fmla="*/ 19062 w 34214"/>
                <a:gd name="connsiteY3" fmla="*/ 0 h 19538"/>
                <a:gd name="connsiteX4" fmla="*/ 38125 w 34214"/>
                <a:gd name="connsiteY4" fmla="*/ 11235 h 19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 h="19538">
                  <a:moveTo>
                    <a:pt x="38125" y="11235"/>
                  </a:moveTo>
                  <a:cubicBezTo>
                    <a:pt x="38125" y="17585"/>
                    <a:pt x="29327" y="22469"/>
                    <a:pt x="19062" y="22469"/>
                  </a:cubicBezTo>
                  <a:cubicBezTo>
                    <a:pt x="8309" y="22469"/>
                    <a:pt x="0" y="17585"/>
                    <a:pt x="0" y="11235"/>
                  </a:cubicBezTo>
                  <a:cubicBezTo>
                    <a:pt x="0" y="4885"/>
                    <a:pt x="8798" y="0"/>
                    <a:pt x="19062" y="0"/>
                  </a:cubicBezTo>
                  <a:cubicBezTo>
                    <a:pt x="29327" y="0"/>
                    <a:pt x="38125" y="4885"/>
                    <a:pt x="38125" y="112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4" name="Freeform 423">
              <a:extLst>
                <a:ext uri="{FF2B5EF4-FFF2-40B4-BE49-F238E27FC236}">
                  <a16:creationId xmlns:a16="http://schemas.microsoft.com/office/drawing/2014/main" id="{FBFFF53F-54B3-8546-A28B-B1E53F405DD9}"/>
                </a:ext>
              </a:extLst>
            </p:cNvPr>
            <p:cNvSpPr/>
            <p:nvPr/>
          </p:nvSpPr>
          <p:spPr>
            <a:xfrm>
              <a:off x="-3421409" y="1899138"/>
              <a:ext cx="322597" cy="205154"/>
            </a:xfrm>
            <a:custGeom>
              <a:avLst/>
              <a:gdLst>
                <a:gd name="connsiteX0" fmla="*/ 0 w 322596"/>
                <a:gd name="connsiteY0" fmla="*/ 0 h 205153"/>
                <a:gd name="connsiteX1" fmla="*/ 0 w 322596"/>
                <a:gd name="connsiteY1" fmla="*/ 22958 h 205153"/>
                <a:gd name="connsiteX2" fmla="*/ 325530 w 322596"/>
                <a:gd name="connsiteY2" fmla="*/ 208573 h 205153"/>
                <a:gd name="connsiteX3" fmla="*/ 325530 w 322596"/>
                <a:gd name="connsiteY3" fmla="*/ 185615 h 205153"/>
              </a:gdLst>
              <a:ahLst/>
              <a:cxnLst>
                <a:cxn ang="0">
                  <a:pos x="connsiteX0" y="connsiteY0"/>
                </a:cxn>
                <a:cxn ang="0">
                  <a:pos x="connsiteX1" y="connsiteY1"/>
                </a:cxn>
                <a:cxn ang="0">
                  <a:pos x="connsiteX2" y="connsiteY2"/>
                </a:cxn>
                <a:cxn ang="0">
                  <a:pos x="connsiteX3" y="connsiteY3"/>
                </a:cxn>
              </a:cxnLst>
              <a:rect l="l" t="t" r="r" b="b"/>
              <a:pathLst>
                <a:path w="322596" h="205153">
                  <a:moveTo>
                    <a:pt x="0" y="0"/>
                  </a:moveTo>
                  <a:lnTo>
                    <a:pt x="0" y="22958"/>
                  </a:lnTo>
                  <a:lnTo>
                    <a:pt x="325530" y="208573"/>
                  </a:lnTo>
                  <a:lnTo>
                    <a:pt x="325530" y="18561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5" name="Freeform 424">
              <a:extLst>
                <a:ext uri="{FF2B5EF4-FFF2-40B4-BE49-F238E27FC236}">
                  <a16:creationId xmlns:a16="http://schemas.microsoft.com/office/drawing/2014/main" id="{25D68CFF-7983-D541-A5B1-E34EAAF9C2B3}"/>
                </a:ext>
              </a:extLst>
            </p:cNvPr>
            <p:cNvSpPr/>
            <p:nvPr/>
          </p:nvSpPr>
          <p:spPr>
            <a:xfrm>
              <a:off x="-3095879" y="1899138"/>
              <a:ext cx="317709" cy="205154"/>
            </a:xfrm>
            <a:custGeom>
              <a:avLst/>
              <a:gdLst>
                <a:gd name="connsiteX0" fmla="*/ 321619 w 317709"/>
                <a:gd name="connsiteY0" fmla="*/ 0 h 205153"/>
                <a:gd name="connsiteX1" fmla="*/ 0 w 317709"/>
                <a:gd name="connsiteY1" fmla="*/ 185615 h 205153"/>
                <a:gd name="connsiteX2" fmla="*/ 0 w 317709"/>
                <a:gd name="connsiteY2" fmla="*/ 208573 h 205153"/>
                <a:gd name="connsiteX3" fmla="*/ 321619 w 317709"/>
                <a:gd name="connsiteY3" fmla="*/ 22958 h 205153"/>
              </a:gdLst>
              <a:ahLst/>
              <a:cxnLst>
                <a:cxn ang="0">
                  <a:pos x="connsiteX0" y="connsiteY0"/>
                </a:cxn>
                <a:cxn ang="0">
                  <a:pos x="connsiteX1" y="connsiteY1"/>
                </a:cxn>
                <a:cxn ang="0">
                  <a:pos x="connsiteX2" y="connsiteY2"/>
                </a:cxn>
                <a:cxn ang="0">
                  <a:pos x="connsiteX3" y="connsiteY3"/>
                </a:cxn>
              </a:cxnLst>
              <a:rect l="l" t="t" r="r" b="b"/>
              <a:pathLst>
                <a:path w="317709" h="205153">
                  <a:moveTo>
                    <a:pt x="321619" y="0"/>
                  </a:moveTo>
                  <a:lnTo>
                    <a:pt x="0" y="185615"/>
                  </a:lnTo>
                  <a:lnTo>
                    <a:pt x="0" y="208573"/>
                  </a:lnTo>
                  <a:lnTo>
                    <a:pt x="32161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6" name="Freeform 425">
              <a:extLst>
                <a:ext uri="{FF2B5EF4-FFF2-40B4-BE49-F238E27FC236}">
                  <a16:creationId xmlns:a16="http://schemas.microsoft.com/office/drawing/2014/main" id="{5A8BC63C-1A84-464F-89DC-2C190BCAA091}"/>
                </a:ext>
              </a:extLst>
            </p:cNvPr>
            <p:cNvSpPr/>
            <p:nvPr/>
          </p:nvSpPr>
          <p:spPr>
            <a:xfrm>
              <a:off x="-3394526" y="1729154"/>
              <a:ext cx="293270" cy="180731"/>
            </a:xfrm>
            <a:custGeom>
              <a:avLst/>
              <a:gdLst>
                <a:gd name="connsiteX0" fmla="*/ 294248 w 293269"/>
                <a:gd name="connsiteY0" fmla="*/ 0 h 180730"/>
                <a:gd name="connsiteX1" fmla="*/ 0 w 293269"/>
                <a:gd name="connsiteY1" fmla="*/ 169985 h 180730"/>
                <a:gd name="connsiteX2" fmla="*/ 20040 w 293269"/>
                <a:gd name="connsiteY2" fmla="*/ 181219 h 180730"/>
                <a:gd name="connsiteX3" fmla="*/ 294248 w 293269"/>
                <a:gd name="connsiteY3" fmla="*/ 22958 h 180730"/>
              </a:gdLst>
              <a:ahLst/>
              <a:cxnLst>
                <a:cxn ang="0">
                  <a:pos x="connsiteX0" y="connsiteY0"/>
                </a:cxn>
                <a:cxn ang="0">
                  <a:pos x="connsiteX1" y="connsiteY1"/>
                </a:cxn>
                <a:cxn ang="0">
                  <a:pos x="connsiteX2" y="connsiteY2"/>
                </a:cxn>
                <a:cxn ang="0">
                  <a:pos x="connsiteX3" y="connsiteY3"/>
                </a:cxn>
              </a:cxnLst>
              <a:rect l="l" t="t" r="r" b="b"/>
              <a:pathLst>
                <a:path w="293269" h="180730">
                  <a:moveTo>
                    <a:pt x="294248" y="0"/>
                  </a:moveTo>
                  <a:lnTo>
                    <a:pt x="0" y="169985"/>
                  </a:lnTo>
                  <a:lnTo>
                    <a:pt x="20040" y="181219"/>
                  </a:lnTo>
                  <a:lnTo>
                    <a:pt x="294248"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7" name="Freeform 426">
              <a:extLst>
                <a:ext uri="{FF2B5EF4-FFF2-40B4-BE49-F238E27FC236}">
                  <a16:creationId xmlns:a16="http://schemas.microsoft.com/office/drawing/2014/main" id="{DC8CCA8B-A5EE-BF4B-84D4-F3BF18EA6251}"/>
                </a:ext>
              </a:extLst>
            </p:cNvPr>
            <p:cNvSpPr/>
            <p:nvPr/>
          </p:nvSpPr>
          <p:spPr>
            <a:xfrm>
              <a:off x="-3421897" y="1713523"/>
              <a:ext cx="645194" cy="371231"/>
            </a:xfrm>
            <a:custGeom>
              <a:avLst/>
              <a:gdLst>
                <a:gd name="connsiteX0" fmla="*/ 321619 w 645193"/>
                <a:gd name="connsiteY0" fmla="*/ 0 h 371230"/>
                <a:gd name="connsiteX1" fmla="*/ 0 w 645193"/>
                <a:gd name="connsiteY1" fmla="*/ 185615 h 371230"/>
                <a:gd name="connsiteX2" fmla="*/ 326019 w 645193"/>
                <a:gd name="connsiteY2" fmla="*/ 371231 h 371230"/>
                <a:gd name="connsiteX3" fmla="*/ 647638 w 645193"/>
                <a:gd name="connsiteY3" fmla="*/ 185615 h 371230"/>
                <a:gd name="connsiteX4" fmla="*/ 321619 w 645193"/>
                <a:gd name="connsiteY4" fmla="*/ 0 h 371230"/>
                <a:gd name="connsiteX5" fmla="*/ 326019 w 645193"/>
                <a:gd name="connsiteY5" fmla="*/ 355600 h 371230"/>
                <a:gd name="connsiteX6" fmla="*/ 27372 w 645193"/>
                <a:gd name="connsiteY6" fmla="*/ 185615 h 371230"/>
                <a:gd name="connsiteX7" fmla="*/ 322108 w 645193"/>
                <a:gd name="connsiteY7" fmla="*/ 15631 h 371230"/>
                <a:gd name="connsiteX8" fmla="*/ 620755 w 645193"/>
                <a:gd name="connsiteY8" fmla="*/ 185615 h 371230"/>
                <a:gd name="connsiteX9" fmla="*/ 326019 w 645193"/>
                <a:gd name="connsiteY9" fmla="*/ 355600 h 37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193" h="371230">
                  <a:moveTo>
                    <a:pt x="321619" y="0"/>
                  </a:moveTo>
                  <a:lnTo>
                    <a:pt x="0" y="185615"/>
                  </a:lnTo>
                  <a:lnTo>
                    <a:pt x="326019" y="371231"/>
                  </a:lnTo>
                  <a:lnTo>
                    <a:pt x="647638" y="185615"/>
                  </a:lnTo>
                  <a:lnTo>
                    <a:pt x="321619" y="0"/>
                  </a:lnTo>
                  <a:close/>
                  <a:moveTo>
                    <a:pt x="326019" y="355600"/>
                  </a:moveTo>
                  <a:lnTo>
                    <a:pt x="27372" y="185615"/>
                  </a:lnTo>
                  <a:lnTo>
                    <a:pt x="322108" y="15631"/>
                  </a:lnTo>
                  <a:lnTo>
                    <a:pt x="620755" y="185615"/>
                  </a:lnTo>
                  <a:lnTo>
                    <a:pt x="326019" y="3556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8" name="Freeform 427">
              <a:extLst>
                <a:ext uri="{FF2B5EF4-FFF2-40B4-BE49-F238E27FC236}">
                  <a16:creationId xmlns:a16="http://schemas.microsoft.com/office/drawing/2014/main" id="{25197C90-AD29-4E4D-A59E-DBB56B97A4DB}"/>
                </a:ext>
              </a:extLst>
            </p:cNvPr>
            <p:cNvSpPr/>
            <p:nvPr/>
          </p:nvSpPr>
          <p:spPr>
            <a:xfrm>
              <a:off x="-3100278" y="1729154"/>
              <a:ext cx="298158" cy="180731"/>
            </a:xfrm>
            <a:custGeom>
              <a:avLst/>
              <a:gdLst>
                <a:gd name="connsiteX0" fmla="*/ 0 w 298157"/>
                <a:gd name="connsiteY0" fmla="*/ 0 h 180730"/>
                <a:gd name="connsiteX1" fmla="*/ 299135 w 298157"/>
                <a:gd name="connsiteY1" fmla="*/ 169985 h 180730"/>
                <a:gd name="connsiteX2" fmla="*/ 279095 w 298157"/>
                <a:gd name="connsiteY2" fmla="*/ 181219 h 180730"/>
                <a:gd name="connsiteX3" fmla="*/ 0 w 298157"/>
                <a:gd name="connsiteY3" fmla="*/ 22958 h 180730"/>
              </a:gdLst>
              <a:ahLst/>
              <a:cxnLst>
                <a:cxn ang="0">
                  <a:pos x="connsiteX0" y="connsiteY0"/>
                </a:cxn>
                <a:cxn ang="0">
                  <a:pos x="connsiteX1" y="connsiteY1"/>
                </a:cxn>
                <a:cxn ang="0">
                  <a:pos x="connsiteX2" y="connsiteY2"/>
                </a:cxn>
                <a:cxn ang="0">
                  <a:pos x="connsiteX3" y="connsiteY3"/>
                </a:cxn>
              </a:cxnLst>
              <a:rect l="l" t="t" r="r" b="b"/>
              <a:pathLst>
                <a:path w="298157" h="180730">
                  <a:moveTo>
                    <a:pt x="0" y="0"/>
                  </a:moveTo>
                  <a:lnTo>
                    <a:pt x="299135" y="169985"/>
                  </a:lnTo>
                  <a:lnTo>
                    <a:pt x="279095" y="181219"/>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29" name="Freeform 428">
              <a:extLst>
                <a:ext uri="{FF2B5EF4-FFF2-40B4-BE49-F238E27FC236}">
                  <a16:creationId xmlns:a16="http://schemas.microsoft.com/office/drawing/2014/main" id="{A648FE87-B142-0A41-B740-405A752D98D5}"/>
                </a:ext>
              </a:extLst>
            </p:cNvPr>
            <p:cNvSpPr/>
            <p:nvPr/>
          </p:nvSpPr>
          <p:spPr>
            <a:xfrm>
              <a:off x="-3110542" y="762488"/>
              <a:ext cx="9776" cy="122115"/>
            </a:xfrm>
            <a:custGeom>
              <a:avLst/>
              <a:gdLst>
                <a:gd name="connsiteX0" fmla="*/ 0 w 9775"/>
                <a:gd name="connsiteY0" fmla="*/ 9281 h 122115"/>
                <a:gd name="connsiteX1" fmla="*/ 0 w 9775"/>
                <a:gd name="connsiteY1" fmla="*/ 116742 h 122115"/>
                <a:gd name="connsiteX2" fmla="*/ 13197 w 9775"/>
                <a:gd name="connsiteY2" fmla="*/ 124558 h 122115"/>
                <a:gd name="connsiteX3" fmla="*/ 13197 w 9775"/>
                <a:gd name="connsiteY3" fmla="*/ 0 h 122115"/>
              </a:gdLst>
              <a:ahLst/>
              <a:cxnLst>
                <a:cxn ang="0">
                  <a:pos x="connsiteX0" y="connsiteY0"/>
                </a:cxn>
                <a:cxn ang="0">
                  <a:pos x="connsiteX1" y="connsiteY1"/>
                </a:cxn>
                <a:cxn ang="0">
                  <a:pos x="connsiteX2" y="connsiteY2"/>
                </a:cxn>
                <a:cxn ang="0">
                  <a:pos x="connsiteX3" y="connsiteY3"/>
                </a:cxn>
              </a:cxnLst>
              <a:rect l="l" t="t" r="r" b="b"/>
              <a:pathLst>
                <a:path w="9775" h="122115">
                  <a:moveTo>
                    <a:pt x="0" y="9281"/>
                  </a:moveTo>
                  <a:lnTo>
                    <a:pt x="0" y="116742"/>
                  </a:lnTo>
                  <a:lnTo>
                    <a:pt x="13197" y="124558"/>
                  </a:lnTo>
                  <a:lnTo>
                    <a:pt x="13197"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0" name="Freeform 429">
              <a:extLst>
                <a:ext uri="{FF2B5EF4-FFF2-40B4-BE49-F238E27FC236}">
                  <a16:creationId xmlns:a16="http://schemas.microsoft.com/office/drawing/2014/main" id="{0C829410-DE3D-3B41-905C-C04872EBFD53}"/>
                </a:ext>
              </a:extLst>
            </p:cNvPr>
            <p:cNvSpPr/>
            <p:nvPr/>
          </p:nvSpPr>
          <p:spPr>
            <a:xfrm>
              <a:off x="-3097345" y="762488"/>
              <a:ext cx="9776" cy="122115"/>
            </a:xfrm>
            <a:custGeom>
              <a:avLst/>
              <a:gdLst>
                <a:gd name="connsiteX0" fmla="*/ 13686 w 9775"/>
                <a:gd name="connsiteY0" fmla="*/ 8792 h 122115"/>
                <a:gd name="connsiteX1" fmla="*/ 0 w 9775"/>
                <a:gd name="connsiteY1" fmla="*/ 0 h 122115"/>
                <a:gd name="connsiteX2" fmla="*/ 0 w 9775"/>
                <a:gd name="connsiteY2" fmla="*/ 124558 h 122115"/>
                <a:gd name="connsiteX3" fmla="*/ 13686 w 9775"/>
                <a:gd name="connsiteY3" fmla="*/ 116742 h 122115"/>
              </a:gdLst>
              <a:ahLst/>
              <a:cxnLst>
                <a:cxn ang="0">
                  <a:pos x="connsiteX0" y="connsiteY0"/>
                </a:cxn>
                <a:cxn ang="0">
                  <a:pos x="connsiteX1" y="connsiteY1"/>
                </a:cxn>
                <a:cxn ang="0">
                  <a:pos x="connsiteX2" y="connsiteY2"/>
                </a:cxn>
                <a:cxn ang="0">
                  <a:pos x="connsiteX3" y="connsiteY3"/>
                </a:cxn>
              </a:cxnLst>
              <a:rect l="l" t="t" r="r" b="b"/>
              <a:pathLst>
                <a:path w="9775" h="122115">
                  <a:moveTo>
                    <a:pt x="13686" y="8792"/>
                  </a:moveTo>
                  <a:lnTo>
                    <a:pt x="0" y="0"/>
                  </a:lnTo>
                  <a:lnTo>
                    <a:pt x="0" y="124558"/>
                  </a:lnTo>
                  <a:lnTo>
                    <a:pt x="13686"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1" name="Freeform 430">
              <a:extLst>
                <a:ext uri="{FF2B5EF4-FFF2-40B4-BE49-F238E27FC236}">
                  <a16:creationId xmlns:a16="http://schemas.microsoft.com/office/drawing/2014/main" id="{7D74CD3F-0C9E-8448-9759-8B50F00BFD3C}"/>
                </a:ext>
              </a:extLst>
            </p:cNvPr>
            <p:cNvSpPr/>
            <p:nvPr/>
          </p:nvSpPr>
          <p:spPr>
            <a:xfrm>
              <a:off x="-3317298" y="1575777"/>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2" name="Freeform 431">
              <a:extLst>
                <a:ext uri="{FF2B5EF4-FFF2-40B4-BE49-F238E27FC236}">
                  <a16:creationId xmlns:a16="http://schemas.microsoft.com/office/drawing/2014/main" id="{5A3D0AFA-B777-C64B-A4F1-4285456DA89B}"/>
                </a:ext>
              </a:extLst>
            </p:cNvPr>
            <p:cNvSpPr/>
            <p:nvPr/>
          </p:nvSpPr>
          <p:spPr>
            <a:xfrm>
              <a:off x="-3095879" y="1575777"/>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3" name="Freeform 432">
              <a:extLst>
                <a:ext uri="{FF2B5EF4-FFF2-40B4-BE49-F238E27FC236}">
                  <a16:creationId xmlns:a16="http://schemas.microsoft.com/office/drawing/2014/main" id="{A1009713-18A4-194A-BDAA-5841CA0F5F0C}"/>
                </a:ext>
              </a:extLst>
            </p:cNvPr>
            <p:cNvSpPr/>
            <p:nvPr/>
          </p:nvSpPr>
          <p:spPr>
            <a:xfrm>
              <a:off x="-3290415" y="1464896"/>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4" name="Freeform 433">
              <a:extLst>
                <a:ext uri="{FF2B5EF4-FFF2-40B4-BE49-F238E27FC236}">
                  <a16:creationId xmlns:a16="http://schemas.microsoft.com/office/drawing/2014/main" id="{9C4AAFA4-16B5-B244-9329-775918D6AB13}"/>
                </a:ext>
              </a:extLst>
            </p:cNvPr>
            <p:cNvSpPr/>
            <p:nvPr/>
          </p:nvSpPr>
          <p:spPr>
            <a:xfrm>
              <a:off x="-3317787" y="1449265"/>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5" name="Freeform 434">
              <a:extLst>
                <a:ext uri="{FF2B5EF4-FFF2-40B4-BE49-F238E27FC236}">
                  <a16:creationId xmlns:a16="http://schemas.microsoft.com/office/drawing/2014/main" id="{F003249F-62B9-354C-A52D-5F2FF1B3BC9B}"/>
                </a:ext>
              </a:extLst>
            </p:cNvPr>
            <p:cNvSpPr/>
            <p:nvPr/>
          </p:nvSpPr>
          <p:spPr>
            <a:xfrm>
              <a:off x="-3097345" y="1464896"/>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6" name="Freeform 435">
              <a:extLst>
                <a:ext uri="{FF2B5EF4-FFF2-40B4-BE49-F238E27FC236}">
                  <a16:creationId xmlns:a16="http://schemas.microsoft.com/office/drawing/2014/main" id="{7929F7DA-349F-E14E-A328-E4843BC6F50C}"/>
                </a:ext>
              </a:extLst>
            </p:cNvPr>
            <p:cNvSpPr/>
            <p:nvPr/>
          </p:nvSpPr>
          <p:spPr>
            <a:xfrm>
              <a:off x="-3317298" y="1432169"/>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7" name="Freeform 436">
              <a:extLst>
                <a:ext uri="{FF2B5EF4-FFF2-40B4-BE49-F238E27FC236}">
                  <a16:creationId xmlns:a16="http://schemas.microsoft.com/office/drawing/2014/main" id="{ED17BAE6-F740-854A-9635-122D994A473E}"/>
                </a:ext>
              </a:extLst>
            </p:cNvPr>
            <p:cNvSpPr/>
            <p:nvPr/>
          </p:nvSpPr>
          <p:spPr>
            <a:xfrm>
              <a:off x="-3095879" y="1432169"/>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8" name="Freeform 437">
              <a:extLst>
                <a:ext uri="{FF2B5EF4-FFF2-40B4-BE49-F238E27FC236}">
                  <a16:creationId xmlns:a16="http://schemas.microsoft.com/office/drawing/2014/main" id="{10029F99-8622-6242-9C94-DFDE778BE499}"/>
                </a:ext>
              </a:extLst>
            </p:cNvPr>
            <p:cNvSpPr/>
            <p:nvPr/>
          </p:nvSpPr>
          <p:spPr>
            <a:xfrm>
              <a:off x="-3290415" y="1321288"/>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39" name="Freeform 438">
              <a:extLst>
                <a:ext uri="{FF2B5EF4-FFF2-40B4-BE49-F238E27FC236}">
                  <a16:creationId xmlns:a16="http://schemas.microsoft.com/office/drawing/2014/main" id="{2C9974D3-D529-9842-BC05-A784BDBDBA4D}"/>
                </a:ext>
              </a:extLst>
            </p:cNvPr>
            <p:cNvSpPr/>
            <p:nvPr/>
          </p:nvSpPr>
          <p:spPr>
            <a:xfrm>
              <a:off x="-3317787" y="1305658"/>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0" name="Freeform 439">
              <a:extLst>
                <a:ext uri="{FF2B5EF4-FFF2-40B4-BE49-F238E27FC236}">
                  <a16:creationId xmlns:a16="http://schemas.microsoft.com/office/drawing/2014/main" id="{217E418C-7839-B647-BB35-7C7FD45A6C22}"/>
                </a:ext>
              </a:extLst>
            </p:cNvPr>
            <p:cNvSpPr/>
            <p:nvPr/>
          </p:nvSpPr>
          <p:spPr>
            <a:xfrm>
              <a:off x="-3097345" y="1321288"/>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1" name="Freeform 440">
              <a:extLst>
                <a:ext uri="{FF2B5EF4-FFF2-40B4-BE49-F238E27FC236}">
                  <a16:creationId xmlns:a16="http://schemas.microsoft.com/office/drawing/2014/main" id="{C36F0D97-6E42-5F4A-81B9-480DF00A020D}"/>
                </a:ext>
              </a:extLst>
            </p:cNvPr>
            <p:cNvSpPr/>
            <p:nvPr/>
          </p:nvSpPr>
          <p:spPr>
            <a:xfrm>
              <a:off x="-3317298" y="1288561"/>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2" name="Freeform 441">
              <a:extLst>
                <a:ext uri="{FF2B5EF4-FFF2-40B4-BE49-F238E27FC236}">
                  <a16:creationId xmlns:a16="http://schemas.microsoft.com/office/drawing/2014/main" id="{7B7A85E0-6951-2D4D-BAD2-6388E814AA40}"/>
                </a:ext>
              </a:extLst>
            </p:cNvPr>
            <p:cNvSpPr/>
            <p:nvPr/>
          </p:nvSpPr>
          <p:spPr>
            <a:xfrm>
              <a:off x="-3095879" y="1288561"/>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3" name="Freeform 442">
              <a:extLst>
                <a:ext uri="{FF2B5EF4-FFF2-40B4-BE49-F238E27FC236}">
                  <a16:creationId xmlns:a16="http://schemas.microsoft.com/office/drawing/2014/main" id="{1B735DC2-4E8A-0746-8376-A66CF0D11DA0}"/>
                </a:ext>
              </a:extLst>
            </p:cNvPr>
            <p:cNvSpPr/>
            <p:nvPr/>
          </p:nvSpPr>
          <p:spPr>
            <a:xfrm>
              <a:off x="-3290415" y="1177681"/>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4" name="Freeform 443">
              <a:extLst>
                <a:ext uri="{FF2B5EF4-FFF2-40B4-BE49-F238E27FC236}">
                  <a16:creationId xmlns:a16="http://schemas.microsoft.com/office/drawing/2014/main" id="{D931C792-68C5-B84C-8753-44A375DBD947}"/>
                </a:ext>
              </a:extLst>
            </p:cNvPr>
            <p:cNvSpPr/>
            <p:nvPr/>
          </p:nvSpPr>
          <p:spPr>
            <a:xfrm>
              <a:off x="-3317787" y="1162050"/>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5" name="Freeform 444">
              <a:extLst>
                <a:ext uri="{FF2B5EF4-FFF2-40B4-BE49-F238E27FC236}">
                  <a16:creationId xmlns:a16="http://schemas.microsoft.com/office/drawing/2014/main" id="{DC9667D5-E84D-974E-A69C-E9C0C22D1B44}"/>
                </a:ext>
              </a:extLst>
            </p:cNvPr>
            <p:cNvSpPr/>
            <p:nvPr/>
          </p:nvSpPr>
          <p:spPr>
            <a:xfrm>
              <a:off x="-3097345" y="1177681"/>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6" name="Freeform 445">
              <a:extLst>
                <a:ext uri="{FF2B5EF4-FFF2-40B4-BE49-F238E27FC236}">
                  <a16:creationId xmlns:a16="http://schemas.microsoft.com/office/drawing/2014/main" id="{03425AD2-E373-874F-BDB9-A7DAFFA557F1}"/>
                </a:ext>
              </a:extLst>
            </p:cNvPr>
            <p:cNvSpPr/>
            <p:nvPr/>
          </p:nvSpPr>
          <p:spPr>
            <a:xfrm>
              <a:off x="-3317298" y="1144465"/>
              <a:ext cx="219952" cy="146538"/>
            </a:xfrm>
            <a:custGeom>
              <a:avLst/>
              <a:gdLst>
                <a:gd name="connsiteX0" fmla="*/ 0 w 219952"/>
                <a:gd name="connsiteY0" fmla="*/ 0 h 146538"/>
                <a:gd name="connsiteX1" fmla="*/ 0 w 219952"/>
                <a:gd name="connsiteY1" fmla="*/ 23446 h 146538"/>
                <a:gd name="connsiteX2" fmla="*/ 221419 w 219952"/>
                <a:gd name="connsiteY2" fmla="*/ 149469 h 146538"/>
                <a:gd name="connsiteX3" fmla="*/ 221419 w 219952"/>
                <a:gd name="connsiteY3" fmla="*/ 127000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3446"/>
                  </a:lnTo>
                  <a:lnTo>
                    <a:pt x="221419" y="149469"/>
                  </a:lnTo>
                  <a:lnTo>
                    <a:pt x="221419" y="1270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7" name="Freeform 446">
              <a:extLst>
                <a:ext uri="{FF2B5EF4-FFF2-40B4-BE49-F238E27FC236}">
                  <a16:creationId xmlns:a16="http://schemas.microsoft.com/office/drawing/2014/main" id="{BB33C2CF-8CE6-9446-A17D-880FBEBC9248}"/>
                </a:ext>
              </a:extLst>
            </p:cNvPr>
            <p:cNvSpPr/>
            <p:nvPr/>
          </p:nvSpPr>
          <p:spPr>
            <a:xfrm>
              <a:off x="-3095879" y="1144954"/>
              <a:ext cx="219952" cy="146538"/>
            </a:xfrm>
            <a:custGeom>
              <a:avLst/>
              <a:gdLst>
                <a:gd name="connsiteX0" fmla="*/ 220441 w 219952"/>
                <a:gd name="connsiteY0" fmla="*/ 0 h 146538"/>
                <a:gd name="connsiteX1" fmla="*/ 0 w 219952"/>
                <a:gd name="connsiteY1" fmla="*/ 126512 h 146538"/>
                <a:gd name="connsiteX2" fmla="*/ 0 w 219952"/>
                <a:gd name="connsiteY2" fmla="*/ 148981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8981"/>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8" name="Freeform 447">
              <a:extLst>
                <a:ext uri="{FF2B5EF4-FFF2-40B4-BE49-F238E27FC236}">
                  <a16:creationId xmlns:a16="http://schemas.microsoft.com/office/drawing/2014/main" id="{545E3104-7DB3-EF49-8C63-116D788A5188}"/>
                </a:ext>
              </a:extLst>
            </p:cNvPr>
            <p:cNvSpPr/>
            <p:nvPr/>
          </p:nvSpPr>
          <p:spPr>
            <a:xfrm>
              <a:off x="-3290415" y="1034073"/>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49" name="Freeform 448">
              <a:extLst>
                <a:ext uri="{FF2B5EF4-FFF2-40B4-BE49-F238E27FC236}">
                  <a16:creationId xmlns:a16="http://schemas.microsoft.com/office/drawing/2014/main" id="{3B57F3C1-90F6-1A43-9B78-C48FE4E43930}"/>
                </a:ext>
              </a:extLst>
            </p:cNvPr>
            <p:cNvSpPr/>
            <p:nvPr/>
          </p:nvSpPr>
          <p:spPr>
            <a:xfrm>
              <a:off x="-3317787" y="1018442"/>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0" name="Freeform 449">
              <a:extLst>
                <a:ext uri="{FF2B5EF4-FFF2-40B4-BE49-F238E27FC236}">
                  <a16:creationId xmlns:a16="http://schemas.microsoft.com/office/drawing/2014/main" id="{9B698D5B-7778-7B41-B73D-4EC79D494279}"/>
                </a:ext>
              </a:extLst>
            </p:cNvPr>
            <p:cNvSpPr/>
            <p:nvPr/>
          </p:nvSpPr>
          <p:spPr>
            <a:xfrm>
              <a:off x="-3097345" y="1034073"/>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1" name="Freeform 450">
              <a:extLst>
                <a:ext uri="{FF2B5EF4-FFF2-40B4-BE49-F238E27FC236}">
                  <a16:creationId xmlns:a16="http://schemas.microsoft.com/office/drawing/2014/main" id="{57C3466F-AD91-484D-9EB6-58FF61611FEA}"/>
                </a:ext>
              </a:extLst>
            </p:cNvPr>
            <p:cNvSpPr/>
            <p:nvPr/>
          </p:nvSpPr>
          <p:spPr>
            <a:xfrm>
              <a:off x="-3317298" y="1000858"/>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7000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70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2" name="Freeform 451">
              <a:extLst>
                <a:ext uri="{FF2B5EF4-FFF2-40B4-BE49-F238E27FC236}">
                  <a16:creationId xmlns:a16="http://schemas.microsoft.com/office/drawing/2014/main" id="{B7313CF4-0350-C541-B77E-064E9831F259}"/>
                </a:ext>
              </a:extLst>
            </p:cNvPr>
            <p:cNvSpPr/>
            <p:nvPr/>
          </p:nvSpPr>
          <p:spPr>
            <a:xfrm>
              <a:off x="-3095879" y="1001346"/>
              <a:ext cx="219952" cy="146538"/>
            </a:xfrm>
            <a:custGeom>
              <a:avLst/>
              <a:gdLst>
                <a:gd name="connsiteX0" fmla="*/ 220441 w 219952"/>
                <a:gd name="connsiteY0" fmla="*/ 0 h 146538"/>
                <a:gd name="connsiteX1" fmla="*/ 0 w 219952"/>
                <a:gd name="connsiteY1" fmla="*/ 126512 h 146538"/>
                <a:gd name="connsiteX2" fmla="*/ 0 w 219952"/>
                <a:gd name="connsiteY2" fmla="*/ 148981 h 146538"/>
                <a:gd name="connsiteX3" fmla="*/ 220441 w 219952"/>
                <a:gd name="connsiteY3" fmla="*/ 22469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8981"/>
                  </a:lnTo>
                  <a:lnTo>
                    <a:pt x="220441"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3" name="Freeform 452">
              <a:extLst>
                <a:ext uri="{FF2B5EF4-FFF2-40B4-BE49-F238E27FC236}">
                  <a16:creationId xmlns:a16="http://schemas.microsoft.com/office/drawing/2014/main" id="{7DA317CC-075B-8843-8937-E97DE8D55BB3}"/>
                </a:ext>
              </a:extLst>
            </p:cNvPr>
            <p:cNvSpPr/>
            <p:nvPr/>
          </p:nvSpPr>
          <p:spPr>
            <a:xfrm>
              <a:off x="-3290415" y="890465"/>
              <a:ext cx="190625" cy="122115"/>
            </a:xfrm>
            <a:custGeom>
              <a:avLst/>
              <a:gdLst>
                <a:gd name="connsiteX0" fmla="*/ 193069 w 190625"/>
                <a:gd name="connsiteY0" fmla="*/ 0 h 122115"/>
                <a:gd name="connsiteX1" fmla="*/ 0 w 190625"/>
                <a:gd name="connsiteY1" fmla="*/ 110881 h 122115"/>
                <a:gd name="connsiteX2" fmla="*/ 20040 w 190625"/>
                <a:gd name="connsiteY2" fmla="*/ 122115 h 122115"/>
                <a:gd name="connsiteX3" fmla="*/ 193069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115"/>
                  </a:lnTo>
                  <a:lnTo>
                    <a:pt x="193069"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4" name="Freeform 453">
              <a:extLst>
                <a:ext uri="{FF2B5EF4-FFF2-40B4-BE49-F238E27FC236}">
                  <a16:creationId xmlns:a16="http://schemas.microsoft.com/office/drawing/2014/main" id="{DE668A9E-4B7A-224C-ABB7-62C96398DE2D}"/>
                </a:ext>
              </a:extLst>
            </p:cNvPr>
            <p:cNvSpPr/>
            <p:nvPr/>
          </p:nvSpPr>
          <p:spPr>
            <a:xfrm>
              <a:off x="-3317298" y="874835"/>
              <a:ext cx="439905" cy="249115"/>
            </a:xfrm>
            <a:custGeom>
              <a:avLst/>
              <a:gdLst>
                <a:gd name="connsiteX0" fmla="*/ 219952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19952 w 439904"/>
                <a:gd name="connsiteY4" fmla="*/ 0 h 249115"/>
                <a:gd name="connsiteX5" fmla="*/ 221419 w 439904"/>
                <a:gd name="connsiteY5" fmla="*/ 237392 h 249115"/>
                <a:gd name="connsiteX6" fmla="*/ 26883 w 439904"/>
                <a:gd name="connsiteY6" fmla="*/ 126512 h 249115"/>
                <a:gd name="connsiteX7" fmla="*/ 219952 w 439904"/>
                <a:gd name="connsiteY7" fmla="*/ 15631 h 249115"/>
                <a:gd name="connsiteX8" fmla="*/ 414488 w 439904"/>
                <a:gd name="connsiteY8" fmla="*/ 126512 h 249115"/>
                <a:gd name="connsiteX9" fmla="*/ 221419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19952" y="0"/>
                  </a:moveTo>
                  <a:lnTo>
                    <a:pt x="0" y="126512"/>
                  </a:lnTo>
                  <a:lnTo>
                    <a:pt x="221908" y="253023"/>
                  </a:lnTo>
                  <a:lnTo>
                    <a:pt x="441860" y="126512"/>
                  </a:lnTo>
                  <a:lnTo>
                    <a:pt x="219952" y="0"/>
                  </a:lnTo>
                  <a:close/>
                  <a:moveTo>
                    <a:pt x="221419" y="237392"/>
                  </a:moveTo>
                  <a:lnTo>
                    <a:pt x="26883" y="126512"/>
                  </a:lnTo>
                  <a:lnTo>
                    <a:pt x="219952" y="15631"/>
                  </a:lnTo>
                  <a:lnTo>
                    <a:pt x="414488" y="126512"/>
                  </a:lnTo>
                  <a:lnTo>
                    <a:pt x="221419"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5" name="Freeform 454">
              <a:extLst>
                <a:ext uri="{FF2B5EF4-FFF2-40B4-BE49-F238E27FC236}">
                  <a16:creationId xmlns:a16="http://schemas.microsoft.com/office/drawing/2014/main" id="{E3350BDF-60BC-BB42-93B9-1D0E1A0291D3}"/>
                </a:ext>
              </a:extLst>
            </p:cNvPr>
            <p:cNvSpPr/>
            <p:nvPr/>
          </p:nvSpPr>
          <p:spPr>
            <a:xfrm>
              <a:off x="-3097345" y="890465"/>
              <a:ext cx="190625" cy="122115"/>
            </a:xfrm>
            <a:custGeom>
              <a:avLst/>
              <a:gdLst>
                <a:gd name="connsiteX0" fmla="*/ 0 w 190625"/>
                <a:gd name="connsiteY0" fmla="*/ 0 h 122115"/>
                <a:gd name="connsiteX1" fmla="*/ 194536 w 190625"/>
                <a:gd name="connsiteY1" fmla="*/ 110881 h 122115"/>
                <a:gd name="connsiteX2" fmla="*/ 174985 w 190625"/>
                <a:gd name="connsiteY2" fmla="*/ 122115 h 122115"/>
                <a:gd name="connsiteX3" fmla="*/ 0 w 190625"/>
                <a:gd name="connsiteY3" fmla="*/ 22469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115"/>
                  </a:lnTo>
                  <a:lnTo>
                    <a:pt x="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6" name="Freeform 455">
              <a:extLst>
                <a:ext uri="{FF2B5EF4-FFF2-40B4-BE49-F238E27FC236}">
                  <a16:creationId xmlns:a16="http://schemas.microsoft.com/office/drawing/2014/main" id="{17681F42-D666-DA4B-B850-8CD2B9FC5A4F}"/>
                </a:ext>
              </a:extLst>
            </p:cNvPr>
            <p:cNvSpPr/>
            <p:nvPr/>
          </p:nvSpPr>
          <p:spPr>
            <a:xfrm>
              <a:off x="-3317298" y="857250"/>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7000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700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7" name="Freeform 456">
              <a:extLst>
                <a:ext uri="{FF2B5EF4-FFF2-40B4-BE49-F238E27FC236}">
                  <a16:creationId xmlns:a16="http://schemas.microsoft.com/office/drawing/2014/main" id="{E671ACEE-8110-1B48-A503-99C1AF0DF019}"/>
                </a:ext>
              </a:extLst>
            </p:cNvPr>
            <p:cNvSpPr/>
            <p:nvPr/>
          </p:nvSpPr>
          <p:spPr>
            <a:xfrm>
              <a:off x="-3095879" y="857250"/>
              <a:ext cx="219952" cy="146538"/>
            </a:xfrm>
            <a:custGeom>
              <a:avLst/>
              <a:gdLst>
                <a:gd name="connsiteX0" fmla="*/ 220441 w 219952"/>
                <a:gd name="connsiteY0" fmla="*/ 0 h 146538"/>
                <a:gd name="connsiteX1" fmla="*/ 0 w 219952"/>
                <a:gd name="connsiteY1" fmla="*/ 127000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7000"/>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8" name="Freeform 457">
              <a:extLst>
                <a:ext uri="{FF2B5EF4-FFF2-40B4-BE49-F238E27FC236}">
                  <a16:creationId xmlns:a16="http://schemas.microsoft.com/office/drawing/2014/main" id="{73506BB2-D4EA-BA4B-9824-C91C7C056F40}"/>
                </a:ext>
              </a:extLst>
            </p:cNvPr>
            <p:cNvSpPr/>
            <p:nvPr/>
          </p:nvSpPr>
          <p:spPr>
            <a:xfrm>
              <a:off x="-3290415" y="746369"/>
              <a:ext cx="190625" cy="122115"/>
            </a:xfrm>
            <a:custGeom>
              <a:avLst/>
              <a:gdLst>
                <a:gd name="connsiteX0" fmla="*/ 193069 w 190625"/>
                <a:gd name="connsiteY0" fmla="*/ 0 h 122115"/>
                <a:gd name="connsiteX1" fmla="*/ 0 w 190625"/>
                <a:gd name="connsiteY1" fmla="*/ 110881 h 122115"/>
                <a:gd name="connsiteX2" fmla="*/ 20040 w 190625"/>
                <a:gd name="connsiteY2" fmla="*/ 122604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604"/>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59" name="Freeform 458">
              <a:extLst>
                <a:ext uri="{FF2B5EF4-FFF2-40B4-BE49-F238E27FC236}">
                  <a16:creationId xmlns:a16="http://schemas.microsoft.com/office/drawing/2014/main" id="{A00EE1D5-7ADC-EA4E-B2F9-CB866354E71C}"/>
                </a:ext>
              </a:extLst>
            </p:cNvPr>
            <p:cNvSpPr/>
            <p:nvPr/>
          </p:nvSpPr>
          <p:spPr>
            <a:xfrm>
              <a:off x="-3317787" y="731227"/>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392 h 249115"/>
                <a:gd name="connsiteX6" fmla="*/ 27372 w 439904"/>
                <a:gd name="connsiteY6" fmla="*/ 126512 h 249115"/>
                <a:gd name="connsiteX7" fmla="*/ 220441 w 439904"/>
                <a:gd name="connsiteY7" fmla="*/ 15631 h 249115"/>
                <a:gd name="connsiteX8" fmla="*/ 414977 w 439904"/>
                <a:gd name="connsiteY8" fmla="*/ 126512 h 249115"/>
                <a:gd name="connsiteX9" fmla="*/ 221908 w 439904"/>
                <a:gd name="connsiteY9" fmla="*/ 237392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392"/>
                  </a:moveTo>
                  <a:lnTo>
                    <a:pt x="27372" y="126512"/>
                  </a:lnTo>
                  <a:lnTo>
                    <a:pt x="220441" y="15631"/>
                  </a:lnTo>
                  <a:lnTo>
                    <a:pt x="414977" y="126512"/>
                  </a:lnTo>
                  <a:lnTo>
                    <a:pt x="221908" y="237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0" name="Freeform 459">
              <a:extLst>
                <a:ext uri="{FF2B5EF4-FFF2-40B4-BE49-F238E27FC236}">
                  <a16:creationId xmlns:a16="http://schemas.microsoft.com/office/drawing/2014/main" id="{1584F477-115A-2245-B9D0-E947F900EFB3}"/>
                </a:ext>
              </a:extLst>
            </p:cNvPr>
            <p:cNvSpPr/>
            <p:nvPr/>
          </p:nvSpPr>
          <p:spPr>
            <a:xfrm>
              <a:off x="-3097345" y="746369"/>
              <a:ext cx="190625" cy="122115"/>
            </a:xfrm>
            <a:custGeom>
              <a:avLst/>
              <a:gdLst>
                <a:gd name="connsiteX0" fmla="*/ 0 w 190625"/>
                <a:gd name="connsiteY0" fmla="*/ 0 h 122115"/>
                <a:gd name="connsiteX1" fmla="*/ 194536 w 190625"/>
                <a:gd name="connsiteY1" fmla="*/ 110881 h 122115"/>
                <a:gd name="connsiteX2" fmla="*/ 174985 w 190625"/>
                <a:gd name="connsiteY2" fmla="*/ 122604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604"/>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1" name="Freeform 460">
              <a:extLst>
                <a:ext uri="{FF2B5EF4-FFF2-40B4-BE49-F238E27FC236}">
                  <a16:creationId xmlns:a16="http://schemas.microsoft.com/office/drawing/2014/main" id="{2843D980-080B-D54D-86E5-A146810A91B7}"/>
                </a:ext>
              </a:extLst>
            </p:cNvPr>
            <p:cNvSpPr/>
            <p:nvPr/>
          </p:nvSpPr>
          <p:spPr>
            <a:xfrm>
              <a:off x="-3317298" y="713642"/>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1419 w 219952"/>
                <a:gd name="connsiteY3" fmla="*/ 126512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1419" y="1265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2" name="Freeform 461">
              <a:extLst>
                <a:ext uri="{FF2B5EF4-FFF2-40B4-BE49-F238E27FC236}">
                  <a16:creationId xmlns:a16="http://schemas.microsoft.com/office/drawing/2014/main" id="{A9FA04E7-B3FE-EC4D-9BDC-95C009BF80DD}"/>
                </a:ext>
              </a:extLst>
            </p:cNvPr>
            <p:cNvSpPr/>
            <p:nvPr/>
          </p:nvSpPr>
          <p:spPr>
            <a:xfrm>
              <a:off x="-3095879" y="713642"/>
              <a:ext cx="219952" cy="146538"/>
            </a:xfrm>
            <a:custGeom>
              <a:avLst/>
              <a:gdLst>
                <a:gd name="connsiteX0" fmla="*/ 220441 w 219952"/>
                <a:gd name="connsiteY0" fmla="*/ 0 h 146538"/>
                <a:gd name="connsiteX1" fmla="*/ 0 w 219952"/>
                <a:gd name="connsiteY1" fmla="*/ 126512 h 146538"/>
                <a:gd name="connsiteX2" fmla="*/ 0 w 219952"/>
                <a:gd name="connsiteY2" fmla="*/ 149469 h 146538"/>
                <a:gd name="connsiteX3" fmla="*/ 220441 w 219952"/>
                <a:gd name="connsiteY3" fmla="*/ 22958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441" y="0"/>
                  </a:moveTo>
                  <a:lnTo>
                    <a:pt x="0" y="126512"/>
                  </a:lnTo>
                  <a:lnTo>
                    <a:pt x="0" y="149469"/>
                  </a:lnTo>
                  <a:lnTo>
                    <a:pt x="220441"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3" name="Freeform 462">
              <a:extLst>
                <a:ext uri="{FF2B5EF4-FFF2-40B4-BE49-F238E27FC236}">
                  <a16:creationId xmlns:a16="http://schemas.microsoft.com/office/drawing/2014/main" id="{A25FFDEC-AF48-E543-B5D4-3907D44D1665}"/>
                </a:ext>
              </a:extLst>
            </p:cNvPr>
            <p:cNvSpPr/>
            <p:nvPr/>
          </p:nvSpPr>
          <p:spPr>
            <a:xfrm>
              <a:off x="-3290415" y="602762"/>
              <a:ext cx="190625" cy="122115"/>
            </a:xfrm>
            <a:custGeom>
              <a:avLst/>
              <a:gdLst>
                <a:gd name="connsiteX0" fmla="*/ 193069 w 190625"/>
                <a:gd name="connsiteY0" fmla="*/ 0 h 122115"/>
                <a:gd name="connsiteX1" fmla="*/ 0 w 190625"/>
                <a:gd name="connsiteY1" fmla="*/ 110881 h 122115"/>
                <a:gd name="connsiteX2" fmla="*/ 20040 w 190625"/>
                <a:gd name="connsiteY2" fmla="*/ 122604 h 122115"/>
                <a:gd name="connsiteX3" fmla="*/ 193069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193069" y="0"/>
                  </a:moveTo>
                  <a:lnTo>
                    <a:pt x="0" y="110881"/>
                  </a:lnTo>
                  <a:lnTo>
                    <a:pt x="20040" y="122604"/>
                  </a:lnTo>
                  <a:lnTo>
                    <a:pt x="193069"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4" name="Freeform 463">
              <a:extLst>
                <a:ext uri="{FF2B5EF4-FFF2-40B4-BE49-F238E27FC236}">
                  <a16:creationId xmlns:a16="http://schemas.microsoft.com/office/drawing/2014/main" id="{4244A0DC-D92B-0145-B3B2-DF6E7BFD2A99}"/>
                </a:ext>
              </a:extLst>
            </p:cNvPr>
            <p:cNvSpPr/>
            <p:nvPr/>
          </p:nvSpPr>
          <p:spPr>
            <a:xfrm>
              <a:off x="-3317787" y="587131"/>
              <a:ext cx="439905" cy="249115"/>
            </a:xfrm>
            <a:custGeom>
              <a:avLst/>
              <a:gdLst>
                <a:gd name="connsiteX0" fmla="*/ 220441 w 439904"/>
                <a:gd name="connsiteY0" fmla="*/ 0 h 249115"/>
                <a:gd name="connsiteX1" fmla="*/ 0 w 439904"/>
                <a:gd name="connsiteY1" fmla="*/ 126512 h 249115"/>
                <a:gd name="connsiteX2" fmla="*/ 221908 w 439904"/>
                <a:gd name="connsiteY2" fmla="*/ 253023 h 249115"/>
                <a:gd name="connsiteX3" fmla="*/ 441860 w 439904"/>
                <a:gd name="connsiteY3" fmla="*/ 126512 h 249115"/>
                <a:gd name="connsiteX4" fmla="*/ 220441 w 439904"/>
                <a:gd name="connsiteY4" fmla="*/ 0 h 249115"/>
                <a:gd name="connsiteX5" fmla="*/ 221908 w 439904"/>
                <a:gd name="connsiteY5" fmla="*/ 237881 h 249115"/>
                <a:gd name="connsiteX6" fmla="*/ 27372 w 439904"/>
                <a:gd name="connsiteY6" fmla="*/ 127000 h 249115"/>
                <a:gd name="connsiteX7" fmla="*/ 220441 w 439904"/>
                <a:gd name="connsiteY7" fmla="*/ 16119 h 249115"/>
                <a:gd name="connsiteX8" fmla="*/ 414977 w 439904"/>
                <a:gd name="connsiteY8" fmla="*/ 127000 h 249115"/>
                <a:gd name="connsiteX9" fmla="*/ 221908 w 439904"/>
                <a:gd name="connsiteY9" fmla="*/ 237881 h 24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904" h="249115">
                  <a:moveTo>
                    <a:pt x="220441" y="0"/>
                  </a:moveTo>
                  <a:lnTo>
                    <a:pt x="0" y="126512"/>
                  </a:lnTo>
                  <a:lnTo>
                    <a:pt x="221908" y="253023"/>
                  </a:lnTo>
                  <a:lnTo>
                    <a:pt x="441860" y="126512"/>
                  </a:lnTo>
                  <a:lnTo>
                    <a:pt x="220441" y="0"/>
                  </a:lnTo>
                  <a:close/>
                  <a:moveTo>
                    <a:pt x="221908" y="237881"/>
                  </a:moveTo>
                  <a:lnTo>
                    <a:pt x="27372" y="127000"/>
                  </a:lnTo>
                  <a:lnTo>
                    <a:pt x="220441" y="16119"/>
                  </a:lnTo>
                  <a:lnTo>
                    <a:pt x="414977" y="127000"/>
                  </a:lnTo>
                  <a:lnTo>
                    <a:pt x="221908" y="2378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5" name="Freeform 464">
              <a:extLst>
                <a:ext uri="{FF2B5EF4-FFF2-40B4-BE49-F238E27FC236}">
                  <a16:creationId xmlns:a16="http://schemas.microsoft.com/office/drawing/2014/main" id="{EEF69D2D-CDD8-754B-A955-7D5F593FBE33}"/>
                </a:ext>
              </a:extLst>
            </p:cNvPr>
            <p:cNvSpPr/>
            <p:nvPr/>
          </p:nvSpPr>
          <p:spPr>
            <a:xfrm>
              <a:off x="-3097345" y="602762"/>
              <a:ext cx="190625" cy="122115"/>
            </a:xfrm>
            <a:custGeom>
              <a:avLst/>
              <a:gdLst>
                <a:gd name="connsiteX0" fmla="*/ 0 w 190625"/>
                <a:gd name="connsiteY0" fmla="*/ 0 h 122115"/>
                <a:gd name="connsiteX1" fmla="*/ 194536 w 190625"/>
                <a:gd name="connsiteY1" fmla="*/ 110881 h 122115"/>
                <a:gd name="connsiteX2" fmla="*/ 174985 w 190625"/>
                <a:gd name="connsiteY2" fmla="*/ 122604 h 122115"/>
                <a:gd name="connsiteX3" fmla="*/ 0 w 190625"/>
                <a:gd name="connsiteY3" fmla="*/ 22958 h 122115"/>
              </a:gdLst>
              <a:ahLst/>
              <a:cxnLst>
                <a:cxn ang="0">
                  <a:pos x="connsiteX0" y="connsiteY0"/>
                </a:cxn>
                <a:cxn ang="0">
                  <a:pos x="connsiteX1" y="connsiteY1"/>
                </a:cxn>
                <a:cxn ang="0">
                  <a:pos x="connsiteX2" y="connsiteY2"/>
                </a:cxn>
                <a:cxn ang="0">
                  <a:pos x="connsiteX3" y="connsiteY3"/>
                </a:cxn>
              </a:cxnLst>
              <a:rect l="l" t="t" r="r" b="b"/>
              <a:pathLst>
                <a:path w="190625" h="122115">
                  <a:moveTo>
                    <a:pt x="0" y="0"/>
                  </a:moveTo>
                  <a:lnTo>
                    <a:pt x="194536" y="110881"/>
                  </a:lnTo>
                  <a:lnTo>
                    <a:pt x="174985" y="122604"/>
                  </a:lnTo>
                  <a:lnTo>
                    <a:pt x="0" y="229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6" name="Freeform 465">
              <a:extLst>
                <a:ext uri="{FF2B5EF4-FFF2-40B4-BE49-F238E27FC236}">
                  <a16:creationId xmlns:a16="http://schemas.microsoft.com/office/drawing/2014/main" id="{8D320AEB-90F6-F94C-A460-D68DE136171B}"/>
                </a:ext>
              </a:extLst>
            </p:cNvPr>
            <p:cNvSpPr/>
            <p:nvPr/>
          </p:nvSpPr>
          <p:spPr>
            <a:xfrm>
              <a:off x="-3110542" y="833315"/>
              <a:ext cx="14663" cy="1260231"/>
            </a:xfrm>
            <a:custGeom>
              <a:avLst/>
              <a:gdLst>
                <a:gd name="connsiteX0" fmla="*/ 0 w 14663"/>
                <a:gd name="connsiteY0" fmla="*/ 0 h 1260230"/>
                <a:gd name="connsiteX1" fmla="*/ 14663 w 14663"/>
                <a:gd name="connsiteY1" fmla="*/ 6838 h 1260230"/>
                <a:gd name="connsiteX2" fmla="*/ 14663 w 14663"/>
                <a:gd name="connsiteY2" fmla="*/ 1264627 h 1260230"/>
                <a:gd name="connsiteX3" fmla="*/ 0 w 14663"/>
                <a:gd name="connsiteY3" fmla="*/ 1256812 h 1260230"/>
              </a:gdLst>
              <a:ahLst/>
              <a:cxnLst>
                <a:cxn ang="0">
                  <a:pos x="connsiteX0" y="connsiteY0"/>
                </a:cxn>
                <a:cxn ang="0">
                  <a:pos x="connsiteX1" y="connsiteY1"/>
                </a:cxn>
                <a:cxn ang="0">
                  <a:pos x="connsiteX2" y="connsiteY2"/>
                </a:cxn>
                <a:cxn ang="0">
                  <a:pos x="connsiteX3" y="connsiteY3"/>
                </a:cxn>
              </a:cxnLst>
              <a:rect l="l" t="t" r="r" b="b"/>
              <a:pathLst>
                <a:path w="14663" h="1260230">
                  <a:moveTo>
                    <a:pt x="0" y="0"/>
                  </a:moveTo>
                  <a:lnTo>
                    <a:pt x="14663" y="6838"/>
                  </a:lnTo>
                  <a:lnTo>
                    <a:pt x="14663" y="1264627"/>
                  </a:lnTo>
                  <a:lnTo>
                    <a:pt x="0" y="1256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7" name="Freeform 466">
              <a:extLst>
                <a:ext uri="{FF2B5EF4-FFF2-40B4-BE49-F238E27FC236}">
                  <a16:creationId xmlns:a16="http://schemas.microsoft.com/office/drawing/2014/main" id="{2A93D7B6-3889-B447-8424-79450CE4AF60}"/>
                </a:ext>
              </a:extLst>
            </p:cNvPr>
            <p:cNvSpPr/>
            <p:nvPr/>
          </p:nvSpPr>
          <p:spPr>
            <a:xfrm>
              <a:off x="-3095879" y="834781"/>
              <a:ext cx="9776" cy="1260231"/>
            </a:xfrm>
            <a:custGeom>
              <a:avLst/>
              <a:gdLst>
                <a:gd name="connsiteX0" fmla="*/ 12220 w 9775"/>
                <a:gd name="connsiteY0" fmla="*/ 0 h 1260230"/>
                <a:gd name="connsiteX1" fmla="*/ 0 w 9775"/>
                <a:gd name="connsiteY1" fmla="*/ 5373 h 1260230"/>
                <a:gd name="connsiteX2" fmla="*/ 0 w 9775"/>
                <a:gd name="connsiteY2" fmla="*/ 1263162 h 1260230"/>
                <a:gd name="connsiteX3" fmla="*/ 12220 w 9775"/>
                <a:gd name="connsiteY3" fmla="*/ 1256812 h 1260230"/>
              </a:gdLst>
              <a:ahLst/>
              <a:cxnLst>
                <a:cxn ang="0">
                  <a:pos x="connsiteX0" y="connsiteY0"/>
                </a:cxn>
                <a:cxn ang="0">
                  <a:pos x="connsiteX1" y="connsiteY1"/>
                </a:cxn>
                <a:cxn ang="0">
                  <a:pos x="connsiteX2" y="connsiteY2"/>
                </a:cxn>
                <a:cxn ang="0">
                  <a:pos x="connsiteX3" y="connsiteY3"/>
                </a:cxn>
              </a:cxnLst>
              <a:rect l="l" t="t" r="r" b="b"/>
              <a:pathLst>
                <a:path w="9775" h="1260230">
                  <a:moveTo>
                    <a:pt x="12220" y="0"/>
                  </a:moveTo>
                  <a:lnTo>
                    <a:pt x="0" y="5373"/>
                  </a:lnTo>
                  <a:lnTo>
                    <a:pt x="0" y="1263162"/>
                  </a:lnTo>
                  <a:lnTo>
                    <a:pt x="12220" y="125681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8" name="Freeform 467">
              <a:extLst>
                <a:ext uri="{FF2B5EF4-FFF2-40B4-BE49-F238E27FC236}">
                  <a16:creationId xmlns:a16="http://schemas.microsoft.com/office/drawing/2014/main" id="{06630A0C-41BE-D046-BC1A-9B63058E2107}"/>
                </a:ext>
              </a:extLst>
            </p:cNvPr>
            <p:cNvSpPr/>
            <p:nvPr/>
          </p:nvSpPr>
          <p:spPr>
            <a:xfrm>
              <a:off x="-3110542" y="621812"/>
              <a:ext cx="9776" cy="122115"/>
            </a:xfrm>
            <a:custGeom>
              <a:avLst/>
              <a:gdLst>
                <a:gd name="connsiteX0" fmla="*/ 0 w 9775"/>
                <a:gd name="connsiteY0" fmla="*/ 9769 h 122115"/>
                <a:gd name="connsiteX1" fmla="*/ 0 w 9775"/>
                <a:gd name="connsiteY1" fmla="*/ 117231 h 122115"/>
                <a:gd name="connsiteX2" fmla="*/ 13197 w 9775"/>
                <a:gd name="connsiteY2" fmla="*/ 124558 h 122115"/>
                <a:gd name="connsiteX3" fmla="*/ 13197 w 9775"/>
                <a:gd name="connsiteY3" fmla="*/ 0 h 122115"/>
              </a:gdLst>
              <a:ahLst/>
              <a:cxnLst>
                <a:cxn ang="0">
                  <a:pos x="connsiteX0" y="connsiteY0"/>
                </a:cxn>
                <a:cxn ang="0">
                  <a:pos x="connsiteX1" y="connsiteY1"/>
                </a:cxn>
                <a:cxn ang="0">
                  <a:pos x="connsiteX2" y="connsiteY2"/>
                </a:cxn>
                <a:cxn ang="0">
                  <a:pos x="connsiteX3" y="connsiteY3"/>
                </a:cxn>
              </a:cxnLst>
              <a:rect l="l" t="t" r="r" b="b"/>
              <a:pathLst>
                <a:path w="9775" h="122115">
                  <a:moveTo>
                    <a:pt x="0" y="9769"/>
                  </a:moveTo>
                  <a:lnTo>
                    <a:pt x="0" y="117231"/>
                  </a:lnTo>
                  <a:lnTo>
                    <a:pt x="13197" y="124558"/>
                  </a:lnTo>
                  <a:lnTo>
                    <a:pt x="13197"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69" name="Freeform 468">
              <a:extLst>
                <a:ext uri="{FF2B5EF4-FFF2-40B4-BE49-F238E27FC236}">
                  <a16:creationId xmlns:a16="http://schemas.microsoft.com/office/drawing/2014/main" id="{54500D06-AC4C-6947-9682-DF6FDA448598}"/>
                </a:ext>
              </a:extLst>
            </p:cNvPr>
            <p:cNvSpPr/>
            <p:nvPr/>
          </p:nvSpPr>
          <p:spPr>
            <a:xfrm>
              <a:off x="-3097345" y="621812"/>
              <a:ext cx="9776" cy="122115"/>
            </a:xfrm>
            <a:custGeom>
              <a:avLst/>
              <a:gdLst>
                <a:gd name="connsiteX0" fmla="*/ 13686 w 9775"/>
                <a:gd name="connsiteY0" fmla="*/ 8792 h 122115"/>
                <a:gd name="connsiteX1" fmla="*/ 0 w 9775"/>
                <a:gd name="connsiteY1" fmla="*/ 0 h 122115"/>
                <a:gd name="connsiteX2" fmla="*/ 0 w 9775"/>
                <a:gd name="connsiteY2" fmla="*/ 124558 h 122115"/>
                <a:gd name="connsiteX3" fmla="*/ 13686 w 9775"/>
                <a:gd name="connsiteY3" fmla="*/ 116742 h 122115"/>
              </a:gdLst>
              <a:ahLst/>
              <a:cxnLst>
                <a:cxn ang="0">
                  <a:pos x="connsiteX0" y="connsiteY0"/>
                </a:cxn>
                <a:cxn ang="0">
                  <a:pos x="connsiteX1" y="connsiteY1"/>
                </a:cxn>
                <a:cxn ang="0">
                  <a:pos x="connsiteX2" y="connsiteY2"/>
                </a:cxn>
                <a:cxn ang="0">
                  <a:pos x="connsiteX3" y="connsiteY3"/>
                </a:cxn>
              </a:cxnLst>
              <a:rect l="l" t="t" r="r" b="b"/>
              <a:pathLst>
                <a:path w="9775" h="122115">
                  <a:moveTo>
                    <a:pt x="13686" y="8792"/>
                  </a:moveTo>
                  <a:lnTo>
                    <a:pt x="0" y="0"/>
                  </a:lnTo>
                  <a:lnTo>
                    <a:pt x="0" y="124558"/>
                  </a:lnTo>
                  <a:lnTo>
                    <a:pt x="13686" y="1167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0" name="Freeform 469">
              <a:extLst>
                <a:ext uri="{FF2B5EF4-FFF2-40B4-BE49-F238E27FC236}">
                  <a16:creationId xmlns:a16="http://schemas.microsoft.com/office/drawing/2014/main" id="{BE0AE28B-D680-9E4E-81E2-7A95D4EED592}"/>
                </a:ext>
              </a:extLst>
            </p:cNvPr>
            <p:cNvSpPr/>
            <p:nvPr/>
          </p:nvSpPr>
          <p:spPr>
            <a:xfrm>
              <a:off x="-3304101" y="744415"/>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2835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28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1" name="Freeform 470">
              <a:extLst>
                <a:ext uri="{FF2B5EF4-FFF2-40B4-BE49-F238E27FC236}">
                  <a16:creationId xmlns:a16="http://schemas.microsoft.com/office/drawing/2014/main" id="{07A048D7-43C1-9641-B9CC-3349DC0EAC33}"/>
                </a:ext>
              </a:extLst>
            </p:cNvPr>
            <p:cNvSpPr/>
            <p:nvPr/>
          </p:nvSpPr>
          <p:spPr>
            <a:xfrm>
              <a:off x="-3304101" y="888023"/>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2" name="Freeform 471">
              <a:extLst>
                <a:ext uri="{FF2B5EF4-FFF2-40B4-BE49-F238E27FC236}">
                  <a16:creationId xmlns:a16="http://schemas.microsoft.com/office/drawing/2014/main" id="{CE81F0EE-37C8-4040-8964-14476F1A9908}"/>
                </a:ext>
              </a:extLst>
            </p:cNvPr>
            <p:cNvSpPr/>
            <p:nvPr/>
          </p:nvSpPr>
          <p:spPr>
            <a:xfrm>
              <a:off x="-3304101" y="1031631"/>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3" name="Freeform 472">
              <a:extLst>
                <a:ext uri="{FF2B5EF4-FFF2-40B4-BE49-F238E27FC236}">
                  <a16:creationId xmlns:a16="http://schemas.microsoft.com/office/drawing/2014/main" id="{14CDF5E6-0A17-264D-993F-3A9B647A3331}"/>
                </a:ext>
              </a:extLst>
            </p:cNvPr>
            <p:cNvSpPr/>
            <p:nvPr/>
          </p:nvSpPr>
          <p:spPr>
            <a:xfrm>
              <a:off x="-3304101" y="1175238"/>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4" name="Freeform 473">
              <a:extLst>
                <a:ext uri="{FF2B5EF4-FFF2-40B4-BE49-F238E27FC236}">
                  <a16:creationId xmlns:a16="http://schemas.microsoft.com/office/drawing/2014/main" id="{5E31E7DC-1B9E-7747-BABB-73082472B143}"/>
                </a:ext>
              </a:extLst>
            </p:cNvPr>
            <p:cNvSpPr/>
            <p:nvPr/>
          </p:nvSpPr>
          <p:spPr>
            <a:xfrm>
              <a:off x="-3304101" y="1318846"/>
              <a:ext cx="9776" cy="117231"/>
            </a:xfrm>
            <a:custGeom>
              <a:avLst/>
              <a:gdLst>
                <a:gd name="connsiteX0" fmla="*/ 13686 w 9775"/>
                <a:gd name="connsiteY0" fmla="*/ 7815 h 117230"/>
                <a:gd name="connsiteX1" fmla="*/ 0 w 9775"/>
                <a:gd name="connsiteY1" fmla="*/ 0 h 117230"/>
                <a:gd name="connsiteX2" fmla="*/ 0 w 9775"/>
                <a:gd name="connsiteY2" fmla="*/ 121138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8"/>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5" name="Freeform 474">
              <a:extLst>
                <a:ext uri="{FF2B5EF4-FFF2-40B4-BE49-F238E27FC236}">
                  <a16:creationId xmlns:a16="http://schemas.microsoft.com/office/drawing/2014/main" id="{8737A8F1-3790-5443-9A9A-59BFF426C867}"/>
                </a:ext>
              </a:extLst>
            </p:cNvPr>
            <p:cNvSpPr/>
            <p:nvPr/>
          </p:nvSpPr>
          <p:spPr>
            <a:xfrm>
              <a:off x="-3304101" y="1462454"/>
              <a:ext cx="9776" cy="117231"/>
            </a:xfrm>
            <a:custGeom>
              <a:avLst/>
              <a:gdLst>
                <a:gd name="connsiteX0" fmla="*/ 13686 w 9775"/>
                <a:gd name="connsiteY0" fmla="*/ 7815 h 117230"/>
                <a:gd name="connsiteX1" fmla="*/ 0 w 9775"/>
                <a:gd name="connsiteY1" fmla="*/ 0 h 117230"/>
                <a:gd name="connsiteX2" fmla="*/ 0 w 9775"/>
                <a:gd name="connsiteY2" fmla="*/ 121139 h 117230"/>
                <a:gd name="connsiteX3" fmla="*/ 13686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13686" y="7815"/>
                  </a:moveTo>
                  <a:lnTo>
                    <a:pt x="0" y="0"/>
                  </a:lnTo>
                  <a:lnTo>
                    <a:pt x="0" y="121139"/>
                  </a:lnTo>
                  <a:lnTo>
                    <a:pt x="13686"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6" name="Freeform 475">
              <a:extLst>
                <a:ext uri="{FF2B5EF4-FFF2-40B4-BE49-F238E27FC236}">
                  <a16:creationId xmlns:a16="http://schemas.microsoft.com/office/drawing/2014/main" id="{C8749D24-039A-AD44-BEB7-5216F8090DE6}"/>
                </a:ext>
              </a:extLst>
            </p:cNvPr>
            <p:cNvSpPr/>
            <p:nvPr/>
          </p:nvSpPr>
          <p:spPr>
            <a:xfrm>
              <a:off x="-3317298" y="725365"/>
              <a:ext cx="9776" cy="869462"/>
            </a:xfrm>
            <a:custGeom>
              <a:avLst/>
              <a:gdLst>
                <a:gd name="connsiteX0" fmla="*/ 0 w 9775"/>
                <a:gd name="connsiteY0" fmla="*/ 0 h 869461"/>
                <a:gd name="connsiteX1" fmla="*/ 13197 w 9775"/>
                <a:gd name="connsiteY1" fmla="*/ 6838 h 869461"/>
                <a:gd name="connsiteX2" fmla="*/ 13197 w 9775"/>
                <a:gd name="connsiteY2" fmla="*/ 869950 h 869461"/>
                <a:gd name="connsiteX3" fmla="*/ 0 w 9775"/>
                <a:gd name="connsiteY3" fmla="*/ 861646 h 869461"/>
              </a:gdLst>
              <a:ahLst/>
              <a:cxnLst>
                <a:cxn ang="0">
                  <a:pos x="connsiteX0" y="connsiteY0"/>
                </a:cxn>
                <a:cxn ang="0">
                  <a:pos x="connsiteX1" y="connsiteY1"/>
                </a:cxn>
                <a:cxn ang="0">
                  <a:pos x="connsiteX2" y="connsiteY2"/>
                </a:cxn>
                <a:cxn ang="0">
                  <a:pos x="connsiteX3" y="connsiteY3"/>
                </a:cxn>
              </a:cxnLst>
              <a:rect l="l" t="t" r="r" b="b"/>
              <a:pathLst>
                <a:path w="9775" h="869461">
                  <a:moveTo>
                    <a:pt x="0" y="0"/>
                  </a:moveTo>
                  <a:lnTo>
                    <a:pt x="13197" y="6838"/>
                  </a:lnTo>
                  <a:lnTo>
                    <a:pt x="13197" y="869950"/>
                  </a:lnTo>
                  <a:lnTo>
                    <a:pt x="0" y="861646"/>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7" name="Freeform 476">
              <a:extLst>
                <a:ext uri="{FF2B5EF4-FFF2-40B4-BE49-F238E27FC236}">
                  <a16:creationId xmlns:a16="http://schemas.microsoft.com/office/drawing/2014/main" id="{35A6CE77-51EE-4245-8C42-855294594088}"/>
                </a:ext>
              </a:extLst>
            </p:cNvPr>
            <p:cNvSpPr/>
            <p:nvPr/>
          </p:nvSpPr>
          <p:spPr>
            <a:xfrm>
              <a:off x="-2902810" y="744415"/>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8" name="Freeform 477">
              <a:extLst>
                <a:ext uri="{FF2B5EF4-FFF2-40B4-BE49-F238E27FC236}">
                  <a16:creationId xmlns:a16="http://schemas.microsoft.com/office/drawing/2014/main" id="{DE72386A-4A85-0241-ACA0-37CAFCEDCC70}"/>
                </a:ext>
              </a:extLst>
            </p:cNvPr>
            <p:cNvSpPr/>
            <p:nvPr/>
          </p:nvSpPr>
          <p:spPr>
            <a:xfrm>
              <a:off x="-2902810" y="888023"/>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79" name="Freeform 478">
              <a:extLst>
                <a:ext uri="{FF2B5EF4-FFF2-40B4-BE49-F238E27FC236}">
                  <a16:creationId xmlns:a16="http://schemas.microsoft.com/office/drawing/2014/main" id="{9B0D361C-F378-FD44-8D86-886AD0934562}"/>
                </a:ext>
              </a:extLst>
            </p:cNvPr>
            <p:cNvSpPr/>
            <p:nvPr/>
          </p:nvSpPr>
          <p:spPr>
            <a:xfrm>
              <a:off x="-2902810" y="1031631"/>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0" name="Freeform 479">
              <a:extLst>
                <a:ext uri="{FF2B5EF4-FFF2-40B4-BE49-F238E27FC236}">
                  <a16:creationId xmlns:a16="http://schemas.microsoft.com/office/drawing/2014/main" id="{611B96EF-0FE2-8D4F-9AFA-27896C375C1C}"/>
                </a:ext>
              </a:extLst>
            </p:cNvPr>
            <p:cNvSpPr/>
            <p:nvPr/>
          </p:nvSpPr>
          <p:spPr>
            <a:xfrm>
              <a:off x="-2902810" y="1175727"/>
              <a:ext cx="9776" cy="117231"/>
            </a:xfrm>
            <a:custGeom>
              <a:avLst/>
              <a:gdLst>
                <a:gd name="connsiteX0" fmla="*/ 0 w 9775"/>
                <a:gd name="connsiteY0" fmla="*/ 7327 h 117230"/>
                <a:gd name="connsiteX1" fmla="*/ 13686 w 9775"/>
                <a:gd name="connsiteY1" fmla="*/ 0 h 117230"/>
                <a:gd name="connsiteX2" fmla="*/ 13686 w 9775"/>
                <a:gd name="connsiteY2" fmla="*/ 120650 h 117230"/>
                <a:gd name="connsiteX3" fmla="*/ 0 w 9775"/>
                <a:gd name="connsiteY3" fmla="*/ 112835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327"/>
                  </a:moveTo>
                  <a:lnTo>
                    <a:pt x="13686" y="0"/>
                  </a:lnTo>
                  <a:lnTo>
                    <a:pt x="13686" y="120650"/>
                  </a:lnTo>
                  <a:lnTo>
                    <a:pt x="0" y="1128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1" name="Freeform 480">
              <a:extLst>
                <a:ext uri="{FF2B5EF4-FFF2-40B4-BE49-F238E27FC236}">
                  <a16:creationId xmlns:a16="http://schemas.microsoft.com/office/drawing/2014/main" id="{4FC3F851-D561-D248-BA3A-87EBA75E726B}"/>
                </a:ext>
              </a:extLst>
            </p:cNvPr>
            <p:cNvSpPr/>
            <p:nvPr/>
          </p:nvSpPr>
          <p:spPr>
            <a:xfrm>
              <a:off x="-2902810" y="1319335"/>
              <a:ext cx="9776" cy="117231"/>
            </a:xfrm>
            <a:custGeom>
              <a:avLst/>
              <a:gdLst>
                <a:gd name="connsiteX0" fmla="*/ 0 w 9775"/>
                <a:gd name="connsiteY0" fmla="*/ 7327 h 117230"/>
                <a:gd name="connsiteX1" fmla="*/ 13686 w 9775"/>
                <a:gd name="connsiteY1" fmla="*/ 0 h 117230"/>
                <a:gd name="connsiteX2" fmla="*/ 13686 w 9775"/>
                <a:gd name="connsiteY2" fmla="*/ 120650 h 117230"/>
                <a:gd name="connsiteX3" fmla="*/ 0 w 9775"/>
                <a:gd name="connsiteY3" fmla="*/ 112835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327"/>
                  </a:moveTo>
                  <a:lnTo>
                    <a:pt x="13686" y="0"/>
                  </a:lnTo>
                  <a:lnTo>
                    <a:pt x="13686" y="120650"/>
                  </a:lnTo>
                  <a:lnTo>
                    <a:pt x="0" y="1128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2" name="Freeform 481">
              <a:extLst>
                <a:ext uri="{FF2B5EF4-FFF2-40B4-BE49-F238E27FC236}">
                  <a16:creationId xmlns:a16="http://schemas.microsoft.com/office/drawing/2014/main" id="{B082296F-E3B3-5240-8876-9FB7889B3331}"/>
                </a:ext>
              </a:extLst>
            </p:cNvPr>
            <p:cNvSpPr/>
            <p:nvPr/>
          </p:nvSpPr>
          <p:spPr>
            <a:xfrm>
              <a:off x="-2902810" y="1462942"/>
              <a:ext cx="9776" cy="117231"/>
            </a:xfrm>
            <a:custGeom>
              <a:avLst/>
              <a:gdLst>
                <a:gd name="connsiteX0" fmla="*/ 0 w 9775"/>
                <a:gd name="connsiteY0" fmla="*/ 7815 h 117230"/>
                <a:gd name="connsiteX1" fmla="*/ 13686 w 9775"/>
                <a:gd name="connsiteY1" fmla="*/ 0 h 117230"/>
                <a:gd name="connsiteX2" fmla="*/ 13686 w 9775"/>
                <a:gd name="connsiteY2" fmla="*/ 121138 h 117230"/>
                <a:gd name="connsiteX3" fmla="*/ 0 w 9775"/>
                <a:gd name="connsiteY3" fmla="*/ 113323 h 117230"/>
              </a:gdLst>
              <a:ahLst/>
              <a:cxnLst>
                <a:cxn ang="0">
                  <a:pos x="connsiteX0" y="connsiteY0"/>
                </a:cxn>
                <a:cxn ang="0">
                  <a:pos x="connsiteX1" y="connsiteY1"/>
                </a:cxn>
                <a:cxn ang="0">
                  <a:pos x="connsiteX2" y="connsiteY2"/>
                </a:cxn>
                <a:cxn ang="0">
                  <a:pos x="connsiteX3" y="connsiteY3"/>
                </a:cxn>
              </a:cxnLst>
              <a:rect l="l" t="t" r="r" b="b"/>
              <a:pathLst>
                <a:path w="9775" h="117230">
                  <a:moveTo>
                    <a:pt x="0" y="7815"/>
                  </a:moveTo>
                  <a:lnTo>
                    <a:pt x="13686" y="0"/>
                  </a:lnTo>
                  <a:lnTo>
                    <a:pt x="13686" y="121138"/>
                  </a:lnTo>
                  <a:lnTo>
                    <a:pt x="0" y="113323"/>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3" name="Freeform 482">
              <a:extLst>
                <a:ext uri="{FF2B5EF4-FFF2-40B4-BE49-F238E27FC236}">
                  <a16:creationId xmlns:a16="http://schemas.microsoft.com/office/drawing/2014/main" id="{2365F772-94FD-9D4A-B4C5-7D86F24C8AA0}"/>
                </a:ext>
              </a:extLst>
            </p:cNvPr>
            <p:cNvSpPr/>
            <p:nvPr/>
          </p:nvSpPr>
          <p:spPr>
            <a:xfrm>
              <a:off x="-2889124" y="725365"/>
              <a:ext cx="9776" cy="869462"/>
            </a:xfrm>
            <a:custGeom>
              <a:avLst/>
              <a:gdLst>
                <a:gd name="connsiteX0" fmla="*/ 13686 w 9775"/>
                <a:gd name="connsiteY0" fmla="*/ 0 h 869461"/>
                <a:gd name="connsiteX1" fmla="*/ 0 w 9775"/>
                <a:gd name="connsiteY1" fmla="*/ 7327 h 869461"/>
                <a:gd name="connsiteX2" fmla="*/ 0 w 9775"/>
                <a:gd name="connsiteY2" fmla="*/ 869950 h 869461"/>
                <a:gd name="connsiteX3" fmla="*/ 13686 w 9775"/>
                <a:gd name="connsiteY3" fmla="*/ 862135 h 869461"/>
              </a:gdLst>
              <a:ahLst/>
              <a:cxnLst>
                <a:cxn ang="0">
                  <a:pos x="connsiteX0" y="connsiteY0"/>
                </a:cxn>
                <a:cxn ang="0">
                  <a:pos x="connsiteX1" y="connsiteY1"/>
                </a:cxn>
                <a:cxn ang="0">
                  <a:pos x="connsiteX2" y="connsiteY2"/>
                </a:cxn>
                <a:cxn ang="0">
                  <a:pos x="connsiteX3" y="connsiteY3"/>
                </a:cxn>
              </a:cxnLst>
              <a:rect l="l" t="t" r="r" b="b"/>
              <a:pathLst>
                <a:path w="9775" h="869461">
                  <a:moveTo>
                    <a:pt x="13686" y="0"/>
                  </a:moveTo>
                  <a:lnTo>
                    <a:pt x="0" y="7327"/>
                  </a:lnTo>
                  <a:lnTo>
                    <a:pt x="0" y="869950"/>
                  </a:lnTo>
                  <a:lnTo>
                    <a:pt x="13686" y="86213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4" name="Freeform 483">
              <a:extLst>
                <a:ext uri="{FF2B5EF4-FFF2-40B4-BE49-F238E27FC236}">
                  <a16:creationId xmlns:a16="http://schemas.microsoft.com/office/drawing/2014/main" id="{56112A99-70EA-EF40-8EBD-0F6405561DE0}"/>
                </a:ext>
              </a:extLst>
            </p:cNvPr>
            <p:cNvSpPr/>
            <p:nvPr/>
          </p:nvSpPr>
          <p:spPr>
            <a:xfrm>
              <a:off x="-3421409" y="1575777"/>
              <a:ext cx="117308" cy="327269"/>
            </a:xfrm>
            <a:custGeom>
              <a:avLst/>
              <a:gdLst>
                <a:gd name="connsiteX0" fmla="*/ 104111 w 117307"/>
                <a:gd name="connsiteY0" fmla="*/ 0 h 327269"/>
                <a:gd name="connsiteX1" fmla="*/ 117308 w 117307"/>
                <a:gd name="connsiteY1" fmla="*/ 7327 h 327269"/>
                <a:gd name="connsiteX2" fmla="*/ 13197 w 117307"/>
                <a:gd name="connsiteY2" fmla="*/ 331177 h 327269"/>
                <a:gd name="connsiteX3" fmla="*/ 0 w 117307"/>
                <a:gd name="connsiteY3" fmla="*/ 323361 h 327269"/>
              </a:gdLst>
              <a:ahLst/>
              <a:cxnLst>
                <a:cxn ang="0">
                  <a:pos x="connsiteX0" y="connsiteY0"/>
                </a:cxn>
                <a:cxn ang="0">
                  <a:pos x="connsiteX1" y="connsiteY1"/>
                </a:cxn>
                <a:cxn ang="0">
                  <a:pos x="connsiteX2" y="connsiteY2"/>
                </a:cxn>
                <a:cxn ang="0">
                  <a:pos x="connsiteX3" y="connsiteY3"/>
                </a:cxn>
              </a:cxnLst>
              <a:rect l="l" t="t" r="r" b="b"/>
              <a:pathLst>
                <a:path w="117307" h="327269">
                  <a:moveTo>
                    <a:pt x="104111" y="0"/>
                  </a:moveTo>
                  <a:lnTo>
                    <a:pt x="117308" y="7327"/>
                  </a:lnTo>
                  <a:lnTo>
                    <a:pt x="13197" y="331177"/>
                  </a:lnTo>
                  <a:lnTo>
                    <a:pt x="0" y="32336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5" name="Freeform 484">
              <a:extLst>
                <a:ext uri="{FF2B5EF4-FFF2-40B4-BE49-F238E27FC236}">
                  <a16:creationId xmlns:a16="http://schemas.microsoft.com/office/drawing/2014/main" id="{6A9A1B55-18E0-2844-9C51-E97E128EBCB7}"/>
                </a:ext>
              </a:extLst>
            </p:cNvPr>
            <p:cNvSpPr/>
            <p:nvPr/>
          </p:nvSpPr>
          <p:spPr>
            <a:xfrm>
              <a:off x="-3408212" y="1583104"/>
              <a:ext cx="107532" cy="322385"/>
            </a:xfrm>
            <a:custGeom>
              <a:avLst/>
              <a:gdLst>
                <a:gd name="connsiteX0" fmla="*/ 108510 w 107532"/>
                <a:gd name="connsiteY0" fmla="*/ 25888 h 322384"/>
                <a:gd name="connsiteX1" fmla="*/ 104111 w 107532"/>
                <a:gd name="connsiteY1" fmla="*/ 0 h 322384"/>
                <a:gd name="connsiteX2" fmla="*/ 0 w 107532"/>
                <a:gd name="connsiteY2" fmla="*/ 323850 h 322384"/>
                <a:gd name="connsiteX3" fmla="*/ 13686 w 107532"/>
                <a:gd name="connsiteY3" fmla="*/ 319942 h 322384"/>
              </a:gdLst>
              <a:ahLst/>
              <a:cxnLst>
                <a:cxn ang="0">
                  <a:pos x="connsiteX0" y="connsiteY0"/>
                </a:cxn>
                <a:cxn ang="0">
                  <a:pos x="connsiteX1" y="connsiteY1"/>
                </a:cxn>
                <a:cxn ang="0">
                  <a:pos x="connsiteX2" y="connsiteY2"/>
                </a:cxn>
                <a:cxn ang="0">
                  <a:pos x="connsiteX3" y="connsiteY3"/>
                </a:cxn>
              </a:cxnLst>
              <a:rect l="l" t="t" r="r" b="b"/>
              <a:pathLst>
                <a:path w="107532" h="322384">
                  <a:moveTo>
                    <a:pt x="108510" y="25888"/>
                  </a:moveTo>
                  <a:lnTo>
                    <a:pt x="104111" y="0"/>
                  </a:lnTo>
                  <a:lnTo>
                    <a:pt x="0" y="323850"/>
                  </a:lnTo>
                  <a:lnTo>
                    <a:pt x="13686" y="31994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6" name="Freeform 485">
              <a:extLst>
                <a:ext uri="{FF2B5EF4-FFF2-40B4-BE49-F238E27FC236}">
                  <a16:creationId xmlns:a16="http://schemas.microsoft.com/office/drawing/2014/main" id="{F605CEFC-2B9B-D940-94EF-CB636BA68596}"/>
                </a:ext>
              </a:extLst>
            </p:cNvPr>
            <p:cNvSpPr/>
            <p:nvPr/>
          </p:nvSpPr>
          <p:spPr>
            <a:xfrm>
              <a:off x="-2889124" y="1575777"/>
              <a:ext cx="112420" cy="327269"/>
            </a:xfrm>
            <a:custGeom>
              <a:avLst/>
              <a:gdLst>
                <a:gd name="connsiteX0" fmla="*/ 13686 w 112420"/>
                <a:gd name="connsiteY0" fmla="*/ 0 h 327269"/>
                <a:gd name="connsiteX1" fmla="*/ 0 w 112420"/>
                <a:gd name="connsiteY1" fmla="*/ 8304 h 327269"/>
                <a:gd name="connsiteX2" fmla="*/ 101178 w 112420"/>
                <a:gd name="connsiteY2" fmla="*/ 331665 h 327269"/>
                <a:gd name="connsiteX3" fmla="*/ 114864 w 112420"/>
                <a:gd name="connsiteY3" fmla="*/ 323361 h 327269"/>
              </a:gdLst>
              <a:ahLst/>
              <a:cxnLst>
                <a:cxn ang="0">
                  <a:pos x="connsiteX0" y="connsiteY0"/>
                </a:cxn>
                <a:cxn ang="0">
                  <a:pos x="connsiteX1" y="connsiteY1"/>
                </a:cxn>
                <a:cxn ang="0">
                  <a:pos x="connsiteX2" y="connsiteY2"/>
                </a:cxn>
                <a:cxn ang="0">
                  <a:pos x="connsiteX3" y="connsiteY3"/>
                </a:cxn>
              </a:cxnLst>
              <a:rect l="l" t="t" r="r" b="b"/>
              <a:pathLst>
                <a:path w="112420" h="327269">
                  <a:moveTo>
                    <a:pt x="13686" y="0"/>
                  </a:moveTo>
                  <a:lnTo>
                    <a:pt x="0" y="8304"/>
                  </a:lnTo>
                  <a:lnTo>
                    <a:pt x="101178" y="331665"/>
                  </a:lnTo>
                  <a:lnTo>
                    <a:pt x="114864" y="32336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7" name="Freeform 486">
              <a:extLst>
                <a:ext uri="{FF2B5EF4-FFF2-40B4-BE49-F238E27FC236}">
                  <a16:creationId xmlns:a16="http://schemas.microsoft.com/office/drawing/2014/main" id="{E39BF5FB-32CC-DC48-B3EA-67F27DEEF144}"/>
                </a:ext>
              </a:extLst>
            </p:cNvPr>
            <p:cNvSpPr/>
            <p:nvPr/>
          </p:nvSpPr>
          <p:spPr>
            <a:xfrm>
              <a:off x="-2889124" y="1584081"/>
              <a:ext cx="97757" cy="322385"/>
            </a:xfrm>
            <a:custGeom>
              <a:avLst/>
              <a:gdLst>
                <a:gd name="connsiteX0" fmla="*/ 0 w 97756"/>
                <a:gd name="connsiteY0" fmla="*/ 22469 h 322384"/>
                <a:gd name="connsiteX1" fmla="*/ 0 w 97756"/>
                <a:gd name="connsiteY1" fmla="*/ 0 h 322384"/>
                <a:gd name="connsiteX2" fmla="*/ 101178 w 97756"/>
                <a:gd name="connsiteY2" fmla="*/ 323362 h 322384"/>
                <a:gd name="connsiteX3" fmla="*/ 87981 w 97756"/>
                <a:gd name="connsiteY3" fmla="*/ 315058 h 322384"/>
              </a:gdLst>
              <a:ahLst/>
              <a:cxnLst>
                <a:cxn ang="0">
                  <a:pos x="connsiteX0" y="connsiteY0"/>
                </a:cxn>
                <a:cxn ang="0">
                  <a:pos x="connsiteX1" y="connsiteY1"/>
                </a:cxn>
                <a:cxn ang="0">
                  <a:pos x="connsiteX2" y="connsiteY2"/>
                </a:cxn>
                <a:cxn ang="0">
                  <a:pos x="connsiteX3" y="connsiteY3"/>
                </a:cxn>
              </a:cxnLst>
              <a:rect l="l" t="t" r="r" b="b"/>
              <a:pathLst>
                <a:path w="97756" h="322384">
                  <a:moveTo>
                    <a:pt x="0" y="22469"/>
                  </a:moveTo>
                  <a:lnTo>
                    <a:pt x="0" y="0"/>
                  </a:lnTo>
                  <a:lnTo>
                    <a:pt x="101178" y="323362"/>
                  </a:lnTo>
                  <a:lnTo>
                    <a:pt x="87981" y="31505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8" name="Freeform 487">
              <a:extLst>
                <a:ext uri="{FF2B5EF4-FFF2-40B4-BE49-F238E27FC236}">
                  <a16:creationId xmlns:a16="http://schemas.microsoft.com/office/drawing/2014/main" id="{775954FA-E17D-0B4B-A738-7F337CE5AAD3}"/>
                </a:ext>
              </a:extLst>
            </p:cNvPr>
            <p:cNvSpPr/>
            <p:nvPr/>
          </p:nvSpPr>
          <p:spPr>
            <a:xfrm>
              <a:off x="-3096368" y="680427"/>
              <a:ext cx="219952" cy="146538"/>
            </a:xfrm>
            <a:custGeom>
              <a:avLst/>
              <a:gdLst>
                <a:gd name="connsiteX0" fmla="*/ 220930 w 219952"/>
                <a:gd name="connsiteY0" fmla="*/ 0 h 146538"/>
                <a:gd name="connsiteX1" fmla="*/ 0 w 219952"/>
                <a:gd name="connsiteY1" fmla="*/ 127488 h 146538"/>
                <a:gd name="connsiteX2" fmla="*/ 489 w 219952"/>
                <a:gd name="connsiteY2" fmla="*/ 148981 h 146538"/>
                <a:gd name="connsiteX3" fmla="*/ 220930 w 219952"/>
                <a:gd name="connsiteY3" fmla="*/ 22469 h 146538"/>
              </a:gdLst>
              <a:ahLst/>
              <a:cxnLst>
                <a:cxn ang="0">
                  <a:pos x="connsiteX0" y="connsiteY0"/>
                </a:cxn>
                <a:cxn ang="0">
                  <a:pos x="connsiteX1" y="connsiteY1"/>
                </a:cxn>
                <a:cxn ang="0">
                  <a:pos x="connsiteX2" y="connsiteY2"/>
                </a:cxn>
                <a:cxn ang="0">
                  <a:pos x="connsiteX3" y="connsiteY3"/>
                </a:cxn>
              </a:cxnLst>
              <a:rect l="l" t="t" r="r" b="b"/>
              <a:pathLst>
                <a:path w="219952" h="146538">
                  <a:moveTo>
                    <a:pt x="220930" y="0"/>
                  </a:moveTo>
                  <a:lnTo>
                    <a:pt x="0" y="127488"/>
                  </a:lnTo>
                  <a:lnTo>
                    <a:pt x="489" y="148981"/>
                  </a:lnTo>
                  <a:lnTo>
                    <a:pt x="220930" y="22469"/>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89" name="Freeform 488">
              <a:extLst>
                <a:ext uri="{FF2B5EF4-FFF2-40B4-BE49-F238E27FC236}">
                  <a16:creationId xmlns:a16="http://schemas.microsoft.com/office/drawing/2014/main" id="{41D34F37-FAE8-ED48-8288-D0AA8DC95C19}"/>
                </a:ext>
              </a:extLst>
            </p:cNvPr>
            <p:cNvSpPr/>
            <p:nvPr/>
          </p:nvSpPr>
          <p:spPr>
            <a:xfrm>
              <a:off x="-3317298" y="679938"/>
              <a:ext cx="219952" cy="146538"/>
            </a:xfrm>
            <a:custGeom>
              <a:avLst/>
              <a:gdLst>
                <a:gd name="connsiteX0" fmla="*/ 0 w 219952"/>
                <a:gd name="connsiteY0" fmla="*/ 0 h 146538"/>
                <a:gd name="connsiteX1" fmla="*/ 0 w 219952"/>
                <a:gd name="connsiteY1" fmla="*/ 22958 h 146538"/>
                <a:gd name="connsiteX2" fmla="*/ 221419 w 219952"/>
                <a:gd name="connsiteY2" fmla="*/ 149469 h 146538"/>
                <a:gd name="connsiteX3" fmla="*/ 220930 w 219952"/>
                <a:gd name="connsiteY3" fmla="*/ 127977 h 146538"/>
              </a:gdLst>
              <a:ahLst/>
              <a:cxnLst>
                <a:cxn ang="0">
                  <a:pos x="connsiteX0" y="connsiteY0"/>
                </a:cxn>
                <a:cxn ang="0">
                  <a:pos x="connsiteX1" y="connsiteY1"/>
                </a:cxn>
                <a:cxn ang="0">
                  <a:pos x="connsiteX2" y="connsiteY2"/>
                </a:cxn>
                <a:cxn ang="0">
                  <a:pos x="connsiteX3" y="connsiteY3"/>
                </a:cxn>
              </a:cxnLst>
              <a:rect l="l" t="t" r="r" b="b"/>
              <a:pathLst>
                <a:path w="219952" h="146538">
                  <a:moveTo>
                    <a:pt x="0" y="0"/>
                  </a:moveTo>
                  <a:lnTo>
                    <a:pt x="0" y="22958"/>
                  </a:lnTo>
                  <a:lnTo>
                    <a:pt x="221419" y="149469"/>
                  </a:lnTo>
                  <a:lnTo>
                    <a:pt x="220930" y="127977"/>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0" name="Freeform 489">
              <a:extLst>
                <a:ext uri="{FF2B5EF4-FFF2-40B4-BE49-F238E27FC236}">
                  <a16:creationId xmlns:a16="http://schemas.microsoft.com/office/drawing/2014/main" id="{02BD1303-AF4D-8743-A1DD-6EEBC75D76F9}"/>
                </a:ext>
              </a:extLst>
            </p:cNvPr>
            <p:cNvSpPr/>
            <p:nvPr/>
          </p:nvSpPr>
          <p:spPr>
            <a:xfrm>
              <a:off x="-3317298" y="553427"/>
              <a:ext cx="439905" cy="254000"/>
            </a:xfrm>
            <a:custGeom>
              <a:avLst/>
              <a:gdLst>
                <a:gd name="connsiteX0" fmla="*/ 0 w 439904"/>
                <a:gd name="connsiteY0" fmla="*/ 126512 h 254000"/>
                <a:gd name="connsiteX1" fmla="*/ 220930 w 439904"/>
                <a:gd name="connsiteY1" fmla="*/ 254488 h 254000"/>
                <a:gd name="connsiteX2" fmla="*/ 441860 w 439904"/>
                <a:gd name="connsiteY2" fmla="*/ 127488 h 254000"/>
                <a:gd name="connsiteX3" fmla="*/ 221419 w 439904"/>
                <a:gd name="connsiteY3" fmla="*/ 0 h 254000"/>
              </a:gdLst>
              <a:ahLst/>
              <a:cxnLst>
                <a:cxn ang="0">
                  <a:pos x="connsiteX0" y="connsiteY0"/>
                </a:cxn>
                <a:cxn ang="0">
                  <a:pos x="connsiteX1" y="connsiteY1"/>
                </a:cxn>
                <a:cxn ang="0">
                  <a:pos x="connsiteX2" y="connsiteY2"/>
                </a:cxn>
                <a:cxn ang="0">
                  <a:pos x="connsiteX3" y="connsiteY3"/>
                </a:cxn>
              </a:cxnLst>
              <a:rect l="l" t="t" r="r" b="b"/>
              <a:pathLst>
                <a:path w="439904" h="254000">
                  <a:moveTo>
                    <a:pt x="0" y="126512"/>
                  </a:moveTo>
                  <a:lnTo>
                    <a:pt x="220930" y="254488"/>
                  </a:lnTo>
                  <a:lnTo>
                    <a:pt x="441860" y="127488"/>
                  </a:lnTo>
                  <a:lnTo>
                    <a:pt x="221419"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1" name="Freeform 490">
              <a:extLst>
                <a:ext uri="{FF2B5EF4-FFF2-40B4-BE49-F238E27FC236}">
                  <a16:creationId xmlns:a16="http://schemas.microsoft.com/office/drawing/2014/main" id="{247D4C43-CAAA-F346-B09B-8AC0CD366EE5}"/>
                </a:ext>
              </a:extLst>
            </p:cNvPr>
            <p:cNvSpPr/>
            <p:nvPr/>
          </p:nvSpPr>
          <p:spPr>
            <a:xfrm>
              <a:off x="-3156977" y="933450"/>
              <a:ext cx="29327" cy="1030654"/>
            </a:xfrm>
            <a:custGeom>
              <a:avLst/>
              <a:gdLst>
                <a:gd name="connsiteX0" fmla="*/ 33726 w 29326"/>
                <a:gd name="connsiteY0" fmla="*/ 0 h 1030653"/>
                <a:gd name="connsiteX1" fmla="*/ 0 w 29326"/>
                <a:gd name="connsiteY1" fmla="*/ 0 h 1030653"/>
                <a:gd name="connsiteX2" fmla="*/ 0 w 29326"/>
                <a:gd name="connsiteY2" fmla="*/ 1002812 h 1030653"/>
                <a:gd name="connsiteX3" fmla="*/ 33726 w 29326"/>
                <a:gd name="connsiteY3" fmla="*/ 1032608 h 1030653"/>
                <a:gd name="connsiteX4" fmla="*/ 33726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33726" y="0"/>
                  </a:moveTo>
                  <a:lnTo>
                    <a:pt x="0" y="0"/>
                  </a:lnTo>
                  <a:cubicBezTo>
                    <a:pt x="0" y="0"/>
                    <a:pt x="0" y="1000858"/>
                    <a:pt x="0" y="1002812"/>
                  </a:cubicBezTo>
                  <a:cubicBezTo>
                    <a:pt x="0" y="1016000"/>
                    <a:pt x="13686" y="1027723"/>
                    <a:pt x="33726" y="1032608"/>
                  </a:cubicBezTo>
                  <a:lnTo>
                    <a:pt x="33726"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2" name="Freeform 491">
              <a:extLst>
                <a:ext uri="{FF2B5EF4-FFF2-40B4-BE49-F238E27FC236}">
                  <a16:creationId xmlns:a16="http://schemas.microsoft.com/office/drawing/2014/main" id="{9060EEEF-08F6-D94C-8DB3-109225C659DB}"/>
                </a:ext>
              </a:extLst>
            </p:cNvPr>
            <p:cNvSpPr/>
            <p:nvPr/>
          </p:nvSpPr>
          <p:spPr>
            <a:xfrm>
              <a:off x="-3077305" y="933450"/>
              <a:ext cx="29327" cy="1030654"/>
            </a:xfrm>
            <a:custGeom>
              <a:avLst/>
              <a:gdLst>
                <a:gd name="connsiteX0" fmla="*/ 0 w 29326"/>
                <a:gd name="connsiteY0" fmla="*/ 0 h 1030653"/>
                <a:gd name="connsiteX1" fmla="*/ 0 w 29326"/>
                <a:gd name="connsiteY1" fmla="*/ 1032608 h 1030653"/>
                <a:gd name="connsiteX2" fmla="*/ 33726 w 29326"/>
                <a:gd name="connsiteY2" fmla="*/ 1002812 h 1030653"/>
                <a:gd name="connsiteX3" fmla="*/ 33726 w 29326"/>
                <a:gd name="connsiteY3" fmla="*/ 488 h 1030653"/>
                <a:gd name="connsiteX4" fmla="*/ 0 w 29326"/>
                <a:gd name="connsiteY4" fmla="*/ 0 h 1030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6" h="1030653">
                  <a:moveTo>
                    <a:pt x="0" y="0"/>
                  </a:moveTo>
                  <a:lnTo>
                    <a:pt x="0" y="1032608"/>
                  </a:lnTo>
                  <a:cubicBezTo>
                    <a:pt x="20040" y="1027723"/>
                    <a:pt x="33726" y="1016000"/>
                    <a:pt x="33726" y="1002812"/>
                  </a:cubicBezTo>
                  <a:cubicBezTo>
                    <a:pt x="33726" y="984739"/>
                    <a:pt x="33726" y="488"/>
                    <a:pt x="33726" y="488"/>
                  </a:cubicBezTo>
                  <a:lnTo>
                    <a:pt x="0"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3" name="Freeform 492">
              <a:extLst>
                <a:ext uri="{FF2B5EF4-FFF2-40B4-BE49-F238E27FC236}">
                  <a16:creationId xmlns:a16="http://schemas.microsoft.com/office/drawing/2014/main" id="{80FD2736-BD4C-7E4F-A66B-0B52C899C9CE}"/>
                </a:ext>
              </a:extLst>
            </p:cNvPr>
            <p:cNvSpPr/>
            <p:nvPr/>
          </p:nvSpPr>
          <p:spPr>
            <a:xfrm>
              <a:off x="-3123251" y="933450"/>
              <a:ext cx="43990" cy="1035538"/>
            </a:xfrm>
            <a:custGeom>
              <a:avLst/>
              <a:gdLst>
                <a:gd name="connsiteX0" fmla="*/ 0 w 43990"/>
                <a:gd name="connsiteY0" fmla="*/ 1032608 h 1035538"/>
                <a:gd name="connsiteX1" fmla="*/ 22973 w 43990"/>
                <a:gd name="connsiteY1" fmla="*/ 1035538 h 1035538"/>
                <a:gd name="connsiteX2" fmla="*/ 45946 w 43990"/>
                <a:gd name="connsiteY2" fmla="*/ 1032608 h 1035538"/>
                <a:gd name="connsiteX3" fmla="*/ 45946 w 43990"/>
                <a:gd name="connsiteY3" fmla="*/ 0 h 1035538"/>
                <a:gd name="connsiteX4" fmla="*/ 489 w 43990"/>
                <a:gd name="connsiteY4" fmla="*/ 0 h 1035538"/>
                <a:gd name="connsiteX5" fmla="*/ 489 w 43990"/>
                <a:gd name="connsiteY5" fmla="*/ 1032608 h 1035538"/>
                <a:gd name="connsiteX6" fmla="*/ 0 w 43990"/>
                <a:gd name="connsiteY6" fmla="*/ 1032608 h 103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90" h="1035538">
                  <a:moveTo>
                    <a:pt x="0" y="1032608"/>
                  </a:moveTo>
                  <a:cubicBezTo>
                    <a:pt x="6843" y="1034562"/>
                    <a:pt x="14663" y="1035538"/>
                    <a:pt x="22973" y="1035538"/>
                  </a:cubicBezTo>
                  <a:cubicBezTo>
                    <a:pt x="31282" y="1035538"/>
                    <a:pt x="38614" y="1034562"/>
                    <a:pt x="45946" y="1032608"/>
                  </a:cubicBezTo>
                  <a:lnTo>
                    <a:pt x="45946" y="0"/>
                  </a:lnTo>
                  <a:lnTo>
                    <a:pt x="489" y="0"/>
                  </a:lnTo>
                  <a:lnTo>
                    <a:pt x="489" y="1032608"/>
                  </a:lnTo>
                  <a:lnTo>
                    <a:pt x="0" y="1032608"/>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4" name="Freeform 493">
              <a:extLst>
                <a:ext uri="{FF2B5EF4-FFF2-40B4-BE49-F238E27FC236}">
                  <a16:creationId xmlns:a16="http://schemas.microsoft.com/office/drawing/2014/main" id="{B56355B6-217B-2747-985C-7A411B2E90F9}"/>
                </a:ext>
              </a:extLst>
            </p:cNvPr>
            <p:cNvSpPr/>
            <p:nvPr/>
          </p:nvSpPr>
          <p:spPr>
            <a:xfrm>
              <a:off x="-3156488" y="900723"/>
              <a:ext cx="112420" cy="63500"/>
            </a:xfrm>
            <a:custGeom>
              <a:avLst/>
              <a:gdLst>
                <a:gd name="connsiteX0" fmla="*/ 0 w 112420"/>
                <a:gd name="connsiteY0" fmla="*/ 32727 h 63500"/>
                <a:gd name="connsiteX1" fmla="*/ 56699 w 112420"/>
                <a:gd name="connsiteY1" fmla="*/ 0 h 63500"/>
                <a:gd name="connsiteX2" fmla="*/ 113398 w 112420"/>
                <a:gd name="connsiteY2" fmla="*/ 32727 h 63500"/>
                <a:gd name="connsiteX3" fmla="*/ 56699 w 112420"/>
                <a:gd name="connsiteY3" fmla="*/ 65454 h 63500"/>
                <a:gd name="connsiteX4" fmla="*/ 0 w 112420"/>
                <a:gd name="connsiteY4" fmla="*/ 32727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0" h="63500">
                  <a:moveTo>
                    <a:pt x="0" y="32727"/>
                  </a:moveTo>
                  <a:cubicBezTo>
                    <a:pt x="0" y="14654"/>
                    <a:pt x="25417" y="0"/>
                    <a:pt x="56699" y="0"/>
                  </a:cubicBezTo>
                  <a:cubicBezTo>
                    <a:pt x="87981" y="0"/>
                    <a:pt x="113398" y="14654"/>
                    <a:pt x="113398" y="32727"/>
                  </a:cubicBezTo>
                  <a:cubicBezTo>
                    <a:pt x="113398" y="50800"/>
                    <a:pt x="87981" y="65454"/>
                    <a:pt x="56699" y="65454"/>
                  </a:cubicBezTo>
                  <a:cubicBezTo>
                    <a:pt x="24928" y="65454"/>
                    <a:pt x="0" y="50800"/>
                    <a:pt x="0" y="32727"/>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5" name="Freeform 494">
              <a:extLst>
                <a:ext uri="{FF2B5EF4-FFF2-40B4-BE49-F238E27FC236}">
                  <a16:creationId xmlns:a16="http://schemas.microsoft.com/office/drawing/2014/main" id="{02E35E8F-4CF0-5743-BCB4-4F840F731F27}"/>
                </a:ext>
              </a:extLst>
            </p:cNvPr>
            <p:cNvSpPr/>
            <p:nvPr/>
          </p:nvSpPr>
          <p:spPr>
            <a:xfrm>
              <a:off x="-3155511" y="897780"/>
              <a:ext cx="107532" cy="63500"/>
            </a:xfrm>
            <a:custGeom>
              <a:avLst/>
              <a:gdLst>
                <a:gd name="connsiteX0" fmla="*/ 110465 w 107532"/>
                <a:gd name="connsiteY0" fmla="*/ 31762 h 63500"/>
                <a:gd name="connsiteX1" fmla="*/ 55232 w 107532"/>
                <a:gd name="connsiteY1" fmla="*/ 63512 h 63500"/>
                <a:gd name="connsiteX2" fmla="*/ 0 w 107532"/>
                <a:gd name="connsiteY2" fmla="*/ 31762 h 63500"/>
                <a:gd name="connsiteX3" fmla="*/ 55232 w 107532"/>
                <a:gd name="connsiteY3" fmla="*/ 12 h 63500"/>
                <a:gd name="connsiteX4" fmla="*/ 110465 w 107532"/>
                <a:gd name="connsiteY4" fmla="*/ 31762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2" h="63500">
                  <a:moveTo>
                    <a:pt x="110465" y="31762"/>
                  </a:moveTo>
                  <a:cubicBezTo>
                    <a:pt x="110465" y="49346"/>
                    <a:pt x="86026" y="63512"/>
                    <a:pt x="55232" y="63512"/>
                  </a:cubicBezTo>
                  <a:cubicBezTo>
                    <a:pt x="24928" y="63512"/>
                    <a:pt x="0" y="49346"/>
                    <a:pt x="0" y="31762"/>
                  </a:cubicBezTo>
                  <a:cubicBezTo>
                    <a:pt x="0" y="14177"/>
                    <a:pt x="24439" y="12"/>
                    <a:pt x="55232" y="12"/>
                  </a:cubicBezTo>
                  <a:cubicBezTo>
                    <a:pt x="85537" y="-477"/>
                    <a:pt x="110465" y="14177"/>
                    <a:pt x="110465" y="31762"/>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6" name="Freeform 495">
              <a:extLst>
                <a:ext uri="{FF2B5EF4-FFF2-40B4-BE49-F238E27FC236}">
                  <a16:creationId xmlns:a16="http://schemas.microsoft.com/office/drawing/2014/main" id="{5A4AE200-CBEB-234E-A993-5ACC149792E3}"/>
                </a:ext>
              </a:extLst>
            </p:cNvPr>
            <p:cNvSpPr/>
            <p:nvPr/>
          </p:nvSpPr>
          <p:spPr>
            <a:xfrm>
              <a:off x="-3155022" y="897304"/>
              <a:ext cx="53766" cy="58615"/>
            </a:xfrm>
            <a:custGeom>
              <a:avLst/>
              <a:gdLst>
                <a:gd name="connsiteX0" fmla="*/ 55232 w 53766"/>
                <a:gd name="connsiteY0" fmla="*/ 4885 h 58615"/>
                <a:gd name="connsiteX1" fmla="*/ 52789 w 53766"/>
                <a:gd name="connsiteY1" fmla="*/ 0 h 58615"/>
                <a:gd name="connsiteX2" fmla="*/ 0 w 53766"/>
                <a:gd name="connsiteY2" fmla="*/ 31750 h 58615"/>
                <a:gd name="connsiteX3" fmla="*/ 32260 w 53766"/>
                <a:gd name="connsiteY3" fmla="*/ 60569 h 58615"/>
                <a:gd name="connsiteX4" fmla="*/ 55232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55232" y="4885"/>
                  </a:moveTo>
                  <a:cubicBezTo>
                    <a:pt x="55232" y="4885"/>
                    <a:pt x="54255" y="2931"/>
                    <a:pt x="52789" y="0"/>
                  </a:cubicBezTo>
                  <a:cubicBezTo>
                    <a:pt x="23462" y="488"/>
                    <a:pt x="0" y="14654"/>
                    <a:pt x="0" y="31750"/>
                  </a:cubicBezTo>
                  <a:cubicBezTo>
                    <a:pt x="0" y="44450"/>
                    <a:pt x="13197" y="55685"/>
                    <a:pt x="32260" y="60569"/>
                  </a:cubicBezTo>
                  <a:lnTo>
                    <a:pt x="55232" y="4885"/>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7" name="Freeform 496">
              <a:extLst>
                <a:ext uri="{FF2B5EF4-FFF2-40B4-BE49-F238E27FC236}">
                  <a16:creationId xmlns:a16="http://schemas.microsoft.com/office/drawing/2014/main" id="{90618B04-7418-2843-948A-76C4916DA445}"/>
                </a:ext>
              </a:extLst>
            </p:cNvPr>
            <p:cNvSpPr/>
            <p:nvPr/>
          </p:nvSpPr>
          <p:spPr>
            <a:xfrm>
              <a:off x="-3101256" y="897304"/>
              <a:ext cx="53766" cy="58615"/>
            </a:xfrm>
            <a:custGeom>
              <a:avLst/>
              <a:gdLst>
                <a:gd name="connsiteX0" fmla="*/ 0 w 53766"/>
                <a:gd name="connsiteY0" fmla="*/ 4885 h 58615"/>
                <a:gd name="connsiteX1" fmla="*/ 23462 w 53766"/>
                <a:gd name="connsiteY1" fmla="*/ 61058 h 58615"/>
                <a:gd name="connsiteX2" fmla="*/ 56210 w 53766"/>
                <a:gd name="connsiteY2" fmla="*/ 31750 h 58615"/>
                <a:gd name="connsiteX3" fmla="*/ 2444 w 53766"/>
                <a:gd name="connsiteY3" fmla="*/ 0 h 58615"/>
                <a:gd name="connsiteX4" fmla="*/ 0 w 53766"/>
                <a:gd name="connsiteY4" fmla="*/ 4885 h 5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66" h="58615">
                  <a:moveTo>
                    <a:pt x="0" y="4885"/>
                  </a:moveTo>
                  <a:lnTo>
                    <a:pt x="23462" y="61058"/>
                  </a:lnTo>
                  <a:cubicBezTo>
                    <a:pt x="43013" y="56173"/>
                    <a:pt x="56210" y="44938"/>
                    <a:pt x="56210" y="31750"/>
                  </a:cubicBezTo>
                  <a:cubicBezTo>
                    <a:pt x="56210" y="14654"/>
                    <a:pt x="32260" y="488"/>
                    <a:pt x="2444" y="0"/>
                  </a:cubicBezTo>
                  <a:cubicBezTo>
                    <a:pt x="978" y="2931"/>
                    <a:pt x="0" y="4885"/>
                    <a:pt x="0" y="488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8" name="Freeform 497">
              <a:extLst>
                <a:ext uri="{FF2B5EF4-FFF2-40B4-BE49-F238E27FC236}">
                  <a16:creationId xmlns:a16="http://schemas.microsoft.com/office/drawing/2014/main" id="{FE6BAEBB-6721-AE44-8FBD-9E612A7B71D1}"/>
                </a:ext>
              </a:extLst>
            </p:cNvPr>
            <p:cNvSpPr/>
            <p:nvPr/>
          </p:nvSpPr>
          <p:spPr>
            <a:xfrm>
              <a:off x="-3123251" y="904142"/>
              <a:ext cx="43990" cy="53731"/>
            </a:xfrm>
            <a:custGeom>
              <a:avLst/>
              <a:gdLst>
                <a:gd name="connsiteX0" fmla="*/ 22484 w 43990"/>
                <a:gd name="connsiteY0" fmla="*/ 0 h 53730"/>
                <a:gd name="connsiteX1" fmla="*/ 0 w 43990"/>
                <a:gd name="connsiteY1" fmla="*/ 54219 h 53730"/>
                <a:gd name="connsiteX2" fmla="*/ 22973 w 43990"/>
                <a:gd name="connsiteY2" fmla="*/ 57150 h 53730"/>
                <a:gd name="connsiteX3" fmla="*/ 44968 w 43990"/>
                <a:gd name="connsiteY3" fmla="*/ 54708 h 53730"/>
                <a:gd name="connsiteX4" fmla="*/ 22484 w 43990"/>
                <a:gd name="connsiteY4" fmla="*/ 0 h 5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90" h="53730">
                  <a:moveTo>
                    <a:pt x="22484" y="0"/>
                  </a:moveTo>
                  <a:lnTo>
                    <a:pt x="0" y="54219"/>
                  </a:lnTo>
                  <a:cubicBezTo>
                    <a:pt x="6843" y="56173"/>
                    <a:pt x="14663" y="57150"/>
                    <a:pt x="22973" y="57150"/>
                  </a:cubicBezTo>
                  <a:cubicBezTo>
                    <a:pt x="30793" y="57150"/>
                    <a:pt x="38125" y="56173"/>
                    <a:pt x="44968" y="54708"/>
                  </a:cubicBezTo>
                  <a:lnTo>
                    <a:pt x="22484"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499" name="Freeform 498">
              <a:extLst>
                <a:ext uri="{FF2B5EF4-FFF2-40B4-BE49-F238E27FC236}">
                  <a16:creationId xmlns:a16="http://schemas.microsoft.com/office/drawing/2014/main" id="{7109D181-6170-AB42-8261-808549CDEECF}"/>
                </a:ext>
              </a:extLst>
            </p:cNvPr>
            <p:cNvSpPr/>
            <p:nvPr/>
          </p:nvSpPr>
          <p:spPr>
            <a:xfrm>
              <a:off x="-3119341" y="908538"/>
              <a:ext cx="34215" cy="14654"/>
            </a:xfrm>
            <a:custGeom>
              <a:avLst/>
              <a:gdLst>
                <a:gd name="connsiteX0" fmla="*/ 19063 w 34214"/>
                <a:gd name="connsiteY0" fmla="*/ 10258 h 14653"/>
                <a:gd name="connsiteX1" fmla="*/ 0 w 34214"/>
                <a:gd name="connsiteY1" fmla="*/ 0 h 14653"/>
                <a:gd name="connsiteX2" fmla="*/ 0 w 34214"/>
                <a:gd name="connsiteY2" fmla="*/ 4885 h 14653"/>
                <a:gd name="connsiteX3" fmla="*/ 19063 w 34214"/>
                <a:gd name="connsiteY3" fmla="*/ 16119 h 14653"/>
                <a:gd name="connsiteX4" fmla="*/ 38125 w 34214"/>
                <a:gd name="connsiteY4" fmla="*/ 4885 h 14653"/>
                <a:gd name="connsiteX5" fmla="*/ 38125 w 34214"/>
                <a:gd name="connsiteY5" fmla="*/ 0 h 14653"/>
                <a:gd name="connsiteX6" fmla="*/ 19063 w 34214"/>
                <a:gd name="connsiteY6" fmla="*/ 10258 h 1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14" h="14653">
                  <a:moveTo>
                    <a:pt x="19063" y="10258"/>
                  </a:moveTo>
                  <a:cubicBezTo>
                    <a:pt x="8798" y="10258"/>
                    <a:pt x="489" y="5862"/>
                    <a:pt x="0" y="0"/>
                  </a:cubicBezTo>
                  <a:cubicBezTo>
                    <a:pt x="0" y="0"/>
                    <a:pt x="0" y="4396"/>
                    <a:pt x="0" y="4885"/>
                  </a:cubicBezTo>
                  <a:cubicBezTo>
                    <a:pt x="0" y="10746"/>
                    <a:pt x="8798" y="16119"/>
                    <a:pt x="19063" y="16119"/>
                  </a:cubicBezTo>
                  <a:cubicBezTo>
                    <a:pt x="29816" y="16119"/>
                    <a:pt x="38125" y="11235"/>
                    <a:pt x="38125" y="4885"/>
                  </a:cubicBezTo>
                  <a:cubicBezTo>
                    <a:pt x="38125" y="4885"/>
                    <a:pt x="38125" y="488"/>
                    <a:pt x="38125" y="0"/>
                  </a:cubicBezTo>
                  <a:cubicBezTo>
                    <a:pt x="37636" y="5373"/>
                    <a:pt x="29327" y="10258"/>
                    <a:pt x="19063" y="10258"/>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0" name="Freeform 499">
              <a:extLst>
                <a:ext uri="{FF2B5EF4-FFF2-40B4-BE49-F238E27FC236}">
                  <a16:creationId xmlns:a16="http://schemas.microsoft.com/office/drawing/2014/main" id="{6689288E-60D6-EF4C-A55B-B60400A1B48B}"/>
                </a:ext>
              </a:extLst>
            </p:cNvPr>
            <p:cNvSpPr/>
            <p:nvPr/>
          </p:nvSpPr>
          <p:spPr>
            <a:xfrm>
              <a:off x="-3118852" y="897304"/>
              <a:ext cx="34215" cy="19538"/>
            </a:xfrm>
            <a:custGeom>
              <a:avLst/>
              <a:gdLst>
                <a:gd name="connsiteX0" fmla="*/ 38125 w 34214"/>
                <a:gd name="connsiteY0" fmla="*/ 11235 h 19538"/>
                <a:gd name="connsiteX1" fmla="*/ 19062 w 34214"/>
                <a:gd name="connsiteY1" fmla="*/ 22469 h 19538"/>
                <a:gd name="connsiteX2" fmla="*/ 0 w 34214"/>
                <a:gd name="connsiteY2" fmla="*/ 11235 h 19538"/>
                <a:gd name="connsiteX3" fmla="*/ 19062 w 34214"/>
                <a:gd name="connsiteY3" fmla="*/ 0 h 19538"/>
                <a:gd name="connsiteX4" fmla="*/ 38125 w 34214"/>
                <a:gd name="connsiteY4" fmla="*/ 11235 h 19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4" h="19538">
                  <a:moveTo>
                    <a:pt x="38125" y="11235"/>
                  </a:moveTo>
                  <a:cubicBezTo>
                    <a:pt x="38125" y="17585"/>
                    <a:pt x="29327" y="22469"/>
                    <a:pt x="19062" y="22469"/>
                  </a:cubicBezTo>
                  <a:cubicBezTo>
                    <a:pt x="8309" y="22469"/>
                    <a:pt x="0" y="17585"/>
                    <a:pt x="0" y="11235"/>
                  </a:cubicBezTo>
                  <a:cubicBezTo>
                    <a:pt x="0" y="4885"/>
                    <a:pt x="8798" y="0"/>
                    <a:pt x="19062" y="0"/>
                  </a:cubicBezTo>
                  <a:cubicBezTo>
                    <a:pt x="29327" y="0"/>
                    <a:pt x="38125" y="4885"/>
                    <a:pt x="38125" y="11235"/>
                  </a:cubicBez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1" name="Freeform 500">
              <a:extLst>
                <a:ext uri="{FF2B5EF4-FFF2-40B4-BE49-F238E27FC236}">
                  <a16:creationId xmlns:a16="http://schemas.microsoft.com/office/drawing/2014/main" id="{63D397DA-2235-0244-B517-2A2F7C366AF8}"/>
                </a:ext>
              </a:extLst>
            </p:cNvPr>
            <p:cNvSpPr/>
            <p:nvPr/>
          </p:nvSpPr>
          <p:spPr>
            <a:xfrm>
              <a:off x="-3166264" y="854808"/>
              <a:ext cx="151523" cy="1118577"/>
            </a:xfrm>
            <a:custGeom>
              <a:avLst/>
              <a:gdLst>
                <a:gd name="connsiteX0" fmla="*/ 0 w 151522"/>
                <a:gd name="connsiteY0" fmla="*/ 42985 h 1118576"/>
                <a:gd name="connsiteX1" fmla="*/ 55232 w 151522"/>
                <a:gd name="connsiteY1" fmla="*/ 0 h 1118576"/>
                <a:gd name="connsiteX2" fmla="*/ 55232 w 151522"/>
                <a:gd name="connsiteY2" fmla="*/ 105508 h 1118576"/>
                <a:gd name="connsiteX3" fmla="*/ 1955 w 151522"/>
                <a:gd name="connsiteY3" fmla="*/ 74246 h 1118576"/>
                <a:gd name="connsiteX4" fmla="*/ 0 w 151522"/>
                <a:gd name="connsiteY4" fmla="*/ 42985 h 1118576"/>
                <a:gd name="connsiteX5" fmla="*/ 83093 w 151522"/>
                <a:gd name="connsiteY5" fmla="*/ 27842 h 1118576"/>
                <a:gd name="connsiteX6" fmla="*/ 82604 w 151522"/>
                <a:gd name="connsiteY6" fmla="*/ 106485 h 1118576"/>
                <a:gd name="connsiteX7" fmla="*/ 138815 w 151522"/>
                <a:gd name="connsiteY7" fmla="*/ 74246 h 1118576"/>
                <a:gd name="connsiteX8" fmla="*/ 83093 w 151522"/>
                <a:gd name="connsiteY8" fmla="*/ 27842 h 1118576"/>
                <a:gd name="connsiteX9" fmla="*/ 82604 w 151522"/>
                <a:gd name="connsiteY9" fmla="*/ 250581 h 1118576"/>
                <a:gd name="connsiteX10" fmla="*/ 138326 w 151522"/>
                <a:gd name="connsiteY10" fmla="*/ 218831 h 1118576"/>
                <a:gd name="connsiteX11" fmla="*/ 123173 w 151522"/>
                <a:gd name="connsiteY11" fmla="*/ 122604 h 1118576"/>
                <a:gd name="connsiteX12" fmla="*/ 83582 w 151522"/>
                <a:gd name="connsiteY12" fmla="*/ 145073 h 1118576"/>
                <a:gd name="connsiteX13" fmla="*/ 82604 w 151522"/>
                <a:gd name="connsiteY13" fmla="*/ 250581 h 1118576"/>
                <a:gd name="connsiteX14" fmla="*/ 1466 w 151522"/>
                <a:gd name="connsiteY14" fmla="*/ 217854 h 1118576"/>
                <a:gd name="connsiteX15" fmla="*/ 55721 w 151522"/>
                <a:gd name="connsiteY15" fmla="*/ 248627 h 1118576"/>
                <a:gd name="connsiteX16" fmla="*/ 55721 w 151522"/>
                <a:gd name="connsiteY16" fmla="*/ 143119 h 1118576"/>
                <a:gd name="connsiteX17" fmla="*/ 9776 w 151522"/>
                <a:gd name="connsiteY17" fmla="*/ 116742 h 1118576"/>
                <a:gd name="connsiteX18" fmla="*/ 1466 w 151522"/>
                <a:gd name="connsiteY18" fmla="*/ 217854 h 1118576"/>
                <a:gd name="connsiteX19" fmla="*/ 124640 w 151522"/>
                <a:gd name="connsiteY19" fmla="*/ 264746 h 1118576"/>
                <a:gd name="connsiteX20" fmla="*/ 82604 w 151522"/>
                <a:gd name="connsiteY20" fmla="*/ 289169 h 1118576"/>
                <a:gd name="connsiteX21" fmla="*/ 82604 w 151522"/>
                <a:gd name="connsiteY21" fmla="*/ 394677 h 1118576"/>
                <a:gd name="connsiteX22" fmla="*/ 152011 w 151522"/>
                <a:gd name="connsiteY22" fmla="*/ 355112 h 1118576"/>
                <a:gd name="connsiteX23" fmla="*/ 124640 w 151522"/>
                <a:gd name="connsiteY23" fmla="*/ 264746 h 1118576"/>
                <a:gd name="connsiteX24" fmla="*/ 1466 w 151522"/>
                <a:gd name="connsiteY24" fmla="*/ 361462 h 1118576"/>
                <a:gd name="connsiteX25" fmla="*/ 55721 w 151522"/>
                <a:gd name="connsiteY25" fmla="*/ 392235 h 1118576"/>
                <a:gd name="connsiteX26" fmla="*/ 55721 w 151522"/>
                <a:gd name="connsiteY26" fmla="*/ 286727 h 1118576"/>
                <a:gd name="connsiteX27" fmla="*/ 9776 w 151522"/>
                <a:gd name="connsiteY27" fmla="*/ 260350 h 1118576"/>
                <a:gd name="connsiteX28" fmla="*/ 1466 w 151522"/>
                <a:gd name="connsiteY28" fmla="*/ 361462 h 1118576"/>
                <a:gd name="connsiteX29" fmla="*/ 82604 w 151522"/>
                <a:gd name="connsiteY29" fmla="*/ 432288 h 1118576"/>
                <a:gd name="connsiteX30" fmla="*/ 82604 w 151522"/>
                <a:gd name="connsiteY30" fmla="*/ 537308 h 1118576"/>
                <a:gd name="connsiteX31" fmla="*/ 152011 w 151522"/>
                <a:gd name="connsiteY31" fmla="*/ 497742 h 1118576"/>
                <a:gd name="connsiteX32" fmla="*/ 123662 w 151522"/>
                <a:gd name="connsiteY32" fmla="*/ 409331 h 1118576"/>
                <a:gd name="connsiteX33" fmla="*/ 82604 w 151522"/>
                <a:gd name="connsiteY33" fmla="*/ 432288 h 1118576"/>
                <a:gd name="connsiteX34" fmla="*/ 1466 w 151522"/>
                <a:gd name="connsiteY34" fmla="*/ 505069 h 1118576"/>
                <a:gd name="connsiteX35" fmla="*/ 55721 w 151522"/>
                <a:gd name="connsiteY35" fmla="*/ 535842 h 1118576"/>
                <a:gd name="connsiteX36" fmla="*/ 55721 w 151522"/>
                <a:gd name="connsiteY36" fmla="*/ 430335 h 1118576"/>
                <a:gd name="connsiteX37" fmla="*/ 9776 w 151522"/>
                <a:gd name="connsiteY37" fmla="*/ 403958 h 1118576"/>
                <a:gd name="connsiteX38" fmla="*/ 1466 w 151522"/>
                <a:gd name="connsiteY38" fmla="*/ 505069 h 1118576"/>
                <a:gd name="connsiteX39" fmla="*/ 82604 w 151522"/>
                <a:gd name="connsiteY39" fmla="*/ 576385 h 1118576"/>
                <a:gd name="connsiteX40" fmla="*/ 82604 w 151522"/>
                <a:gd name="connsiteY40" fmla="*/ 681892 h 1118576"/>
                <a:gd name="connsiteX41" fmla="*/ 152011 w 151522"/>
                <a:gd name="connsiteY41" fmla="*/ 642327 h 1118576"/>
                <a:gd name="connsiteX42" fmla="*/ 123173 w 151522"/>
                <a:gd name="connsiteY42" fmla="*/ 553427 h 1118576"/>
                <a:gd name="connsiteX43" fmla="*/ 82604 w 151522"/>
                <a:gd name="connsiteY43" fmla="*/ 576385 h 1118576"/>
                <a:gd name="connsiteX44" fmla="*/ 1466 w 151522"/>
                <a:gd name="connsiteY44" fmla="*/ 649165 h 1118576"/>
                <a:gd name="connsiteX45" fmla="*/ 55721 w 151522"/>
                <a:gd name="connsiteY45" fmla="*/ 679939 h 1118576"/>
                <a:gd name="connsiteX46" fmla="*/ 55721 w 151522"/>
                <a:gd name="connsiteY46" fmla="*/ 574431 h 1118576"/>
                <a:gd name="connsiteX47" fmla="*/ 9776 w 151522"/>
                <a:gd name="connsiteY47" fmla="*/ 548054 h 1118576"/>
                <a:gd name="connsiteX48" fmla="*/ 1466 w 151522"/>
                <a:gd name="connsiteY48" fmla="*/ 649165 h 1118576"/>
                <a:gd name="connsiteX49" fmla="*/ 82604 w 151522"/>
                <a:gd name="connsiteY49" fmla="*/ 719504 h 1118576"/>
                <a:gd name="connsiteX50" fmla="*/ 82604 w 151522"/>
                <a:gd name="connsiteY50" fmla="*/ 825012 h 1118576"/>
                <a:gd name="connsiteX51" fmla="*/ 152011 w 151522"/>
                <a:gd name="connsiteY51" fmla="*/ 785446 h 1118576"/>
                <a:gd name="connsiteX52" fmla="*/ 123662 w 151522"/>
                <a:gd name="connsiteY52" fmla="*/ 696546 h 1118576"/>
                <a:gd name="connsiteX53" fmla="*/ 82604 w 151522"/>
                <a:gd name="connsiteY53" fmla="*/ 719504 h 1118576"/>
                <a:gd name="connsiteX54" fmla="*/ 1466 w 151522"/>
                <a:gd name="connsiteY54" fmla="*/ 792285 h 1118576"/>
                <a:gd name="connsiteX55" fmla="*/ 55721 w 151522"/>
                <a:gd name="connsiteY55" fmla="*/ 823058 h 1118576"/>
                <a:gd name="connsiteX56" fmla="*/ 55721 w 151522"/>
                <a:gd name="connsiteY56" fmla="*/ 718038 h 1118576"/>
                <a:gd name="connsiteX57" fmla="*/ 9776 w 151522"/>
                <a:gd name="connsiteY57" fmla="*/ 691662 h 1118576"/>
                <a:gd name="connsiteX58" fmla="*/ 1466 w 151522"/>
                <a:gd name="connsiteY58" fmla="*/ 792285 h 1118576"/>
                <a:gd name="connsiteX59" fmla="*/ 82604 w 151522"/>
                <a:gd name="connsiteY59" fmla="*/ 863112 h 1118576"/>
                <a:gd name="connsiteX60" fmla="*/ 82604 w 151522"/>
                <a:gd name="connsiteY60" fmla="*/ 1121019 h 1118576"/>
                <a:gd name="connsiteX61" fmla="*/ 152011 w 151522"/>
                <a:gd name="connsiteY61" fmla="*/ 1081454 h 1118576"/>
                <a:gd name="connsiteX62" fmla="*/ 123662 w 151522"/>
                <a:gd name="connsiteY62" fmla="*/ 840154 h 1118576"/>
                <a:gd name="connsiteX63" fmla="*/ 82604 w 151522"/>
                <a:gd name="connsiteY63" fmla="*/ 863112 h 1118576"/>
                <a:gd name="connsiteX64" fmla="*/ 1466 w 151522"/>
                <a:gd name="connsiteY64" fmla="*/ 1088781 h 1118576"/>
                <a:gd name="connsiteX65" fmla="*/ 55721 w 151522"/>
                <a:gd name="connsiteY65" fmla="*/ 1119554 h 1118576"/>
                <a:gd name="connsiteX66" fmla="*/ 55721 w 151522"/>
                <a:gd name="connsiteY66" fmla="*/ 861646 h 1118576"/>
                <a:gd name="connsiteX67" fmla="*/ 9776 w 151522"/>
                <a:gd name="connsiteY67" fmla="*/ 835269 h 1118576"/>
                <a:gd name="connsiteX68" fmla="*/ 1466 w 151522"/>
                <a:gd name="connsiteY68" fmla="*/ 1088781 h 111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51522" h="1118576">
                  <a:moveTo>
                    <a:pt x="0" y="42985"/>
                  </a:moveTo>
                  <a:lnTo>
                    <a:pt x="55232" y="0"/>
                  </a:lnTo>
                  <a:lnTo>
                    <a:pt x="55232" y="105508"/>
                  </a:lnTo>
                  <a:lnTo>
                    <a:pt x="1955" y="74246"/>
                  </a:lnTo>
                  <a:lnTo>
                    <a:pt x="0" y="42985"/>
                  </a:lnTo>
                  <a:close/>
                  <a:moveTo>
                    <a:pt x="83093" y="27842"/>
                  </a:moveTo>
                  <a:lnTo>
                    <a:pt x="82604" y="106485"/>
                  </a:lnTo>
                  <a:lnTo>
                    <a:pt x="138815" y="74246"/>
                  </a:lnTo>
                  <a:lnTo>
                    <a:pt x="83093" y="27842"/>
                  </a:lnTo>
                  <a:close/>
                  <a:moveTo>
                    <a:pt x="82604" y="250581"/>
                  </a:moveTo>
                  <a:lnTo>
                    <a:pt x="138326" y="218831"/>
                  </a:lnTo>
                  <a:lnTo>
                    <a:pt x="123173" y="122604"/>
                  </a:lnTo>
                  <a:lnTo>
                    <a:pt x="83582" y="145073"/>
                  </a:lnTo>
                  <a:lnTo>
                    <a:pt x="82604" y="250581"/>
                  </a:lnTo>
                  <a:close/>
                  <a:moveTo>
                    <a:pt x="1466" y="217854"/>
                  </a:moveTo>
                  <a:lnTo>
                    <a:pt x="55721" y="248627"/>
                  </a:lnTo>
                  <a:lnTo>
                    <a:pt x="55721" y="143119"/>
                  </a:lnTo>
                  <a:lnTo>
                    <a:pt x="9776" y="116742"/>
                  </a:lnTo>
                  <a:lnTo>
                    <a:pt x="1466" y="217854"/>
                  </a:lnTo>
                  <a:close/>
                  <a:moveTo>
                    <a:pt x="124640" y="264746"/>
                  </a:moveTo>
                  <a:lnTo>
                    <a:pt x="82604" y="289169"/>
                  </a:lnTo>
                  <a:lnTo>
                    <a:pt x="82604" y="394677"/>
                  </a:lnTo>
                  <a:lnTo>
                    <a:pt x="152011" y="355112"/>
                  </a:lnTo>
                  <a:lnTo>
                    <a:pt x="124640" y="264746"/>
                  </a:lnTo>
                  <a:close/>
                  <a:moveTo>
                    <a:pt x="1466" y="361462"/>
                  </a:moveTo>
                  <a:lnTo>
                    <a:pt x="55721" y="392235"/>
                  </a:lnTo>
                  <a:lnTo>
                    <a:pt x="55721" y="286727"/>
                  </a:lnTo>
                  <a:lnTo>
                    <a:pt x="9776" y="260350"/>
                  </a:lnTo>
                  <a:lnTo>
                    <a:pt x="1466" y="361462"/>
                  </a:lnTo>
                  <a:close/>
                  <a:moveTo>
                    <a:pt x="82604" y="432288"/>
                  </a:moveTo>
                  <a:lnTo>
                    <a:pt x="82604" y="537308"/>
                  </a:lnTo>
                  <a:lnTo>
                    <a:pt x="152011" y="497742"/>
                  </a:lnTo>
                  <a:lnTo>
                    <a:pt x="123662" y="409331"/>
                  </a:lnTo>
                  <a:lnTo>
                    <a:pt x="82604" y="432288"/>
                  </a:lnTo>
                  <a:close/>
                  <a:moveTo>
                    <a:pt x="1466" y="505069"/>
                  </a:moveTo>
                  <a:lnTo>
                    <a:pt x="55721" y="535842"/>
                  </a:lnTo>
                  <a:lnTo>
                    <a:pt x="55721" y="430335"/>
                  </a:lnTo>
                  <a:lnTo>
                    <a:pt x="9776" y="403958"/>
                  </a:lnTo>
                  <a:lnTo>
                    <a:pt x="1466" y="505069"/>
                  </a:lnTo>
                  <a:close/>
                  <a:moveTo>
                    <a:pt x="82604" y="576385"/>
                  </a:moveTo>
                  <a:lnTo>
                    <a:pt x="82604" y="681892"/>
                  </a:lnTo>
                  <a:lnTo>
                    <a:pt x="152011" y="642327"/>
                  </a:lnTo>
                  <a:lnTo>
                    <a:pt x="123173" y="553427"/>
                  </a:lnTo>
                  <a:lnTo>
                    <a:pt x="82604" y="576385"/>
                  </a:lnTo>
                  <a:close/>
                  <a:moveTo>
                    <a:pt x="1466" y="649165"/>
                  </a:moveTo>
                  <a:lnTo>
                    <a:pt x="55721" y="679939"/>
                  </a:lnTo>
                  <a:lnTo>
                    <a:pt x="55721" y="574431"/>
                  </a:lnTo>
                  <a:lnTo>
                    <a:pt x="9776" y="548054"/>
                  </a:lnTo>
                  <a:lnTo>
                    <a:pt x="1466" y="649165"/>
                  </a:lnTo>
                  <a:close/>
                  <a:moveTo>
                    <a:pt x="82604" y="719504"/>
                  </a:moveTo>
                  <a:lnTo>
                    <a:pt x="82604" y="825012"/>
                  </a:lnTo>
                  <a:lnTo>
                    <a:pt x="152011" y="785446"/>
                  </a:lnTo>
                  <a:lnTo>
                    <a:pt x="123662" y="696546"/>
                  </a:lnTo>
                  <a:lnTo>
                    <a:pt x="82604" y="719504"/>
                  </a:lnTo>
                  <a:close/>
                  <a:moveTo>
                    <a:pt x="1466" y="792285"/>
                  </a:moveTo>
                  <a:lnTo>
                    <a:pt x="55721" y="823058"/>
                  </a:lnTo>
                  <a:lnTo>
                    <a:pt x="55721" y="718038"/>
                  </a:lnTo>
                  <a:lnTo>
                    <a:pt x="9776" y="691662"/>
                  </a:lnTo>
                  <a:lnTo>
                    <a:pt x="1466" y="792285"/>
                  </a:lnTo>
                  <a:close/>
                  <a:moveTo>
                    <a:pt x="82604" y="863112"/>
                  </a:moveTo>
                  <a:lnTo>
                    <a:pt x="82604" y="1121019"/>
                  </a:lnTo>
                  <a:lnTo>
                    <a:pt x="152011" y="1081454"/>
                  </a:lnTo>
                  <a:lnTo>
                    <a:pt x="123662" y="840154"/>
                  </a:lnTo>
                  <a:lnTo>
                    <a:pt x="82604" y="863112"/>
                  </a:lnTo>
                  <a:close/>
                  <a:moveTo>
                    <a:pt x="1466" y="1088781"/>
                  </a:moveTo>
                  <a:lnTo>
                    <a:pt x="55721" y="1119554"/>
                  </a:lnTo>
                  <a:lnTo>
                    <a:pt x="55721" y="861646"/>
                  </a:lnTo>
                  <a:lnTo>
                    <a:pt x="9776" y="835269"/>
                  </a:lnTo>
                  <a:lnTo>
                    <a:pt x="1466" y="1088781"/>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2" name="Freeform 501">
              <a:extLst>
                <a:ext uri="{FF2B5EF4-FFF2-40B4-BE49-F238E27FC236}">
                  <a16:creationId xmlns:a16="http://schemas.microsoft.com/office/drawing/2014/main" id="{FBABF432-AB92-3D4D-A588-906E0FCB8E2A}"/>
                </a:ext>
              </a:extLst>
            </p:cNvPr>
            <p:cNvSpPr/>
            <p:nvPr/>
          </p:nvSpPr>
          <p:spPr>
            <a:xfrm>
              <a:off x="-3286016" y="571500"/>
              <a:ext cx="376363" cy="214923"/>
            </a:xfrm>
            <a:custGeom>
              <a:avLst/>
              <a:gdLst>
                <a:gd name="connsiteX0" fmla="*/ 0 w 376363"/>
                <a:gd name="connsiteY0" fmla="*/ 108438 h 214923"/>
                <a:gd name="connsiteX1" fmla="*/ 189648 w 376363"/>
                <a:gd name="connsiteY1" fmla="*/ 217854 h 214923"/>
                <a:gd name="connsiteX2" fmla="*/ 378807 w 376363"/>
                <a:gd name="connsiteY2" fmla="*/ 109415 h 214923"/>
                <a:gd name="connsiteX3" fmla="*/ 190137 w 376363"/>
                <a:gd name="connsiteY3" fmla="*/ 0 h 214923"/>
              </a:gdLst>
              <a:ahLst/>
              <a:cxnLst>
                <a:cxn ang="0">
                  <a:pos x="connsiteX0" y="connsiteY0"/>
                </a:cxn>
                <a:cxn ang="0">
                  <a:pos x="connsiteX1" y="connsiteY1"/>
                </a:cxn>
                <a:cxn ang="0">
                  <a:pos x="connsiteX2" y="connsiteY2"/>
                </a:cxn>
                <a:cxn ang="0">
                  <a:pos x="connsiteX3" y="connsiteY3"/>
                </a:cxn>
              </a:cxnLst>
              <a:rect l="l" t="t" r="r" b="b"/>
              <a:pathLst>
                <a:path w="376363" h="214923">
                  <a:moveTo>
                    <a:pt x="0" y="108438"/>
                  </a:moveTo>
                  <a:lnTo>
                    <a:pt x="189648" y="217854"/>
                  </a:lnTo>
                  <a:lnTo>
                    <a:pt x="378807" y="109415"/>
                  </a:lnTo>
                  <a:lnTo>
                    <a:pt x="190137" y="0"/>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3" name="Freeform 502">
              <a:extLst>
                <a:ext uri="{FF2B5EF4-FFF2-40B4-BE49-F238E27FC236}">
                  <a16:creationId xmlns:a16="http://schemas.microsoft.com/office/drawing/2014/main" id="{11A5332F-997B-1F4D-82AE-83AEA3FB0A5A}"/>
                </a:ext>
              </a:extLst>
            </p:cNvPr>
            <p:cNvSpPr/>
            <p:nvPr/>
          </p:nvSpPr>
          <p:spPr>
            <a:xfrm>
              <a:off x="-2708274" y="1826358"/>
              <a:ext cx="342148" cy="195385"/>
            </a:xfrm>
            <a:custGeom>
              <a:avLst/>
              <a:gdLst>
                <a:gd name="connsiteX0" fmla="*/ 172540 w 342148"/>
                <a:gd name="connsiteY0" fmla="*/ 0 h 195384"/>
                <a:gd name="connsiteX1" fmla="*/ 0 w 342148"/>
                <a:gd name="connsiteY1" fmla="*/ 98669 h 195384"/>
                <a:gd name="connsiteX2" fmla="*/ 172540 w 342148"/>
                <a:gd name="connsiteY2" fmla="*/ 196850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540" y="0"/>
                  </a:moveTo>
                  <a:lnTo>
                    <a:pt x="0" y="98669"/>
                  </a:lnTo>
                  <a:lnTo>
                    <a:pt x="172540" y="196850"/>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4" name="Freeform 503">
              <a:extLst>
                <a:ext uri="{FF2B5EF4-FFF2-40B4-BE49-F238E27FC236}">
                  <a16:creationId xmlns:a16="http://schemas.microsoft.com/office/drawing/2014/main" id="{2A682AFF-34E9-6744-B24E-AF024FBFFE0F}"/>
                </a:ext>
              </a:extLst>
            </p:cNvPr>
            <p:cNvSpPr/>
            <p:nvPr/>
          </p:nvSpPr>
          <p:spPr>
            <a:xfrm>
              <a:off x="-2708274" y="1925027"/>
              <a:ext cx="171074" cy="605692"/>
            </a:xfrm>
            <a:custGeom>
              <a:avLst/>
              <a:gdLst>
                <a:gd name="connsiteX0" fmla="*/ 0 w 171074"/>
                <a:gd name="connsiteY0" fmla="*/ 508489 h 605692"/>
                <a:gd name="connsiteX1" fmla="*/ 0 w 171074"/>
                <a:gd name="connsiteY1" fmla="*/ 0 h 605692"/>
                <a:gd name="connsiteX2" fmla="*/ 172540 w 171074"/>
                <a:gd name="connsiteY2" fmla="*/ 98181 h 605692"/>
                <a:gd name="connsiteX3" fmla="*/ 17254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540" y="98181"/>
                  </a:lnTo>
                  <a:lnTo>
                    <a:pt x="17254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5" name="Freeform 504">
              <a:extLst>
                <a:ext uri="{FF2B5EF4-FFF2-40B4-BE49-F238E27FC236}">
                  <a16:creationId xmlns:a16="http://schemas.microsoft.com/office/drawing/2014/main" id="{20C30B71-B010-CD40-8D66-A56C1C66642F}"/>
                </a:ext>
              </a:extLst>
            </p:cNvPr>
            <p:cNvSpPr/>
            <p:nvPr/>
          </p:nvSpPr>
          <p:spPr>
            <a:xfrm>
              <a:off x="-2535733" y="1925027"/>
              <a:ext cx="171074" cy="605692"/>
            </a:xfrm>
            <a:custGeom>
              <a:avLst/>
              <a:gdLst>
                <a:gd name="connsiteX0" fmla="*/ 172052 w 171074"/>
                <a:gd name="connsiteY0" fmla="*/ 508489 h 605692"/>
                <a:gd name="connsiteX1" fmla="*/ 172052 w 171074"/>
                <a:gd name="connsiteY1" fmla="*/ 0 h 605692"/>
                <a:gd name="connsiteX2" fmla="*/ 0 w 171074"/>
                <a:gd name="connsiteY2" fmla="*/ 98181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489"/>
                  </a:moveTo>
                  <a:lnTo>
                    <a:pt x="172052" y="0"/>
                  </a:lnTo>
                  <a:lnTo>
                    <a:pt x="0" y="98181"/>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6" name="Freeform 505">
              <a:extLst>
                <a:ext uri="{FF2B5EF4-FFF2-40B4-BE49-F238E27FC236}">
                  <a16:creationId xmlns:a16="http://schemas.microsoft.com/office/drawing/2014/main" id="{CEFCE5EA-29B1-CF42-8E59-AFDBB58ED5B0}"/>
                </a:ext>
              </a:extLst>
            </p:cNvPr>
            <p:cNvSpPr/>
            <p:nvPr/>
          </p:nvSpPr>
          <p:spPr>
            <a:xfrm>
              <a:off x="-2436510" y="1970942"/>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7" name="Freeform 506">
              <a:extLst>
                <a:ext uri="{FF2B5EF4-FFF2-40B4-BE49-F238E27FC236}">
                  <a16:creationId xmlns:a16="http://schemas.microsoft.com/office/drawing/2014/main" id="{08FB8AAD-41CE-6F44-8744-0089EA406FEC}"/>
                </a:ext>
              </a:extLst>
            </p:cNvPr>
            <p:cNvSpPr/>
            <p:nvPr/>
          </p:nvSpPr>
          <p:spPr>
            <a:xfrm>
              <a:off x="-2509828" y="2013439"/>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8" name="Freeform 507">
              <a:extLst>
                <a:ext uri="{FF2B5EF4-FFF2-40B4-BE49-F238E27FC236}">
                  <a16:creationId xmlns:a16="http://schemas.microsoft.com/office/drawing/2014/main" id="{206E6A63-05DE-514E-8259-2992B712F205}"/>
                </a:ext>
              </a:extLst>
            </p:cNvPr>
            <p:cNvSpPr/>
            <p:nvPr/>
          </p:nvSpPr>
          <p:spPr>
            <a:xfrm>
              <a:off x="-2436510" y="2064727"/>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09" name="Freeform 508">
              <a:extLst>
                <a:ext uri="{FF2B5EF4-FFF2-40B4-BE49-F238E27FC236}">
                  <a16:creationId xmlns:a16="http://schemas.microsoft.com/office/drawing/2014/main" id="{450F0CF3-CE7F-8349-A228-605361FAFE7E}"/>
                </a:ext>
              </a:extLst>
            </p:cNvPr>
            <p:cNvSpPr/>
            <p:nvPr/>
          </p:nvSpPr>
          <p:spPr>
            <a:xfrm>
              <a:off x="-2509828" y="2107223"/>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0" name="Freeform 509">
              <a:extLst>
                <a:ext uri="{FF2B5EF4-FFF2-40B4-BE49-F238E27FC236}">
                  <a16:creationId xmlns:a16="http://schemas.microsoft.com/office/drawing/2014/main" id="{E57F3F13-BB74-0649-A437-267C5002C68B}"/>
                </a:ext>
              </a:extLst>
            </p:cNvPr>
            <p:cNvSpPr/>
            <p:nvPr/>
          </p:nvSpPr>
          <p:spPr>
            <a:xfrm>
              <a:off x="-2436510" y="2226408"/>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1" name="Freeform 510">
              <a:extLst>
                <a:ext uri="{FF2B5EF4-FFF2-40B4-BE49-F238E27FC236}">
                  <a16:creationId xmlns:a16="http://schemas.microsoft.com/office/drawing/2014/main" id="{4040F5EA-9F4E-644A-A8BB-FCCC1002A32C}"/>
                </a:ext>
              </a:extLst>
            </p:cNvPr>
            <p:cNvSpPr/>
            <p:nvPr/>
          </p:nvSpPr>
          <p:spPr>
            <a:xfrm>
              <a:off x="-2509828" y="2268415"/>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2" name="Freeform 511">
              <a:extLst>
                <a:ext uri="{FF2B5EF4-FFF2-40B4-BE49-F238E27FC236}">
                  <a16:creationId xmlns:a16="http://schemas.microsoft.com/office/drawing/2014/main" id="{71C01479-E47F-BB49-B1C4-0E2E0D048629}"/>
                </a:ext>
              </a:extLst>
            </p:cNvPr>
            <p:cNvSpPr/>
            <p:nvPr/>
          </p:nvSpPr>
          <p:spPr>
            <a:xfrm>
              <a:off x="-2436510" y="2320192"/>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3" name="Freeform 512">
              <a:extLst>
                <a:ext uri="{FF2B5EF4-FFF2-40B4-BE49-F238E27FC236}">
                  <a16:creationId xmlns:a16="http://schemas.microsoft.com/office/drawing/2014/main" id="{7195069F-D214-CD4F-A8ED-0280671E5B36}"/>
                </a:ext>
              </a:extLst>
            </p:cNvPr>
            <p:cNvSpPr/>
            <p:nvPr/>
          </p:nvSpPr>
          <p:spPr>
            <a:xfrm>
              <a:off x="-2509828" y="2362200"/>
              <a:ext cx="48878" cy="102577"/>
            </a:xfrm>
            <a:custGeom>
              <a:avLst/>
              <a:gdLst>
                <a:gd name="connsiteX0" fmla="*/ 0 w 48878"/>
                <a:gd name="connsiteY0" fmla="*/ 30773 h 102576"/>
                <a:gd name="connsiteX1" fmla="*/ 0 w 48878"/>
                <a:gd name="connsiteY1" fmla="*/ 103065 h 102576"/>
                <a:gd name="connsiteX2" fmla="*/ 53277 w 48878"/>
                <a:gd name="connsiteY2" fmla="*/ 72292 h 102576"/>
                <a:gd name="connsiteX3" fmla="*/ 53277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0" y="30773"/>
                  </a:moveTo>
                  <a:lnTo>
                    <a:pt x="0" y="103065"/>
                  </a:lnTo>
                  <a:lnTo>
                    <a:pt x="53277" y="72292"/>
                  </a:lnTo>
                  <a:lnTo>
                    <a:pt x="53277"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4" name="Freeform 513">
              <a:extLst>
                <a:ext uri="{FF2B5EF4-FFF2-40B4-BE49-F238E27FC236}">
                  <a16:creationId xmlns:a16="http://schemas.microsoft.com/office/drawing/2014/main" id="{1BFE036C-D0DE-424E-BE31-0DEA5AF55968}"/>
                </a:ext>
              </a:extLst>
            </p:cNvPr>
            <p:cNvSpPr/>
            <p:nvPr/>
          </p:nvSpPr>
          <p:spPr>
            <a:xfrm>
              <a:off x="-2687745" y="1970942"/>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5" name="Freeform 514">
              <a:extLst>
                <a:ext uri="{FF2B5EF4-FFF2-40B4-BE49-F238E27FC236}">
                  <a16:creationId xmlns:a16="http://schemas.microsoft.com/office/drawing/2014/main" id="{915C5ECC-A94A-0046-92EC-7F9B604E3EB2}"/>
                </a:ext>
              </a:extLst>
            </p:cNvPr>
            <p:cNvSpPr/>
            <p:nvPr/>
          </p:nvSpPr>
          <p:spPr>
            <a:xfrm>
              <a:off x="-2614427" y="2013439"/>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6" name="Freeform 515">
              <a:extLst>
                <a:ext uri="{FF2B5EF4-FFF2-40B4-BE49-F238E27FC236}">
                  <a16:creationId xmlns:a16="http://schemas.microsoft.com/office/drawing/2014/main" id="{5F30FC2A-3530-B743-AC21-2DE09A2C5452}"/>
                </a:ext>
              </a:extLst>
            </p:cNvPr>
            <p:cNvSpPr/>
            <p:nvPr/>
          </p:nvSpPr>
          <p:spPr>
            <a:xfrm>
              <a:off x="-2687745" y="2064727"/>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7" name="Freeform 516">
              <a:extLst>
                <a:ext uri="{FF2B5EF4-FFF2-40B4-BE49-F238E27FC236}">
                  <a16:creationId xmlns:a16="http://schemas.microsoft.com/office/drawing/2014/main" id="{E35744A6-6D26-5748-AC65-86B677A0EADE}"/>
                </a:ext>
              </a:extLst>
            </p:cNvPr>
            <p:cNvSpPr/>
            <p:nvPr/>
          </p:nvSpPr>
          <p:spPr>
            <a:xfrm>
              <a:off x="-2614427" y="2107223"/>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8" name="Freeform 517">
              <a:extLst>
                <a:ext uri="{FF2B5EF4-FFF2-40B4-BE49-F238E27FC236}">
                  <a16:creationId xmlns:a16="http://schemas.microsoft.com/office/drawing/2014/main" id="{C7DE6D0B-655C-8543-8C16-34E85B6E4B25}"/>
                </a:ext>
              </a:extLst>
            </p:cNvPr>
            <p:cNvSpPr/>
            <p:nvPr/>
          </p:nvSpPr>
          <p:spPr>
            <a:xfrm>
              <a:off x="-2687745" y="2226408"/>
              <a:ext cx="48878" cy="102577"/>
            </a:xfrm>
            <a:custGeom>
              <a:avLst/>
              <a:gdLst>
                <a:gd name="connsiteX0" fmla="*/ 53277 w 48878"/>
                <a:gd name="connsiteY0" fmla="*/ 30773 h 102576"/>
                <a:gd name="connsiteX1" fmla="*/ 53277 w 48878"/>
                <a:gd name="connsiteY1" fmla="*/ 102577 h 102576"/>
                <a:gd name="connsiteX2" fmla="*/ 0 w 48878"/>
                <a:gd name="connsiteY2" fmla="*/ 71804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19" name="Freeform 518">
              <a:extLst>
                <a:ext uri="{FF2B5EF4-FFF2-40B4-BE49-F238E27FC236}">
                  <a16:creationId xmlns:a16="http://schemas.microsoft.com/office/drawing/2014/main" id="{F7047A72-FEDF-BF43-80BA-BFEF1A852C34}"/>
                </a:ext>
              </a:extLst>
            </p:cNvPr>
            <p:cNvSpPr/>
            <p:nvPr/>
          </p:nvSpPr>
          <p:spPr>
            <a:xfrm>
              <a:off x="-2614427" y="2268415"/>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0" name="Freeform 519">
              <a:extLst>
                <a:ext uri="{FF2B5EF4-FFF2-40B4-BE49-F238E27FC236}">
                  <a16:creationId xmlns:a16="http://schemas.microsoft.com/office/drawing/2014/main" id="{7676CC70-5D12-874B-929D-C9F176675AEF}"/>
                </a:ext>
              </a:extLst>
            </p:cNvPr>
            <p:cNvSpPr/>
            <p:nvPr/>
          </p:nvSpPr>
          <p:spPr>
            <a:xfrm>
              <a:off x="-2687745" y="2320192"/>
              <a:ext cx="48878" cy="102577"/>
            </a:xfrm>
            <a:custGeom>
              <a:avLst/>
              <a:gdLst>
                <a:gd name="connsiteX0" fmla="*/ 53277 w 48878"/>
                <a:gd name="connsiteY0" fmla="*/ 30773 h 102576"/>
                <a:gd name="connsiteX1" fmla="*/ 53277 w 48878"/>
                <a:gd name="connsiteY1" fmla="*/ 102577 h 102576"/>
                <a:gd name="connsiteX2" fmla="*/ 0 w 48878"/>
                <a:gd name="connsiteY2" fmla="*/ 71804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1" name="Freeform 520">
              <a:extLst>
                <a:ext uri="{FF2B5EF4-FFF2-40B4-BE49-F238E27FC236}">
                  <a16:creationId xmlns:a16="http://schemas.microsoft.com/office/drawing/2014/main" id="{07D7D52C-03A2-6F4C-9777-FA4004D93662}"/>
                </a:ext>
              </a:extLst>
            </p:cNvPr>
            <p:cNvSpPr/>
            <p:nvPr/>
          </p:nvSpPr>
          <p:spPr>
            <a:xfrm>
              <a:off x="-2614427" y="2362200"/>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2" name="Freeform 521">
              <a:extLst>
                <a:ext uri="{FF2B5EF4-FFF2-40B4-BE49-F238E27FC236}">
                  <a16:creationId xmlns:a16="http://schemas.microsoft.com/office/drawing/2014/main" id="{E1E6C95C-510D-5D44-967E-7090CDDC388B}"/>
                </a:ext>
              </a:extLst>
            </p:cNvPr>
            <p:cNvSpPr/>
            <p:nvPr/>
          </p:nvSpPr>
          <p:spPr>
            <a:xfrm>
              <a:off x="-2708274" y="1826358"/>
              <a:ext cx="342148" cy="195385"/>
            </a:xfrm>
            <a:custGeom>
              <a:avLst/>
              <a:gdLst>
                <a:gd name="connsiteX0" fmla="*/ 0 w 342148"/>
                <a:gd name="connsiteY0" fmla="*/ 98669 h 195384"/>
                <a:gd name="connsiteX1" fmla="*/ 172052 w 342148"/>
                <a:gd name="connsiteY1" fmla="*/ 197338 h 195384"/>
                <a:gd name="connsiteX2" fmla="*/ 344103 w 342148"/>
                <a:gd name="connsiteY2" fmla="*/ 98669 h 195384"/>
                <a:gd name="connsiteX3" fmla="*/ 172052 w 342148"/>
                <a:gd name="connsiteY3" fmla="*/ 0 h 195384"/>
                <a:gd name="connsiteX4" fmla="*/ 0 w 342148"/>
                <a:gd name="connsiteY4" fmla="*/ 98669 h 195384"/>
                <a:gd name="connsiteX5" fmla="*/ 172540 w 342148"/>
                <a:gd name="connsiteY5" fmla="*/ 182685 h 195384"/>
                <a:gd name="connsiteX6" fmla="*/ 25417 w 342148"/>
                <a:gd name="connsiteY6" fmla="*/ 98181 h 195384"/>
                <a:gd name="connsiteX7" fmla="*/ 172540 w 342148"/>
                <a:gd name="connsiteY7" fmla="*/ 13677 h 195384"/>
                <a:gd name="connsiteX8" fmla="*/ 319664 w 342148"/>
                <a:gd name="connsiteY8" fmla="*/ 98181 h 195384"/>
                <a:gd name="connsiteX9" fmla="*/ 172540 w 342148"/>
                <a:gd name="connsiteY9" fmla="*/ 182685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3" y="98669"/>
                  </a:lnTo>
                  <a:lnTo>
                    <a:pt x="172052" y="0"/>
                  </a:lnTo>
                  <a:lnTo>
                    <a:pt x="0" y="98669"/>
                  </a:lnTo>
                  <a:close/>
                  <a:moveTo>
                    <a:pt x="172540" y="182685"/>
                  </a:moveTo>
                  <a:lnTo>
                    <a:pt x="25417" y="98181"/>
                  </a:lnTo>
                  <a:lnTo>
                    <a:pt x="172540" y="13677"/>
                  </a:lnTo>
                  <a:lnTo>
                    <a:pt x="319664" y="98181"/>
                  </a:lnTo>
                  <a:lnTo>
                    <a:pt x="172540" y="1826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3" name="Freeform 522">
              <a:extLst>
                <a:ext uri="{FF2B5EF4-FFF2-40B4-BE49-F238E27FC236}">
                  <a16:creationId xmlns:a16="http://schemas.microsoft.com/office/drawing/2014/main" id="{A142FCB8-0114-A34D-8D60-4FC2D0C8E7E7}"/>
                </a:ext>
              </a:extLst>
            </p:cNvPr>
            <p:cNvSpPr/>
            <p:nvPr/>
          </p:nvSpPr>
          <p:spPr>
            <a:xfrm>
              <a:off x="-2880326" y="1925027"/>
              <a:ext cx="342148" cy="195385"/>
            </a:xfrm>
            <a:custGeom>
              <a:avLst/>
              <a:gdLst>
                <a:gd name="connsiteX0" fmla="*/ 172052 w 342148"/>
                <a:gd name="connsiteY0" fmla="*/ 0 h 195384"/>
                <a:gd name="connsiteX1" fmla="*/ 0 w 342148"/>
                <a:gd name="connsiteY1" fmla="*/ 98181 h 195384"/>
                <a:gd name="connsiteX2" fmla="*/ 172052 w 342148"/>
                <a:gd name="connsiteY2" fmla="*/ 196850 h 195384"/>
                <a:gd name="connsiteX3" fmla="*/ 344592 w 342148"/>
                <a:gd name="connsiteY3" fmla="*/ 98181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181"/>
                  </a:lnTo>
                  <a:lnTo>
                    <a:pt x="172052" y="196850"/>
                  </a:lnTo>
                  <a:lnTo>
                    <a:pt x="344592" y="9818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4" name="Freeform 523">
              <a:extLst>
                <a:ext uri="{FF2B5EF4-FFF2-40B4-BE49-F238E27FC236}">
                  <a16:creationId xmlns:a16="http://schemas.microsoft.com/office/drawing/2014/main" id="{E16B6C75-3D37-2D49-838D-363B6F00A24B}"/>
                </a:ext>
              </a:extLst>
            </p:cNvPr>
            <p:cNvSpPr/>
            <p:nvPr/>
          </p:nvSpPr>
          <p:spPr>
            <a:xfrm>
              <a:off x="-2880326" y="2023208"/>
              <a:ext cx="171074" cy="605692"/>
            </a:xfrm>
            <a:custGeom>
              <a:avLst/>
              <a:gdLst>
                <a:gd name="connsiteX0" fmla="*/ 0 w 171074"/>
                <a:gd name="connsiteY0" fmla="*/ 508977 h 605692"/>
                <a:gd name="connsiteX1" fmla="*/ 0 w 171074"/>
                <a:gd name="connsiteY1" fmla="*/ 0 h 605692"/>
                <a:gd name="connsiteX2" fmla="*/ 172052 w 171074"/>
                <a:gd name="connsiteY2" fmla="*/ 98669 h 605692"/>
                <a:gd name="connsiteX3" fmla="*/ 172052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052" y="98669"/>
                  </a:lnTo>
                  <a:lnTo>
                    <a:pt x="172052"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5" name="Freeform 524">
              <a:extLst>
                <a:ext uri="{FF2B5EF4-FFF2-40B4-BE49-F238E27FC236}">
                  <a16:creationId xmlns:a16="http://schemas.microsoft.com/office/drawing/2014/main" id="{0CB0E04C-A704-C143-9B3B-F787170CD1AB}"/>
                </a:ext>
              </a:extLst>
            </p:cNvPr>
            <p:cNvSpPr/>
            <p:nvPr/>
          </p:nvSpPr>
          <p:spPr>
            <a:xfrm>
              <a:off x="-2708274" y="2023208"/>
              <a:ext cx="171074" cy="605692"/>
            </a:xfrm>
            <a:custGeom>
              <a:avLst/>
              <a:gdLst>
                <a:gd name="connsiteX0" fmla="*/ 172540 w 171074"/>
                <a:gd name="connsiteY0" fmla="*/ 508977 h 605692"/>
                <a:gd name="connsiteX1" fmla="*/ 172540 w 171074"/>
                <a:gd name="connsiteY1" fmla="*/ 0 h 605692"/>
                <a:gd name="connsiteX2" fmla="*/ 0 w 171074"/>
                <a:gd name="connsiteY2" fmla="*/ 98669 h 605692"/>
                <a:gd name="connsiteX3" fmla="*/ 0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540" y="508977"/>
                  </a:moveTo>
                  <a:lnTo>
                    <a:pt x="172540" y="0"/>
                  </a:lnTo>
                  <a:lnTo>
                    <a:pt x="0" y="98669"/>
                  </a:lnTo>
                  <a:lnTo>
                    <a:pt x="0"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6" name="Freeform 525">
              <a:extLst>
                <a:ext uri="{FF2B5EF4-FFF2-40B4-BE49-F238E27FC236}">
                  <a16:creationId xmlns:a16="http://schemas.microsoft.com/office/drawing/2014/main" id="{CE45656E-70D2-5C4D-A3C6-7CA3D1E51231}"/>
                </a:ext>
              </a:extLst>
            </p:cNvPr>
            <p:cNvSpPr/>
            <p:nvPr/>
          </p:nvSpPr>
          <p:spPr>
            <a:xfrm>
              <a:off x="-2609051" y="2069612"/>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7" name="Freeform 526">
              <a:extLst>
                <a:ext uri="{FF2B5EF4-FFF2-40B4-BE49-F238E27FC236}">
                  <a16:creationId xmlns:a16="http://schemas.microsoft.com/office/drawing/2014/main" id="{79912BA4-DCC0-764C-AC48-6CB5A78E2A25}"/>
                </a:ext>
              </a:extLst>
            </p:cNvPr>
            <p:cNvSpPr/>
            <p:nvPr/>
          </p:nvSpPr>
          <p:spPr>
            <a:xfrm>
              <a:off x="-2682368" y="2112108"/>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8" name="Freeform 527">
              <a:extLst>
                <a:ext uri="{FF2B5EF4-FFF2-40B4-BE49-F238E27FC236}">
                  <a16:creationId xmlns:a16="http://schemas.microsoft.com/office/drawing/2014/main" id="{29DCCE66-F12B-8047-86FC-43D0181F1DA5}"/>
                </a:ext>
              </a:extLst>
            </p:cNvPr>
            <p:cNvSpPr/>
            <p:nvPr/>
          </p:nvSpPr>
          <p:spPr>
            <a:xfrm>
              <a:off x="-2609051" y="2163396"/>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29" name="Freeform 528">
              <a:extLst>
                <a:ext uri="{FF2B5EF4-FFF2-40B4-BE49-F238E27FC236}">
                  <a16:creationId xmlns:a16="http://schemas.microsoft.com/office/drawing/2014/main" id="{40434409-DF9B-4A4F-ADC2-4670831C921C}"/>
                </a:ext>
              </a:extLst>
            </p:cNvPr>
            <p:cNvSpPr/>
            <p:nvPr/>
          </p:nvSpPr>
          <p:spPr>
            <a:xfrm>
              <a:off x="-2682368" y="2205892"/>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0" name="Freeform 529">
              <a:extLst>
                <a:ext uri="{FF2B5EF4-FFF2-40B4-BE49-F238E27FC236}">
                  <a16:creationId xmlns:a16="http://schemas.microsoft.com/office/drawing/2014/main" id="{87E29419-988B-624F-9146-4910A0D634B2}"/>
                </a:ext>
              </a:extLst>
            </p:cNvPr>
            <p:cNvSpPr/>
            <p:nvPr/>
          </p:nvSpPr>
          <p:spPr>
            <a:xfrm>
              <a:off x="-2609051" y="2325077"/>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1" name="Freeform 530">
              <a:extLst>
                <a:ext uri="{FF2B5EF4-FFF2-40B4-BE49-F238E27FC236}">
                  <a16:creationId xmlns:a16="http://schemas.microsoft.com/office/drawing/2014/main" id="{CDA3AF6E-0A06-8445-98BA-5386D224AFCE}"/>
                </a:ext>
              </a:extLst>
            </p:cNvPr>
            <p:cNvSpPr/>
            <p:nvPr/>
          </p:nvSpPr>
          <p:spPr>
            <a:xfrm>
              <a:off x="-2682368" y="2367085"/>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2" name="Freeform 531">
              <a:extLst>
                <a:ext uri="{FF2B5EF4-FFF2-40B4-BE49-F238E27FC236}">
                  <a16:creationId xmlns:a16="http://schemas.microsoft.com/office/drawing/2014/main" id="{8A9FF2C4-2F27-BF42-AB16-99AD56165FF7}"/>
                </a:ext>
              </a:extLst>
            </p:cNvPr>
            <p:cNvSpPr/>
            <p:nvPr/>
          </p:nvSpPr>
          <p:spPr>
            <a:xfrm>
              <a:off x="-2609051" y="2418862"/>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3" name="Freeform 532">
              <a:extLst>
                <a:ext uri="{FF2B5EF4-FFF2-40B4-BE49-F238E27FC236}">
                  <a16:creationId xmlns:a16="http://schemas.microsoft.com/office/drawing/2014/main" id="{C53A2293-D9CF-4144-8451-F5634C010471}"/>
                </a:ext>
              </a:extLst>
            </p:cNvPr>
            <p:cNvSpPr/>
            <p:nvPr/>
          </p:nvSpPr>
          <p:spPr>
            <a:xfrm>
              <a:off x="-2682368" y="2460869"/>
              <a:ext cx="53766" cy="102577"/>
            </a:xfrm>
            <a:custGeom>
              <a:avLst/>
              <a:gdLst>
                <a:gd name="connsiteX0" fmla="*/ 489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4" name="Freeform 533">
              <a:extLst>
                <a:ext uri="{FF2B5EF4-FFF2-40B4-BE49-F238E27FC236}">
                  <a16:creationId xmlns:a16="http://schemas.microsoft.com/office/drawing/2014/main" id="{8C616A51-F0EE-6745-9194-FA918C91A89E}"/>
                </a:ext>
              </a:extLst>
            </p:cNvPr>
            <p:cNvSpPr/>
            <p:nvPr/>
          </p:nvSpPr>
          <p:spPr>
            <a:xfrm>
              <a:off x="-2860286" y="2069612"/>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5" name="Freeform 534">
              <a:extLst>
                <a:ext uri="{FF2B5EF4-FFF2-40B4-BE49-F238E27FC236}">
                  <a16:creationId xmlns:a16="http://schemas.microsoft.com/office/drawing/2014/main" id="{AC687283-078D-F146-BC03-CABB761D6225}"/>
                </a:ext>
              </a:extLst>
            </p:cNvPr>
            <p:cNvSpPr/>
            <p:nvPr/>
          </p:nvSpPr>
          <p:spPr>
            <a:xfrm>
              <a:off x="-2786968" y="2112108"/>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6" name="Freeform 535">
              <a:extLst>
                <a:ext uri="{FF2B5EF4-FFF2-40B4-BE49-F238E27FC236}">
                  <a16:creationId xmlns:a16="http://schemas.microsoft.com/office/drawing/2014/main" id="{7B52A33C-7F9F-2847-9125-FE716D809E30}"/>
                </a:ext>
              </a:extLst>
            </p:cNvPr>
            <p:cNvSpPr/>
            <p:nvPr/>
          </p:nvSpPr>
          <p:spPr>
            <a:xfrm>
              <a:off x="-2860286" y="2163396"/>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7" name="Freeform 536">
              <a:extLst>
                <a:ext uri="{FF2B5EF4-FFF2-40B4-BE49-F238E27FC236}">
                  <a16:creationId xmlns:a16="http://schemas.microsoft.com/office/drawing/2014/main" id="{CC312CDC-CEA4-F445-AEB2-1FE0D2FB83F3}"/>
                </a:ext>
              </a:extLst>
            </p:cNvPr>
            <p:cNvSpPr/>
            <p:nvPr/>
          </p:nvSpPr>
          <p:spPr>
            <a:xfrm>
              <a:off x="-2786968" y="2205892"/>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8" name="Freeform 537">
              <a:extLst>
                <a:ext uri="{FF2B5EF4-FFF2-40B4-BE49-F238E27FC236}">
                  <a16:creationId xmlns:a16="http://schemas.microsoft.com/office/drawing/2014/main" id="{45C5F071-2DCB-9144-9254-87C309DB029D}"/>
                </a:ext>
              </a:extLst>
            </p:cNvPr>
            <p:cNvSpPr/>
            <p:nvPr/>
          </p:nvSpPr>
          <p:spPr>
            <a:xfrm>
              <a:off x="-2860286" y="2325077"/>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39" name="Freeform 538">
              <a:extLst>
                <a:ext uri="{FF2B5EF4-FFF2-40B4-BE49-F238E27FC236}">
                  <a16:creationId xmlns:a16="http://schemas.microsoft.com/office/drawing/2014/main" id="{4A780F46-97B8-6042-8E92-6F3D74F4877E}"/>
                </a:ext>
              </a:extLst>
            </p:cNvPr>
            <p:cNvSpPr/>
            <p:nvPr/>
          </p:nvSpPr>
          <p:spPr>
            <a:xfrm>
              <a:off x="-2786968" y="2367085"/>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0" name="Freeform 539">
              <a:extLst>
                <a:ext uri="{FF2B5EF4-FFF2-40B4-BE49-F238E27FC236}">
                  <a16:creationId xmlns:a16="http://schemas.microsoft.com/office/drawing/2014/main" id="{E31F61B3-0EDE-3546-A61D-F7898FFB09B8}"/>
                </a:ext>
              </a:extLst>
            </p:cNvPr>
            <p:cNvSpPr/>
            <p:nvPr/>
          </p:nvSpPr>
          <p:spPr>
            <a:xfrm>
              <a:off x="-2860286" y="2418862"/>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1" name="Freeform 540">
              <a:extLst>
                <a:ext uri="{FF2B5EF4-FFF2-40B4-BE49-F238E27FC236}">
                  <a16:creationId xmlns:a16="http://schemas.microsoft.com/office/drawing/2014/main" id="{40CD6E86-8B8C-1542-9DDC-3C8DC1D3A7C9}"/>
                </a:ext>
              </a:extLst>
            </p:cNvPr>
            <p:cNvSpPr/>
            <p:nvPr/>
          </p:nvSpPr>
          <p:spPr>
            <a:xfrm>
              <a:off x="-2786968" y="2460869"/>
              <a:ext cx="53766" cy="102577"/>
            </a:xfrm>
            <a:custGeom>
              <a:avLst/>
              <a:gdLst>
                <a:gd name="connsiteX0" fmla="*/ 53766 w 53766"/>
                <a:gd name="connsiteY0" fmla="*/ 30773 h 102576"/>
                <a:gd name="connsiteX1" fmla="*/ 53766 w 53766"/>
                <a:gd name="connsiteY1" fmla="*/ 103066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2" name="Freeform 541">
              <a:extLst>
                <a:ext uri="{FF2B5EF4-FFF2-40B4-BE49-F238E27FC236}">
                  <a16:creationId xmlns:a16="http://schemas.microsoft.com/office/drawing/2014/main" id="{6DC5F3C4-0FC9-2141-936A-6E11D8153683}"/>
                </a:ext>
              </a:extLst>
            </p:cNvPr>
            <p:cNvSpPr/>
            <p:nvPr/>
          </p:nvSpPr>
          <p:spPr>
            <a:xfrm>
              <a:off x="-2880326" y="1924538"/>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3" name="Freeform 542">
              <a:extLst>
                <a:ext uri="{FF2B5EF4-FFF2-40B4-BE49-F238E27FC236}">
                  <a16:creationId xmlns:a16="http://schemas.microsoft.com/office/drawing/2014/main" id="{AA9024BF-B935-4644-9AEB-9875F57F480F}"/>
                </a:ext>
              </a:extLst>
            </p:cNvPr>
            <p:cNvSpPr/>
            <p:nvPr/>
          </p:nvSpPr>
          <p:spPr>
            <a:xfrm>
              <a:off x="-2855398" y="1840523"/>
              <a:ext cx="464344" cy="263769"/>
            </a:xfrm>
            <a:custGeom>
              <a:avLst/>
              <a:gdLst>
                <a:gd name="connsiteX0" fmla="*/ 147124 w 464344"/>
                <a:gd name="connsiteY0" fmla="*/ 267189 h 263769"/>
                <a:gd name="connsiteX1" fmla="*/ 0 w 464344"/>
                <a:gd name="connsiteY1" fmla="*/ 182685 h 263769"/>
                <a:gd name="connsiteX2" fmla="*/ 319664 w 464344"/>
                <a:gd name="connsiteY2" fmla="*/ 0 h 263769"/>
                <a:gd name="connsiteX3" fmla="*/ 466788 w 464344"/>
                <a:gd name="connsiteY3" fmla="*/ 84504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124" y="267189"/>
                  </a:moveTo>
                  <a:lnTo>
                    <a:pt x="0" y="182685"/>
                  </a:lnTo>
                  <a:lnTo>
                    <a:pt x="319664" y="0"/>
                  </a:lnTo>
                  <a:lnTo>
                    <a:pt x="466788" y="84504"/>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4" name="Freeform 543">
              <a:extLst>
                <a:ext uri="{FF2B5EF4-FFF2-40B4-BE49-F238E27FC236}">
                  <a16:creationId xmlns:a16="http://schemas.microsoft.com/office/drawing/2014/main" id="{FC4C1BF8-89CE-BA4D-9FA0-090C65D2736D}"/>
                </a:ext>
              </a:extLst>
            </p:cNvPr>
            <p:cNvSpPr/>
            <p:nvPr/>
          </p:nvSpPr>
          <p:spPr>
            <a:xfrm>
              <a:off x="-2535733" y="1925027"/>
              <a:ext cx="342148" cy="195385"/>
            </a:xfrm>
            <a:custGeom>
              <a:avLst/>
              <a:gdLst>
                <a:gd name="connsiteX0" fmla="*/ 172052 w 342148"/>
                <a:gd name="connsiteY0" fmla="*/ 0 h 195384"/>
                <a:gd name="connsiteX1" fmla="*/ 0 w 342148"/>
                <a:gd name="connsiteY1" fmla="*/ 98181 h 195384"/>
                <a:gd name="connsiteX2" fmla="*/ 172052 w 342148"/>
                <a:gd name="connsiteY2" fmla="*/ 196850 h 195384"/>
                <a:gd name="connsiteX3" fmla="*/ 344104 w 342148"/>
                <a:gd name="connsiteY3" fmla="*/ 98181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181"/>
                  </a:lnTo>
                  <a:lnTo>
                    <a:pt x="172052" y="196850"/>
                  </a:lnTo>
                  <a:lnTo>
                    <a:pt x="344104" y="9818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5" name="Freeform 544">
              <a:extLst>
                <a:ext uri="{FF2B5EF4-FFF2-40B4-BE49-F238E27FC236}">
                  <a16:creationId xmlns:a16="http://schemas.microsoft.com/office/drawing/2014/main" id="{EA760265-EC20-7344-81D1-C0BF3017E882}"/>
                </a:ext>
              </a:extLst>
            </p:cNvPr>
            <p:cNvSpPr/>
            <p:nvPr/>
          </p:nvSpPr>
          <p:spPr>
            <a:xfrm>
              <a:off x="-2535733" y="2023208"/>
              <a:ext cx="171074" cy="605692"/>
            </a:xfrm>
            <a:custGeom>
              <a:avLst/>
              <a:gdLst>
                <a:gd name="connsiteX0" fmla="*/ 0 w 171074"/>
                <a:gd name="connsiteY0" fmla="*/ 508977 h 605692"/>
                <a:gd name="connsiteX1" fmla="*/ 0 w 171074"/>
                <a:gd name="connsiteY1" fmla="*/ 0 h 605692"/>
                <a:gd name="connsiteX2" fmla="*/ 172052 w 171074"/>
                <a:gd name="connsiteY2" fmla="*/ 98669 h 605692"/>
                <a:gd name="connsiteX3" fmla="*/ 172052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052" y="98669"/>
                  </a:lnTo>
                  <a:lnTo>
                    <a:pt x="172052"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6" name="Freeform 545">
              <a:extLst>
                <a:ext uri="{FF2B5EF4-FFF2-40B4-BE49-F238E27FC236}">
                  <a16:creationId xmlns:a16="http://schemas.microsoft.com/office/drawing/2014/main" id="{AD4BDDFE-5714-F041-90B5-D433B0CDA88C}"/>
                </a:ext>
              </a:extLst>
            </p:cNvPr>
            <p:cNvSpPr/>
            <p:nvPr/>
          </p:nvSpPr>
          <p:spPr>
            <a:xfrm>
              <a:off x="-2363682" y="2023208"/>
              <a:ext cx="171074" cy="605692"/>
            </a:xfrm>
            <a:custGeom>
              <a:avLst/>
              <a:gdLst>
                <a:gd name="connsiteX0" fmla="*/ 172052 w 171074"/>
                <a:gd name="connsiteY0" fmla="*/ 508977 h 605692"/>
                <a:gd name="connsiteX1" fmla="*/ 172052 w 171074"/>
                <a:gd name="connsiteY1" fmla="*/ 0 h 605692"/>
                <a:gd name="connsiteX2" fmla="*/ 0 w 171074"/>
                <a:gd name="connsiteY2" fmla="*/ 98669 h 605692"/>
                <a:gd name="connsiteX3" fmla="*/ 0 w 171074"/>
                <a:gd name="connsiteY3" fmla="*/ 607646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977"/>
                  </a:moveTo>
                  <a:lnTo>
                    <a:pt x="172052" y="0"/>
                  </a:lnTo>
                  <a:lnTo>
                    <a:pt x="0" y="98669"/>
                  </a:lnTo>
                  <a:lnTo>
                    <a:pt x="0" y="6076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7" name="Freeform 546">
              <a:extLst>
                <a:ext uri="{FF2B5EF4-FFF2-40B4-BE49-F238E27FC236}">
                  <a16:creationId xmlns:a16="http://schemas.microsoft.com/office/drawing/2014/main" id="{AF97830B-BEE0-B34C-9738-6A17B1685AB0}"/>
                </a:ext>
              </a:extLst>
            </p:cNvPr>
            <p:cNvSpPr/>
            <p:nvPr/>
          </p:nvSpPr>
          <p:spPr>
            <a:xfrm>
              <a:off x="-2264459" y="2069612"/>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8" name="Freeform 547">
              <a:extLst>
                <a:ext uri="{FF2B5EF4-FFF2-40B4-BE49-F238E27FC236}">
                  <a16:creationId xmlns:a16="http://schemas.microsoft.com/office/drawing/2014/main" id="{7D5AF657-286D-4E4B-A472-734CFCD2FD0B}"/>
                </a:ext>
              </a:extLst>
            </p:cNvPr>
            <p:cNvSpPr/>
            <p:nvPr/>
          </p:nvSpPr>
          <p:spPr>
            <a:xfrm>
              <a:off x="-2337776" y="2112108"/>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49" name="Freeform 548">
              <a:extLst>
                <a:ext uri="{FF2B5EF4-FFF2-40B4-BE49-F238E27FC236}">
                  <a16:creationId xmlns:a16="http://schemas.microsoft.com/office/drawing/2014/main" id="{943A5539-5312-1F40-8D2F-3876C75885F1}"/>
                </a:ext>
              </a:extLst>
            </p:cNvPr>
            <p:cNvSpPr/>
            <p:nvPr/>
          </p:nvSpPr>
          <p:spPr>
            <a:xfrm>
              <a:off x="-2264459" y="2163396"/>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0" name="Freeform 549">
              <a:extLst>
                <a:ext uri="{FF2B5EF4-FFF2-40B4-BE49-F238E27FC236}">
                  <a16:creationId xmlns:a16="http://schemas.microsoft.com/office/drawing/2014/main" id="{B185A35A-92FE-D144-A3AB-EC8060D29110}"/>
                </a:ext>
              </a:extLst>
            </p:cNvPr>
            <p:cNvSpPr/>
            <p:nvPr/>
          </p:nvSpPr>
          <p:spPr>
            <a:xfrm>
              <a:off x="-2337776" y="2205892"/>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1" name="Freeform 550">
              <a:extLst>
                <a:ext uri="{FF2B5EF4-FFF2-40B4-BE49-F238E27FC236}">
                  <a16:creationId xmlns:a16="http://schemas.microsoft.com/office/drawing/2014/main" id="{E6FF448E-5200-2141-BAF5-6D1B2BD5CB3E}"/>
                </a:ext>
              </a:extLst>
            </p:cNvPr>
            <p:cNvSpPr/>
            <p:nvPr/>
          </p:nvSpPr>
          <p:spPr>
            <a:xfrm>
              <a:off x="-2264459" y="2325077"/>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2" name="Freeform 551">
              <a:extLst>
                <a:ext uri="{FF2B5EF4-FFF2-40B4-BE49-F238E27FC236}">
                  <a16:creationId xmlns:a16="http://schemas.microsoft.com/office/drawing/2014/main" id="{4C6F0D51-B372-2D47-A7FE-7D0D23626585}"/>
                </a:ext>
              </a:extLst>
            </p:cNvPr>
            <p:cNvSpPr/>
            <p:nvPr/>
          </p:nvSpPr>
          <p:spPr>
            <a:xfrm>
              <a:off x="-2337776" y="2367085"/>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3" name="Freeform 552">
              <a:extLst>
                <a:ext uri="{FF2B5EF4-FFF2-40B4-BE49-F238E27FC236}">
                  <a16:creationId xmlns:a16="http://schemas.microsoft.com/office/drawing/2014/main" id="{678FA2D9-DC98-4946-8906-A240FD11AA20}"/>
                </a:ext>
              </a:extLst>
            </p:cNvPr>
            <p:cNvSpPr/>
            <p:nvPr/>
          </p:nvSpPr>
          <p:spPr>
            <a:xfrm>
              <a:off x="-2264459" y="2418862"/>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4" name="Freeform 553">
              <a:extLst>
                <a:ext uri="{FF2B5EF4-FFF2-40B4-BE49-F238E27FC236}">
                  <a16:creationId xmlns:a16="http://schemas.microsoft.com/office/drawing/2014/main" id="{A57781FB-E48A-794F-85ED-3DE297D8136E}"/>
                </a:ext>
              </a:extLst>
            </p:cNvPr>
            <p:cNvSpPr/>
            <p:nvPr/>
          </p:nvSpPr>
          <p:spPr>
            <a:xfrm>
              <a:off x="-2337776" y="2460869"/>
              <a:ext cx="53766" cy="102577"/>
            </a:xfrm>
            <a:custGeom>
              <a:avLst/>
              <a:gdLst>
                <a:gd name="connsiteX0" fmla="*/ 0 w 53766"/>
                <a:gd name="connsiteY0" fmla="*/ 30773 h 102576"/>
                <a:gd name="connsiteX1" fmla="*/ 0 w 53766"/>
                <a:gd name="connsiteY1" fmla="*/ 103066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6"/>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5" name="Freeform 554">
              <a:extLst>
                <a:ext uri="{FF2B5EF4-FFF2-40B4-BE49-F238E27FC236}">
                  <a16:creationId xmlns:a16="http://schemas.microsoft.com/office/drawing/2014/main" id="{F811387E-E1E5-AA42-ACA4-3A32D4A3C685}"/>
                </a:ext>
              </a:extLst>
            </p:cNvPr>
            <p:cNvSpPr/>
            <p:nvPr/>
          </p:nvSpPr>
          <p:spPr>
            <a:xfrm>
              <a:off x="-2515693" y="2069612"/>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6" name="Freeform 555">
              <a:extLst>
                <a:ext uri="{FF2B5EF4-FFF2-40B4-BE49-F238E27FC236}">
                  <a16:creationId xmlns:a16="http://schemas.microsoft.com/office/drawing/2014/main" id="{CD6AFE4A-F056-8442-A971-6C14A64F9171}"/>
                </a:ext>
              </a:extLst>
            </p:cNvPr>
            <p:cNvSpPr/>
            <p:nvPr/>
          </p:nvSpPr>
          <p:spPr>
            <a:xfrm>
              <a:off x="-2442376" y="2112108"/>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7" name="Freeform 556">
              <a:extLst>
                <a:ext uri="{FF2B5EF4-FFF2-40B4-BE49-F238E27FC236}">
                  <a16:creationId xmlns:a16="http://schemas.microsoft.com/office/drawing/2014/main" id="{0088C427-4B47-944E-9522-7D400129116E}"/>
                </a:ext>
              </a:extLst>
            </p:cNvPr>
            <p:cNvSpPr/>
            <p:nvPr/>
          </p:nvSpPr>
          <p:spPr>
            <a:xfrm>
              <a:off x="-2515693" y="2163396"/>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8" name="Freeform 557">
              <a:extLst>
                <a:ext uri="{FF2B5EF4-FFF2-40B4-BE49-F238E27FC236}">
                  <a16:creationId xmlns:a16="http://schemas.microsoft.com/office/drawing/2014/main" id="{E7161B74-C520-EF48-A739-773C4FAA0F7F}"/>
                </a:ext>
              </a:extLst>
            </p:cNvPr>
            <p:cNvSpPr/>
            <p:nvPr/>
          </p:nvSpPr>
          <p:spPr>
            <a:xfrm>
              <a:off x="-2442376" y="2205892"/>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59" name="Freeform 558">
              <a:extLst>
                <a:ext uri="{FF2B5EF4-FFF2-40B4-BE49-F238E27FC236}">
                  <a16:creationId xmlns:a16="http://schemas.microsoft.com/office/drawing/2014/main" id="{A0A8A7AE-6219-DF46-B1B2-73E70664F20A}"/>
                </a:ext>
              </a:extLst>
            </p:cNvPr>
            <p:cNvSpPr/>
            <p:nvPr/>
          </p:nvSpPr>
          <p:spPr>
            <a:xfrm>
              <a:off x="-2515693" y="2325077"/>
              <a:ext cx="53766" cy="102577"/>
            </a:xfrm>
            <a:custGeom>
              <a:avLst/>
              <a:gdLst>
                <a:gd name="connsiteX0" fmla="*/ 53277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0" name="Freeform 559">
              <a:extLst>
                <a:ext uri="{FF2B5EF4-FFF2-40B4-BE49-F238E27FC236}">
                  <a16:creationId xmlns:a16="http://schemas.microsoft.com/office/drawing/2014/main" id="{34604649-7D62-924F-9CAE-7CA2C7982B31}"/>
                </a:ext>
              </a:extLst>
            </p:cNvPr>
            <p:cNvSpPr/>
            <p:nvPr/>
          </p:nvSpPr>
          <p:spPr>
            <a:xfrm>
              <a:off x="-2442376" y="2367085"/>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1" name="Freeform 560">
              <a:extLst>
                <a:ext uri="{FF2B5EF4-FFF2-40B4-BE49-F238E27FC236}">
                  <a16:creationId xmlns:a16="http://schemas.microsoft.com/office/drawing/2014/main" id="{50938103-42FA-2542-A5D6-892C336EFE90}"/>
                </a:ext>
              </a:extLst>
            </p:cNvPr>
            <p:cNvSpPr/>
            <p:nvPr/>
          </p:nvSpPr>
          <p:spPr>
            <a:xfrm>
              <a:off x="-2515693" y="2418862"/>
              <a:ext cx="53766" cy="102577"/>
            </a:xfrm>
            <a:custGeom>
              <a:avLst/>
              <a:gdLst>
                <a:gd name="connsiteX0" fmla="*/ 53277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2" name="Freeform 561">
              <a:extLst>
                <a:ext uri="{FF2B5EF4-FFF2-40B4-BE49-F238E27FC236}">
                  <a16:creationId xmlns:a16="http://schemas.microsoft.com/office/drawing/2014/main" id="{EC2CB5AC-B8ED-F145-B3D5-88532C0563F1}"/>
                </a:ext>
              </a:extLst>
            </p:cNvPr>
            <p:cNvSpPr/>
            <p:nvPr/>
          </p:nvSpPr>
          <p:spPr>
            <a:xfrm>
              <a:off x="-2442376" y="2460869"/>
              <a:ext cx="53766" cy="102577"/>
            </a:xfrm>
            <a:custGeom>
              <a:avLst/>
              <a:gdLst>
                <a:gd name="connsiteX0" fmla="*/ 53766 w 53766"/>
                <a:gd name="connsiteY0" fmla="*/ 30773 h 102576"/>
                <a:gd name="connsiteX1" fmla="*/ 53766 w 53766"/>
                <a:gd name="connsiteY1" fmla="*/ 103066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3" name="Freeform 562">
              <a:extLst>
                <a:ext uri="{FF2B5EF4-FFF2-40B4-BE49-F238E27FC236}">
                  <a16:creationId xmlns:a16="http://schemas.microsoft.com/office/drawing/2014/main" id="{89307320-5FCD-CA41-BAF3-5B77F69CF94C}"/>
                </a:ext>
              </a:extLst>
            </p:cNvPr>
            <p:cNvSpPr/>
            <p:nvPr/>
          </p:nvSpPr>
          <p:spPr>
            <a:xfrm>
              <a:off x="-2535733" y="1924538"/>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4" name="Freeform 563">
              <a:extLst>
                <a:ext uri="{FF2B5EF4-FFF2-40B4-BE49-F238E27FC236}">
                  <a16:creationId xmlns:a16="http://schemas.microsoft.com/office/drawing/2014/main" id="{0F5E457A-EF67-2747-ABF9-28A8C58B1253}"/>
                </a:ext>
              </a:extLst>
            </p:cNvPr>
            <p:cNvSpPr/>
            <p:nvPr/>
          </p:nvSpPr>
          <p:spPr>
            <a:xfrm>
              <a:off x="-2708274" y="2023208"/>
              <a:ext cx="342148" cy="195385"/>
            </a:xfrm>
            <a:custGeom>
              <a:avLst/>
              <a:gdLst>
                <a:gd name="connsiteX0" fmla="*/ 172540 w 342148"/>
                <a:gd name="connsiteY0" fmla="*/ 0 h 195384"/>
                <a:gd name="connsiteX1" fmla="*/ 0 w 342148"/>
                <a:gd name="connsiteY1" fmla="*/ 98669 h 195384"/>
                <a:gd name="connsiteX2" fmla="*/ 172540 w 342148"/>
                <a:gd name="connsiteY2" fmla="*/ 197338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540" y="0"/>
                  </a:moveTo>
                  <a:lnTo>
                    <a:pt x="0" y="98669"/>
                  </a:lnTo>
                  <a:lnTo>
                    <a:pt x="172540" y="197338"/>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5" name="Freeform 564">
              <a:extLst>
                <a:ext uri="{FF2B5EF4-FFF2-40B4-BE49-F238E27FC236}">
                  <a16:creationId xmlns:a16="http://schemas.microsoft.com/office/drawing/2014/main" id="{EF2CDC45-5D53-BA41-955C-E3D29D475160}"/>
                </a:ext>
              </a:extLst>
            </p:cNvPr>
            <p:cNvSpPr/>
            <p:nvPr/>
          </p:nvSpPr>
          <p:spPr>
            <a:xfrm>
              <a:off x="-2708274" y="2121877"/>
              <a:ext cx="171074" cy="605692"/>
            </a:xfrm>
            <a:custGeom>
              <a:avLst/>
              <a:gdLst>
                <a:gd name="connsiteX0" fmla="*/ 0 w 171074"/>
                <a:gd name="connsiteY0" fmla="*/ 508977 h 605692"/>
                <a:gd name="connsiteX1" fmla="*/ 0 w 171074"/>
                <a:gd name="connsiteY1" fmla="*/ 0 h 605692"/>
                <a:gd name="connsiteX2" fmla="*/ 172540 w 171074"/>
                <a:gd name="connsiteY2" fmla="*/ 98669 h 605692"/>
                <a:gd name="connsiteX3" fmla="*/ 17254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540" y="98669"/>
                  </a:lnTo>
                  <a:lnTo>
                    <a:pt x="17254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6" name="Freeform 565">
              <a:extLst>
                <a:ext uri="{FF2B5EF4-FFF2-40B4-BE49-F238E27FC236}">
                  <a16:creationId xmlns:a16="http://schemas.microsoft.com/office/drawing/2014/main" id="{C0E19390-9101-6141-972B-5C0450DB524D}"/>
                </a:ext>
              </a:extLst>
            </p:cNvPr>
            <p:cNvSpPr/>
            <p:nvPr/>
          </p:nvSpPr>
          <p:spPr>
            <a:xfrm>
              <a:off x="-2535733" y="2121877"/>
              <a:ext cx="171074" cy="605692"/>
            </a:xfrm>
            <a:custGeom>
              <a:avLst/>
              <a:gdLst>
                <a:gd name="connsiteX0" fmla="*/ 172052 w 171074"/>
                <a:gd name="connsiteY0" fmla="*/ 508977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977"/>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7" name="Freeform 566">
              <a:extLst>
                <a:ext uri="{FF2B5EF4-FFF2-40B4-BE49-F238E27FC236}">
                  <a16:creationId xmlns:a16="http://schemas.microsoft.com/office/drawing/2014/main" id="{F4608EC4-3103-0447-89B5-783383046F64}"/>
                </a:ext>
              </a:extLst>
            </p:cNvPr>
            <p:cNvSpPr/>
            <p:nvPr/>
          </p:nvSpPr>
          <p:spPr>
            <a:xfrm>
              <a:off x="-2436510" y="2168281"/>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8" name="Freeform 567">
              <a:extLst>
                <a:ext uri="{FF2B5EF4-FFF2-40B4-BE49-F238E27FC236}">
                  <a16:creationId xmlns:a16="http://schemas.microsoft.com/office/drawing/2014/main" id="{3293AF0C-7C4D-884E-849A-CD9808A296E0}"/>
                </a:ext>
              </a:extLst>
            </p:cNvPr>
            <p:cNvSpPr/>
            <p:nvPr/>
          </p:nvSpPr>
          <p:spPr>
            <a:xfrm>
              <a:off x="-2510317" y="2210777"/>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69" name="Freeform 568">
              <a:extLst>
                <a:ext uri="{FF2B5EF4-FFF2-40B4-BE49-F238E27FC236}">
                  <a16:creationId xmlns:a16="http://schemas.microsoft.com/office/drawing/2014/main" id="{F2A25604-E799-7846-835D-EA336E978F96}"/>
                </a:ext>
              </a:extLst>
            </p:cNvPr>
            <p:cNvSpPr/>
            <p:nvPr/>
          </p:nvSpPr>
          <p:spPr>
            <a:xfrm>
              <a:off x="-2436510" y="2262065"/>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0" name="Freeform 569">
              <a:extLst>
                <a:ext uri="{FF2B5EF4-FFF2-40B4-BE49-F238E27FC236}">
                  <a16:creationId xmlns:a16="http://schemas.microsoft.com/office/drawing/2014/main" id="{0D4EE0DC-224D-A642-B4DA-72F7E8FB783C}"/>
                </a:ext>
              </a:extLst>
            </p:cNvPr>
            <p:cNvSpPr/>
            <p:nvPr/>
          </p:nvSpPr>
          <p:spPr>
            <a:xfrm>
              <a:off x="-2510317" y="2304561"/>
              <a:ext cx="53766" cy="102577"/>
            </a:xfrm>
            <a:custGeom>
              <a:avLst/>
              <a:gdLst>
                <a:gd name="connsiteX0" fmla="*/ 489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1" name="Freeform 570">
              <a:extLst>
                <a:ext uri="{FF2B5EF4-FFF2-40B4-BE49-F238E27FC236}">
                  <a16:creationId xmlns:a16="http://schemas.microsoft.com/office/drawing/2014/main" id="{4A688E22-F44E-6F4B-B30D-740825B4B623}"/>
                </a:ext>
              </a:extLst>
            </p:cNvPr>
            <p:cNvSpPr/>
            <p:nvPr/>
          </p:nvSpPr>
          <p:spPr>
            <a:xfrm>
              <a:off x="-2436510" y="2423258"/>
              <a:ext cx="53766" cy="102577"/>
            </a:xfrm>
            <a:custGeom>
              <a:avLst/>
              <a:gdLst>
                <a:gd name="connsiteX0" fmla="*/ 0 w 53766"/>
                <a:gd name="connsiteY0" fmla="*/ 30773 h 102576"/>
                <a:gd name="connsiteX1" fmla="*/ 0 w 53766"/>
                <a:gd name="connsiteY1" fmla="*/ 103065 h 102576"/>
                <a:gd name="connsiteX2" fmla="*/ 53277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277"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2" name="Freeform 571">
              <a:extLst>
                <a:ext uri="{FF2B5EF4-FFF2-40B4-BE49-F238E27FC236}">
                  <a16:creationId xmlns:a16="http://schemas.microsoft.com/office/drawing/2014/main" id="{3384B6F9-712F-3543-8C8F-D03B72812503}"/>
                </a:ext>
              </a:extLst>
            </p:cNvPr>
            <p:cNvSpPr/>
            <p:nvPr/>
          </p:nvSpPr>
          <p:spPr>
            <a:xfrm>
              <a:off x="-2510317" y="2465754"/>
              <a:ext cx="53766" cy="102577"/>
            </a:xfrm>
            <a:custGeom>
              <a:avLst/>
              <a:gdLst>
                <a:gd name="connsiteX0" fmla="*/ 489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3" name="Freeform 572">
              <a:extLst>
                <a:ext uri="{FF2B5EF4-FFF2-40B4-BE49-F238E27FC236}">
                  <a16:creationId xmlns:a16="http://schemas.microsoft.com/office/drawing/2014/main" id="{44ED0F10-1CA2-7748-8E1F-5F256E43FE62}"/>
                </a:ext>
              </a:extLst>
            </p:cNvPr>
            <p:cNvSpPr/>
            <p:nvPr/>
          </p:nvSpPr>
          <p:spPr>
            <a:xfrm>
              <a:off x="-2436510" y="2517531"/>
              <a:ext cx="53766" cy="102577"/>
            </a:xfrm>
            <a:custGeom>
              <a:avLst/>
              <a:gdLst>
                <a:gd name="connsiteX0" fmla="*/ 0 w 53766"/>
                <a:gd name="connsiteY0" fmla="*/ 30773 h 102576"/>
                <a:gd name="connsiteX1" fmla="*/ 0 w 53766"/>
                <a:gd name="connsiteY1" fmla="*/ 102577 h 102576"/>
                <a:gd name="connsiteX2" fmla="*/ 53277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277"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4" name="Freeform 573">
              <a:extLst>
                <a:ext uri="{FF2B5EF4-FFF2-40B4-BE49-F238E27FC236}">
                  <a16:creationId xmlns:a16="http://schemas.microsoft.com/office/drawing/2014/main" id="{8CF1DFB5-906D-5340-8CC1-C9C4B968D08C}"/>
                </a:ext>
              </a:extLst>
            </p:cNvPr>
            <p:cNvSpPr/>
            <p:nvPr/>
          </p:nvSpPr>
          <p:spPr>
            <a:xfrm>
              <a:off x="-2510317" y="2559538"/>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5" name="Freeform 574">
              <a:extLst>
                <a:ext uri="{FF2B5EF4-FFF2-40B4-BE49-F238E27FC236}">
                  <a16:creationId xmlns:a16="http://schemas.microsoft.com/office/drawing/2014/main" id="{37A74896-67D9-534E-8BF2-EFD70908CEE0}"/>
                </a:ext>
              </a:extLst>
            </p:cNvPr>
            <p:cNvSpPr/>
            <p:nvPr/>
          </p:nvSpPr>
          <p:spPr>
            <a:xfrm>
              <a:off x="-2687745" y="2168281"/>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6" name="Freeform 575">
              <a:extLst>
                <a:ext uri="{FF2B5EF4-FFF2-40B4-BE49-F238E27FC236}">
                  <a16:creationId xmlns:a16="http://schemas.microsoft.com/office/drawing/2014/main" id="{D374CDC4-8F25-974D-B094-4CF787D42292}"/>
                </a:ext>
              </a:extLst>
            </p:cNvPr>
            <p:cNvSpPr/>
            <p:nvPr/>
          </p:nvSpPr>
          <p:spPr>
            <a:xfrm>
              <a:off x="-2614427" y="2210777"/>
              <a:ext cx="53766" cy="102577"/>
            </a:xfrm>
            <a:custGeom>
              <a:avLst/>
              <a:gdLst>
                <a:gd name="connsiteX0" fmla="*/ 53277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7" name="Freeform 576">
              <a:extLst>
                <a:ext uri="{FF2B5EF4-FFF2-40B4-BE49-F238E27FC236}">
                  <a16:creationId xmlns:a16="http://schemas.microsoft.com/office/drawing/2014/main" id="{27107BCC-C5C2-DF4F-BF32-493FC5224F03}"/>
                </a:ext>
              </a:extLst>
            </p:cNvPr>
            <p:cNvSpPr/>
            <p:nvPr/>
          </p:nvSpPr>
          <p:spPr>
            <a:xfrm>
              <a:off x="-2687745" y="2262065"/>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8" name="Freeform 577">
              <a:extLst>
                <a:ext uri="{FF2B5EF4-FFF2-40B4-BE49-F238E27FC236}">
                  <a16:creationId xmlns:a16="http://schemas.microsoft.com/office/drawing/2014/main" id="{4955EB94-D894-E44E-82B5-37177E12214C}"/>
                </a:ext>
              </a:extLst>
            </p:cNvPr>
            <p:cNvSpPr/>
            <p:nvPr/>
          </p:nvSpPr>
          <p:spPr>
            <a:xfrm>
              <a:off x="-2614427" y="2304561"/>
              <a:ext cx="53766" cy="102577"/>
            </a:xfrm>
            <a:custGeom>
              <a:avLst/>
              <a:gdLst>
                <a:gd name="connsiteX0" fmla="*/ 53277 w 53766"/>
                <a:gd name="connsiteY0" fmla="*/ 30773 h 102576"/>
                <a:gd name="connsiteX1" fmla="*/ 53766 w 53766"/>
                <a:gd name="connsiteY1" fmla="*/ 103065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79" name="Freeform 578">
              <a:extLst>
                <a:ext uri="{FF2B5EF4-FFF2-40B4-BE49-F238E27FC236}">
                  <a16:creationId xmlns:a16="http://schemas.microsoft.com/office/drawing/2014/main" id="{62066620-3DCC-344D-8F13-7529DDE6068F}"/>
                </a:ext>
              </a:extLst>
            </p:cNvPr>
            <p:cNvSpPr/>
            <p:nvPr/>
          </p:nvSpPr>
          <p:spPr>
            <a:xfrm>
              <a:off x="-2687745" y="2423258"/>
              <a:ext cx="48878" cy="102577"/>
            </a:xfrm>
            <a:custGeom>
              <a:avLst/>
              <a:gdLst>
                <a:gd name="connsiteX0" fmla="*/ 53277 w 48878"/>
                <a:gd name="connsiteY0" fmla="*/ 30773 h 102576"/>
                <a:gd name="connsiteX1" fmla="*/ 53277 w 48878"/>
                <a:gd name="connsiteY1" fmla="*/ 103065 h 102576"/>
                <a:gd name="connsiteX2" fmla="*/ 0 w 48878"/>
                <a:gd name="connsiteY2" fmla="*/ 72292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0" name="Freeform 579">
              <a:extLst>
                <a:ext uri="{FF2B5EF4-FFF2-40B4-BE49-F238E27FC236}">
                  <a16:creationId xmlns:a16="http://schemas.microsoft.com/office/drawing/2014/main" id="{34BCD0CC-55EC-334C-82EF-57B9F4D75221}"/>
                </a:ext>
              </a:extLst>
            </p:cNvPr>
            <p:cNvSpPr/>
            <p:nvPr/>
          </p:nvSpPr>
          <p:spPr>
            <a:xfrm>
              <a:off x="-2614427" y="2465754"/>
              <a:ext cx="53766" cy="102577"/>
            </a:xfrm>
            <a:custGeom>
              <a:avLst/>
              <a:gdLst>
                <a:gd name="connsiteX0" fmla="*/ 53277 w 53766"/>
                <a:gd name="connsiteY0" fmla="*/ 30773 h 102576"/>
                <a:gd name="connsiteX1" fmla="*/ 53766 w 53766"/>
                <a:gd name="connsiteY1" fmla="*/ 103066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6"/>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1" name="Freeform 580">
              <a:extLst>
                <a:ext uri="{FF2B5EF4-FFF2-40B4-BE49-F238E27FC236}">
                  <a16:creationId xmlns:a16="http://schemas.microsoft.com/office/drawing/2014/main" id="{9038A915-C968-274F-A7C4-50E7263F367A}"/>
                </a:ext>
              </a:extLst>
            </p:cNvPr>
            <p:cNvSpPr/>
            <p:nvPr/>
          </p:nvSpPr>
          <p:spPr>
            <a:xfrm>
              <a:off x="-2687745" y="2517531"/>
              <a:ext cx="48878" cy="102577"/>
            </a:xfrm>
            <a:custGeom>
              <a:avLst/>
              <a:gdLst>
                <a:gd name="connsiteX0" fmla="*/ 53277 w 48878"/>
                <a:gd name="connsiteY0" fmla="*/ 30773 h 102576"/>
                <a:gd name="connsiteX1" fmla="*/ 53277 w 48878"/>
                <a:gd name="connsiteY1" fmla="*/ 102577 h 102576"/>
                <a:gd name="connsiteX2" fmla="*/ 0 w 48878"/>
                <a:gd name="connsiteY2" fmla="*/ 71804 h 102576"/>
                <a:gd name="connsiteX3" fmla="*/ 0 w 48878"/>
                <a:gd name="connsiteY3" fmla="*/ 0 h 102576"/>
              </a:gdLst>
              <a:ahLst/>
              <a:cxnLst>
                <a:cxn ang="0">
                  <a:pos x="connsiteX0" y="connsiteY0"/>
                </a:cxn>
                <a:cxn ang="0">
                  <a:pos x="connsiteX1" y="connsiteY1"/>
                </a:cxn>
                <a:cxn ang="0">
                  <a:pos x="connsiteX2" y="connsiteY2"/>
                </a:cxn>
                <a:cxn ang="0">
                  <a:pos x="connsiteX3" y="connsiteY3"/>
                </a:cxn>
              </a:cxnLst>
              <a:rect l="l" t="t" r="r" b="b"/>
              <a:pathLst>
                <a:path w="48878" h="102576">
                  <a:moveTo>
                    <a:pt x="53277" y="30773"/>
                  </a:moveTo>
                  <a:lnTo>
                    <a:pt x="53277"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2" name="Freeform 581">
              <a:extLst>
                <a:ext uri="{FF2B5EF4-FFF2-40B4-BE49-F238E27FC236}">
                  <a16:creationId xmlns:a16="http://schemas.microsoft.com/office/drawing/2014/main" id="{3D953FBE-DCFB-8847-ACCE-BA5D0B594E27}"/>
                </a:ext>
              </a:extLst>
            </p:cNvPr>
            <p:cNvSpPr/>
            <p:nvPr/>
          </p:nvSpPr>
          <p:spPr>
            <a:xfrm>
              <a:off x="-2614427" y="2559538"/>
              <a:ext cx="53766" cy="102577"/>
            </a:xfrm>
            <a:custGeom>
              <a:avLst/>
              <a:gdLst>
                <a:gd name="connsiteX0" fmla="*/ 53277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277"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3" name="Freeform 582">
              <a:extLst>
                <a:ext uri="{FF2B5EF4-FFF2-40B4-BE49-F238E27FC236}">
                  <a16:creationId xmlns:a16="http://schemas.microsoft.com/office/drawing/2014/main" id="{9F109025-9728-6749-ACB9-FA48A63FBF82}"/>
                </a:ext>
              </a:extLst>
            </p:cNvPr>
            <p:cNvSpPr/>
            <p:nvPr/>
          </p:nvSpPr>
          <p:spPr>
            <a:xfrm>
              <a:off x="-2708274" y="2023208"/>
              <a:ext cx="342148" cy="195385"/>
            </a:xfrm>
            <a:custGeom>
              <a:avLst/>
              <a:gdLst>
                <a:gd name="connsiteX0" fmla="*/ 0 w 342148"/>
                <a:gd name="connsiteY0" fmla="*/ 98669 h 195384"/>
                <a:gd name="connsiteX1" fmla="*/ 172052 w 342148"/>
                <a:gd name="connsiteY1" fmla="*/ 197338 h 195384"/>
                <a:gd name="connsiteX2" fmla="*/ 344103 w 342148"/>
                <a:gd name="connsiteY2" fmla="*/ 98669 h 195384"/>
                <a:gd name="connsiteX3" fmla="*/ 172052 w 342148"/>
                <a:gd name="connsiteY3" fmla="*/ 0 h 195384"/>
                <a:gd name="connsiteX4" fmla="*/ 0 w 342148"/>
                <a:gd name="connsiteY4" fmla="*/ 98669 h 195384"/>
                <a:gd name="connsiteX5" fmla="*/ 172540 w 342148"/>
                <a:gd name="connsiteY5" fmla="*/ 183173 h 195384"/>
                <a:gd name="connsiteX6" fmla="*/ 25417 w 342148"/>
                <a:gd name="connsiteY6" fmla="*/ 98669 h 195384"/>
                <a:gd name="connsiteX7" fmla="*/ 172540 w 342148"/>
                <a:gd name="connsiteY7" fmla="*/ 14165 h 195384"/>
                <a:gd name="connsiteX8" fmla="*/ 319664 w 342148"/>
                <a:gd name="connsiteY8" fmla="*/ 98669 h 195384"/>
                <a:gd name="connsiteX9" fmla="*/ 172540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3" y="98669"/>
                  </a:lnTo>
                  <a:lnTo>
                    <a:pt x="172052" y="0"/>
                  </a:lnTo>
                  <a:lnTo>
                    <a:pt x="0" y="98669"/>
                  </a:lnTo>
                  <a:close/>
                  <a:moveTo>
                    <a:pt x="172540" y="183173"/>
                  </a:moveTo>
                  <a:lnTo>
                    <a:pt x="25417" y="98669"/>
                  </a:lnTo>
                  <a:lnTo>
                    <a:pt x="172540" y="14165"/>
                  </a:lnTo>
                  <a:lnTo>
                    <a:pt x="319664" y="98669"/>
                  </a:lnTo>
                  <a:lnTo>
                    <a:pt x="172540"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4" name="Freeform 583">
              <a:extLst>
                <a:ext uri="{FF2B5EF4-FFF2-40B4-BE49-F238E27FC236}">
                  <a16:creationId xmlns:a16="http://schemas.microsoft.com/office/drawing/2014/main" id="{422885F6-C1AF-8148-84BE-7F9078BCC158}"/>
                </a:ext>
              </a:extLst>
            </p:cNvPr>
            <p:cNvSpPr/>
            <p:nvPr/>
          </p:nvSpPr>
          <p:spPr>
            <a:xfrm>
              <a:off x="-2683346" y="1939192"/>
              <a:ext cx="464344" cy="263769"/>
            </a:xfrm>
            <a:custGeom>
              <a:avLst/>
              <a:gdLst>
                <a:gd name="connsiteX0" fmla="*/ 147613 w 464344"/>
                <a:gd name="connsiteY0" fmla="*/ 267189 h 263769"/>
                <a:gd name="connsiteX1" fmla="*/ 0 w 464344"/>
                <a:gd name="connsiteY1" fmla="*/ 182685 h 263769"/>
                <a:gd name="connsiteX2" fmla="*/ 319664 w 464344"/>
                <a:gd name="connsiteY2" fmla="*/ 0 h 263769"/>
                <a:gd name="connsiteX3" fmla="*/ 466788 w 464344"/>
                <a:gd name="connsiteY3" fmla="*/ 84015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613" y="267189"/>
                  </a:moveTo>
                  <a:lnTo>
                    <a:pt x="0" y="182685"/>
                  </a:lnTo>
                  <a:lnTo>
                    <a:pt x="319664" y="0"/>
                  </a:lnTo>
                  <a:lnTo>
                    <a:pt x="466788" y="8401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5" name="Freeform 584">
              <a:extLst>
                <a:ext uri="{FF2B5EF4-FFF2-40B4-BE49-F238E27FC236}">
                  <a16:creationId xmlns:a16="http://schemas.microsoft.com/office/drawing/2014/main" id="{1FB3DABB-BE83-964A-945D-94FA912F8052}"/>
                </a:ext>
              </a:extLst>
            </p:cNvPr>
            <p:cNvSpPr/>
            <p:nvPr/>
          </p:nvSpPr>
          <p:spPr>
            <a:xfrm>
              <a:off x="-3052377" y="2023208"/>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104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104"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6" name="Freeform 585">
              <a:extLst>
                <a:ext uri="{FF2B5EF4-FFF2-40B4-BE49-F238E27FC236}">
                  <a16:creationId xmlns:a16="http://schemas.microsoft.com/office/drawing/2014/main" id="{59BF9FB3-E196-2748-B0F3-0DB55A6B5E34}"/>
                </a:ext>
              </a:extLst>
            </p:cNvPr>
            <p:cNvSpPr/>
            <p:nvPr/>
          </p:nvSpPr>
          <p:spPr>
            <a:xfrm>
              <a:off x="-3052377" y="2121877"/>
              <a:ext cx="171074" cy="605692"/>
            </a:xfrm>
            <a:custGeom>
              <a:avLst/>
              <a:gdLst>
                <a:gd name="connsiteX0" fmla="*/ 0 w 171074"/>
                <a:gd name="connsiteY0" fmla="*/ 508977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977"/>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7" name="Freeform 586">
              <a:extLst>
                <a:ext uri="{FF2B5EF4-FFF2-40B4-BE49-F238E27FC236}">
                  <a16:creationId xmlns:a16="http://schemas.microsoft.com/office/drawing/2014/main" id="{42BAD5C6-0270-104A-A741-928566803184}"/>
                </a:ext>
              </a:extLst>
            </p:cNvPr>
            <p:cNvSpPr/>
            <p:nvPr/>
          </p:nvSpPr>
          <p:spPr>
            <a:xfrm>
              <a:off x="-2880326" y="2121877"/>
              <a:ext cx="171074" cy="605692"/>
            </a:xfrm>
            <a:custGeom>
              <a:avLst/>
              <a:gdLst>
                <a:gd name="connsiteX0" fmla="*/ 172052 w 171074"/>
                <a:gd name="connsiteY0" fmla="*/ 508977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977"/>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8" name="Freeform 587">
              <a:extLst>
                <a:ext uri="{FF2B5EF4-FFF2-40B4-BE49-F238E27FC236}">
                  <a16:creationId xmlns:a16="http://schemas.microsoft.com/office/drawing/2014/main" id="{EE599754-11DB-AB4D-A491-0EFF7856A5E7}"/>
                </a:ext>
              </a:extLst>
            </p:cNvPr>
            <p:cNvSpPr/>
            <p:nvPr/>
          </p:nvSpPr>
          <p:spPr>
            <a:xfrm>
              <a:off x="-2781103" y="2168281"/>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89" name="Freeform 588">
              <a:extLst>
                <a:ext uri="{FF2B5EF4-FFF2-40B4-BE49-F238E27FC236}">
                  <a16:creationId xmlns:a16="http://schemas.microsoft.com/office/drawing/2014/main" id="{AC4D39DD-55BE-B643-B0BE-3AE1F5005790}"/>
                </a:ext>
              </a:extLst>
            </p:cNvPr>
            <p:cNvSpPr/>
            <p:nvPr/>
          </p:nvSpPr>
          <p:spPr>
            <a:xfrm>
              <a:off x="-2854420" y="2210777"/>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0" name="Freeform 589">
              <a:extLst>
                <a:ext uri="{FF2B5EF4-FFF2-40B4-BE49-F238E27FC236}">
                  <a16:creationId xmlns:a16="http://schemas.microsoft.com/office/drawing/2014/main" id="{6D214E73-3EF8-C543-81A5-883C831557C4}"/>
                </a:ext>
              </a:extLst>
            </p:cNvPr>
            <p:cNvSpPr/>
            <p:nvPr/>
          </p:nvSpPr>
          <p:spPr>
            <a:xfrm>
              <a:off x="-2781103" y="2262065"/>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1" name="Freeform 590">
              <a:extLst>
                <a:ext uri="{FF2B5EF4-FFF2-40B4-BE49-F238E27FC236}">
                  <a16:creationId xmlns:a16="http://schemas.microsoft.com/office/drawing/2014/main" id="{1900B138-505D-B742-92C9-AE46D0ACDA38}"/>
                </a:ext>
              </a:extLst>
            </p:cNvPr>
            <p:cNvSpPr/>
            <p:nvPr/>
          </p:nvSpPr>
          <p:spPr>
            <a:xfrm>
              <a:off x="-2854420" y="2304561"/>
              <a:ext cx="53766" cy="102577"/>
            </a:xfrm>
            <a:custGeom>
              <a:avLst/>
              <a:gdLst>
                <a:gd name="connsiteX0" fmla="*/ 0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2" name="Freeform 591">
              <a:extLst>
                <a:ext uri="{FF2B5EF4-FFF2-40B4-BE49-F238E27FC236}">
                  <a16:creationId xmlns:a16="http://schemas.microsoft.com/office/drawing/2014/main" id="{96FFA3E9-4E0B-CD49-8664-4C1B08484A6D}"/>
                </a:ext>
              </a:extLst>
            </p:cNvPr>
            <p:cNvSpPr/>
            <p:nvPr/>
          </p:nvSpPr>
          <p:spPr>
            <a:xfrm>
              <a:off x="-2781103" y="2423258"/>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3" name="Freeform 592">
              <a:extLst>
                <a:ext uri="{FF2B5EF4-FFF2-40B4-BE49-F238E27FC236}">
                  <a16:creationId xmlns:a16="http://schemas.microsoft.com/office/drawing/2014/main" id="{7B236F5A-94A9-C247-A50E-05C33EFAB6DA}"/>
                </a:ext>
              </a:extLst>
            </p:cNvPr>
            <p:cNvSpPr/>
            <p:nvPr/>
          </p:nvSpPr>
          <p:spPr>
            <a:xfrm>
              <a:off x="-2854420" y="2465754"/>
              <a:ext cx="53766" cy="102577"/>
            </a:xfrm>
            <a:custGeom>
              <a:avLst/>
              <a:gdLst>
                <a:gd name="connsiteX0" fmla="*/ 0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4" name="Freeform 593">
              <a:extLst>
                <a:ext uri="{FF2B5EF4-FFF2-40B4-BE49-F238E27FC236}">
                  <a16:creationId xmlns:a16="http://schemas.microsoft.com/office/drawing/2014/main" id="{A574A3F6-D2ED-444D-9F17-440850889DB1}"/>
                </a:ext>
              </a:extLst>
            </p:cNvPr>
            <p:cNvSpPr/>
            <p:nvPr/>
          </p:nvSpPr>
          <p:spPr>
            <a:xfrm>
              <a:off x="-2781103" y="2517531"/>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5" name="Freeform 594">
              <a:extLst>
                <a:ext uri="{FF2B5EF4-FFF2-40B4-BE49-F238E27FC236}">
                  <a16:creationId xmlns:a16="http://schemas.microsoft.com/office/drawing/2014/main" id="{14563A40-9287-D545-94A3-CDC908185EAD}"/>
                </a:ext>
              </a:extLst>
            </p:cNvPr>
            <p:cNvSpPr/>
            <p:nvPr/>
          </p:nvSpPr>
          <p:spPr>
            <a:xfrm>
              <a:off x="-2854420" y="2559538"/>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6" name="Freeform 595">
              <a:extLst>
                <a:ext uri="{FF2B5EF4-FFF2-40B4-BE49-F238E27FC236}">
                  <a16:creationId xmlns:a16="http://schemas.microsoft.com/office/drawing/2014/main" id="{CE49AF87-CB96-E741-89CD-EA84BAAC6647}"/>
                </a:ext>
              </a:extLst>
            </p:cNvPr>
            <p:cNvSpPr/>
            <p:nvPr/>
          </p:nvSpPr>
          <p:spPr>
            <a:xfrm>
              <a:off x="-3032337" y="2168281"/>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7" name="Freeform 596">
              <a:extLst>
                <a:ext uri="{FF2B5EF4-FFF2-40B4-BE49-F238E27FC236}">
                  <a16:creationId xmlns:a16="http://schemas.microsoft.com/office/drawing/2014/main" id="{291FB23E-2960-1441-A92C-0722BB19C6C1}"/>
                </a:ext>
              </a:extLst>
            </p:cNvPr>
            <p:cNvSpPr/>
            <p:nvPr/>
          </p:nvSpPr>
          <p:spPr>
            <a:xfrm>
              <a:off x="-2959020" y="2210777"/>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8" name="Freeform 597">
              <a:extLst>
                <a:ext uri="{FF2B5EF4-FFF2-40B4-BE49-F238E27FC236}">
                  <a16:creationId xmlns:a16="http://schemas.microsoft.com/office/drawing/2014/main" id="{3EAF0EFD-9BA5-9244-823D-EB499B63488B}"/>
                </a:ext>
              </a:extLst>
            </p:cNvPr>
            <p:cNvSpPr/>
            <p:nvPr/>
          </p:nvSpPr>
          <p:spPr>
            <a:xfrm>
              <a:off x="-3032337" y="2262065"/>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599" name="Freeform 598">
              <a:extLst>
                <a:ext uri="{FF2B5EF4-FFF2-40B4-BE49-F238E27FC236}">
                  <a16:creationId xmlns:a16="http://schemas.microsoft.com/office/drawing/2014/main" id="{9E9CB655-97F7-6746-BB8A-8AFED35B263F}"/>
                </a:ext>
              </a:extLst>
            </p:cNvPr>
            <p:cNvSpPr/>
            <p:nvPr/>
          </p:nvSpPr>
          <p:spPr>
            <a:xfrm>
              <a:off x="-2959020" y="2304561"/>
              <a:ext cx="53766" cy="102577"/>
            </a:xfrm>
            <a:custGeom>
              <a:avLst/>
              <a:gdLst>
                <a:gd name="connsiteX0" fmla="*/ 53766 w 53766"/>
                <a:gd name="connsiteY0" fmla="*/ 30773 h 102576"/>
                <a:gd name="connsiteX1" fmla="*/ 53766 w 53766"/>
                <a:gd name="connsiteY1" fmla="*/ 103065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0" name="Freeform 599">
              <a:extLst>
                <a:ext uri="{FF2B5EF4-FFF2-40B4-BE49-F238E27FC236}">
                  <a16:creationId xmlns:a16="http://schemas.microsoft.com/office/drawing/2014/main" id="{43F6AB80-6DD8-624C-BCB6-6F1B599EBD58}"/>
                </a:ext>
              </a:extLst>
            </p:cNvPr>
            <p:cNvSpPr/>
            <p:nvPr/>
          </p:nvSpPr>
          <p:spPr>
            <a:xfrm>
              <a:off x="-3032337" y="2423258"/>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1" name="Freeform 600">
              <a:extLst>
                <a:ext uri="{FF2B5EF4-FFF2-40B4-BE49-F238E27FC236}">
                  <a16:creationId xmlns:a16="http://schemas.microsoft.com/office/drawing/2014/main" id="{6B29B060-8411-2A4F-90AC-196AB85F908A}"/>
                </a:ext>
              </a:extLst>
            </p:cNvPr>
            <p:cNvSpPr/>
            <p:nvPr/>
          </p:nvSpPr>
          <p:spPr>
            <a:xfrm>
              <a:off x="-2959020" y="2465754"/>
              <a:ext cx="53766" cy="102577"/>
            </a:xfrm>
            <a:custGeom>
              <a:avLst/>
              <a:gdLst>
                <a:gd name="connsiteX0" fmla="*/ 53766 w 53766"/>
                <a:gd name="connsiteY0" fmla="*/ 30773 h 102576"/>
                <a:gd name="connsiteX1" fmla="*/ 53766 w 53766"/>
                <a:gd name="connsiteY1" fmla="*/ 103066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2" name="Freeform 601">
              <a:extLst>
                <a:ext uri="{FF2B5EF4-FFF2-40B4-BE49-F238E27FC236}">
                  <a16:creationId xmlns:a16="http://schemas.microsoft.com/office/drawing/2014/main" id="{C32FA8CF-D5D1-0848-ADC8-6D1187D207AC}"/>
                </a:ext>
              </a:extLst>
            </p:cNvPr>
            <p:cNvSpPr/>
            <p:nvPr/>
          </p:nvSpPr>
          <p:spPr>
            <a:xfrm>
              <a:off x="-3032337" y="2517531"/>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3" name="Freeform 602">
              <a:extLst>
                <a:ext uri="{FF2B5EF4-FFF2-40B4-BE49-F238E27FC236}">
                  <a16:creationId xmlns:a16="http://schemas.microsoft.com/office/drawing/2014/main" id="{7A7E5B54-5F99-554F-894A-E65F5504DBC2}"/>
                </a:ext>
              </a:extLst>
            </p:cNvPr>
            <p:cNvSpPr/>
            <p:nvPr/>
          </p:nvSpPr>
          <p:spPr>
            <a:xfrm>
              <a:off x="-2959020" y="2559538"/>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4" name="Freeform 603">
              <a:extLst>
                <a:ext uri="{FF2B5EF4-FFF2-40B4-BE49-F238E27FC236}">
                  <a16:creationId xmlns:a16="http://schemas.microsoft.com/office/drawing/2014/main" id="{7D1D0643-E94C-D849-89C4-60419F8FFC5D}"/>
                </a:ext>
              </a:extLst>
            </p:cNvPr>
            <p:cNvSpPr/>
            <p:nvPr/>
          </p:nvSpPr>
          <p:spPr>
            <a:xfrm>
              <a:off x="-3052377" y="2023208"/>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5" name="Freeform 604">
              <a:extLst>
                <a:ext uri="{FF2B5EF4-FFF2-40B4-BE49-F238E27FC236}">
                  <a16:creationId xmlns:a16="http://schemas.microsoft.com/office/drawing/2014/main" id="{2AB6134D-A433-0144-A73E-2480219D21D7}"/>
                </a:ext>
              </a:extLst>
            </p:cNvPr>
            <p:cNvSpPr/>
            <p:nvPr/>
          </p:nvSpPr>
          <p:spPr>
            <a:xfrm>
              <a:off x="-3224429" y="2121877"/>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104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104"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6" name="Freeform 605">
              <a:extLst>
                <a:ext uri="{FF2B5EF4-FFF2-40B4-BE49-F238E27FC236}">
                  <a16:creationId xmlns:a16="http://schemas.microsoft.com/office/drawing/2014/main" id="{2E0DB7A3-2CC1-7249-8EF4-8E4CA85F7202}"/>
                </a:ext>
              </a:extLst>
            </p:cNvPr>
            <p:cNvSpPr/>
            <p:nvPr/>
          </p:nvSpPr>
          <p:spPr>
            <a:xfrm>
              <a:off x="-3224429" y="2220546"/>
              <a:ext cx="171074" cy="605692"/>
            </a:xfrm>
            <a:custGeom>
              <a:avLst/>
              <a:gdLst>
                <a:gd name="connsiteX0" fmla="*/ 0 w 171074"/>
                <a:gd name="connsiteY0" fmla="*/ 508489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7" name="Freeform 606">
              <a:extLst>
                <a:ext uri="{FF2B5EF4-FFF2-40B4-BE49-F238E27FC236}">
                  <a16:creationId xmlns:a16="http://schemas.microsoft.com/office/drawing/2014/main" id="{790509E5-AB51-4443-B5F4-BCEF05EAE490}"/>
                </a:ext>
              </a:extLst>
            </p:cNvPr>
            <p:cNvSpPr/>
            <p:nvPr/>
          </p:nvSpPr>
          <p:spPr>
            <a:xfrm>
              <a:off x="-3052377" y="2220546"/>
              <a:ext cx="171074" cy="605692"/>
            </a:xfrm>
            <a:custGeom>
              <a:avLst/>
              <a:gdLst>
                <a:gd name="connsiteX0" fmla="*/ 172052 w 171074"/>
                <a:gd name="connsiteY0" fmla="*/ 508489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489"/>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8" name="Freeform 607">
              <a:extLst>
                <a:ext uri="{FF2B5EF4-FFF2-40B4-BE49-F238E27FC236}">
                  <a16:creationId xmlns:a16="http://schemas.microsoft.com/office/drawing/2014/main" id="{5B9DC27C-8443-F74A-BF43-FA2F93343818}"/>
                </a:ext>
              </a:extLst>
            </p:cNvPr>
            <p:cNvSpPr/>
            <p:nvPr/>
          </p:nvSpPr>
          <p:spPr>
            <a:xfrm>
              <a:off x="-2953154" y="2266950"/>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09" name="Freeform 608">
              <a:extLst>
                <a:ext uri="{FF2B5EF4-FFF2-40B4-BE49-F238E27FC236}">
                  <a16:creationId xmlns:a16="http://schemas.microsoft.com/office/drawing/2014/main" id="{483B26DB-8616-184C-90C2-5E825D5E7FEB}"/>
                </a:ext>
              </a:extLst>
            </p:cNvPr>
            <p:cNvSpPr/>
            <p:nvPr/>
          </p:nvSpPr>
          <p:spPr>
            <a:xfrm>
              <a:off x="-3026472" y="2309446"/>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0" name="Freeform 609">
              <a:extLst>
                <a:ext uri="{FF2B5EF4-FFF2-40B4-BE49-F238E27FC236}">
                  <a16:creationId xmlns:a16="http://schemas.microsoft.com/office/drawing/2014/main" id="{E20795A3-94CA-8547-8544-128E915F19B6}"/>
                </a:ext>
              </a:extLst>
            </p:cNvPr>
            <p:cNvSpPr/>
            <p:nvPr/>
          </p:nvSpPr>
          <p:spPr>
            <a:xfrm>
              <a:off x="-2953154" y="2360735"/>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1" name="Freeform 610">
              <a:extLst>
                <a:ext uri="{FF2B5EF4-FFF2-40B4-BE49-F238E27FC236}">
                  <a16:creationId xmlns:a16="http://schemas.microsoft.com/office/drawing/2014/main" id="{F5B7A7AF-21C5-BC4D-95AA-0A98A90E1C98}"/>
                </a:ext>
              </a:extLst>
            </p:cNvPr>
            <p:cNvSpPr/>
            <p:nvPr/>
          </p:nvSpPr>
          <p:spPr>
            <a:xfrm>
              <a:off x="-3026472" y="2403231"/>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2" name="Freeform 611">
              <a:extLst>
                <a:ext uri="{FF2B5EF4-FFF2-40B4-BE49-F238E27FC236}">
                  <a16:creationId xmlns:a16="http://schemas.microsoft.com/office/drawing/2014/main" id="{732627EC-9FCE-BC41-9872-231AD9B4AF3E}"/>
                </a:ext>
              </a:extLst>
            </p:cNvPr>
            <p:cNvSpPr/>
            <p:nvPr/>
          </p:nvSpPr>
          <p:spPr>
            <a:xfrm>
              <a:off x="-2953154" y="2521927"/>
              <a:ext cx="53766" cy="102577"/>
            </a:xfrm>
            <a:custGeom>
              <a:avLst/>
              <a:gdLst>
                <a:gd name="connsiteX0" fmla="*/ 0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3" name="Freeform 612">
              <a:extLst>
                <a:ext uri="{FF2B5EF4-FFF2-40B4-BE49-F238E27FC236}">
                  <a16:creationId xmlns:a16="http://schemas.microsoft.com/office/drawing/2014/main" id="{716C2CAD-3A60-824C-AB34-6C1344228961}"/>
                </a:ext>
              </a:extLst>
            </p:cNvPr>
            <p:cNvSpPr/>
            <p:nvPr/>
          </p:nvSpPr>
          <p:spPr>
            <a:xfrm>
              <a:off x="-3026472" y="2564423"/>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4" name="Freeform 613">
              <a:extLst>
                <a:ext uri="{FF2B5EF4-FFF2-40B4-BE49-F238E27FC236}">
                  <a16:creationId xmlns:a16="http://schemas.microsoft.com/office/drawing/2014/main" id="{6B7E9ADC-C020-F14D-81E8-84C6D7A0870C}"/>
                </a:ext>
              </a:extLst>
            </p:cNvPr>
            <p:cNvSpPr/>
            <p:nvPr/>
          </p:nvSpPr>
          <p:spPr>
            <a:xfrm>
              <a:off x="-2953154" y="2615712"/>
              <a:ext cx="53766" cy="102577"/>
            </a:xfrm>
            <a:custGeom>
              <a:avLst/>
              <a:gdLst>
                <a:gd name="connsiteX0" fmla="*/ 0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5" name="Freeform 614">
              <a:extLst>
                <a:ext uri="{FF2B5EF4-FFF2-40B4-BE49-F238E27FC236}">
                  <a16:creationId xmlns:a16="http://schemas.microsoft.com/office/drawing/2014/main" id="{72149F68-3A46-2B44-9B17-9B2B8A687D9D}"/>
                </a:ext>
              </a:extLst>
            </p:cNvPr>
            <p:cNvSpPr/>
            <p:nvPr/>
          </p:nvSpPr>
          <p:spPr>
            <a:xfrm>
              <a:off x="-3026472" y="2658208"/>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6" name="Freeform 615">
              <a:extLst>
                <a:ext uri="{FF2B5EF4-FFF2-40B4-BE49-F238E27FC236}">
                  <a16:creationId xmlns:a16="http://schemas.microsoft.com/office/drawing/2014/main" id="{73823993-1C35-BC4F-9080-3C78CCAA3292}"/>
                </a:ext>
              </a:extLst>
            </p:cNvPr>
            <p:cNvSpPr/>
            <p:nvPr/>
          </p:nvSpPr>
          <p:spPr>
            <a:xfrm>
              <a:off x="-3204389" y="2266950"/>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7" name="Freeform 616">
              <a:extLst>
                <a:ext uri="{FF2B5EF4-FFF2-40B4-BE49-F238E27FC236}">
                  <a16:creationId xmlns:a16="http://schemas.microsoft.com/office/drawing/2014/main" id="{F39C053D-1B06-014D-BDFE-86279F5E30AE}"/>
                </a:ext>
              </a:extLst>
            </p:cNvPr>
            <p:cNvSpPr/>
            <p:nvPr/>
          </p:nvSpPr>
          <p:spPr>
            <a:xfrm>
              <a:off x="-3131071" y="2309446"/>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8" name="Freeform 617">
              <a:extLst>
                <a:ext uri="{FF2B5EF4-FFF2-40B4-BE49-F238E27FC236}">
                  <a16:creationId xmlns:a16="http://schemas.microsoft.com/office/drawing/2014/main" id="{1975F677-2972-4741-949E-4787736F0C06}"/>
                </a:ext>
              </a:extLst>
            </p:cNvPr>
            <p:cNvSpPr/>
            <p:nvPr/>
          </p:nvSpPr>
          <p:spPr>
            <a:xfrm>
              <a:off x="-3204389" y="2360735"/>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19" name="Freeform 618">
              <a:extLst>
                <a:ext uri="{FF2B5EF4-FFF2-40B4-BE49-F238E27FC236}">
                  <a16:creationId xmlns:a16="http://schemas.microsoft.com/office/drawing/2014/main" id="{1668A022-B27E-C347-A655-9C170E801EC8}"/>
                </a:ext>
              </a:extLst>
            </p:cNvPr>
            <p:cNvSpPr/>
            <p:nvPr/>
          </p:nvSpPr>
          <p:spPr>
            <a:xfrm>
              <a:off x="-3131071" y="2403231"/>
              <a:ext cx="53766" cy="102577"/>
            </a:xfrm>
            <a:custGeom>
              <a:avLst/>
              <a:gdLst>
                <a:gd name="connsiteX0" fmla="*/ 53766 w 53766"/>
                <a:gd name="connsiteY0" fmla="*/ 30773 h 102576"/>
                <a:gd name="connsiteX1" fmla="*/ 53766 w 53766"/>
                <a:gd name="connsiteY1" fmla="*/ 102577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0" name="Freeform 619">
              <a:extLst>
                <a:ext uri="{FF2B5EF4-FFF2-40B4-BE49-F238E27FC236}">
                  <a16:creationId xmlns:a16="http://schemas.microsoft.com/office/drawing/2014/main" id="{C334B5CE-F13C-B24C-8D45-90FE24809C6D}"/>
                </a:ext>
              </a:extLst>
            </p:cNvPr>
            <p:cNvSpPr/>
            <p:nvPr/>
          </p:nvSpPr>
          <p:spPr>
            <a:xfrm>
              <a:off x="-3204389" y="2521927"/>
              <a:ext cx="53766" cy="102577"/>
            </a:xfrm>
            <a:custGeom>
              <a:avLst/>
              <a:gdLst>
                <a:gd name="connsiteX0" fmla="*/ 53766 w 53766"/>
                <a:gd name="connsiteY0" fmla="*/ 30773 h 102576"/>
                <a:gd name="connsiteX1" fmla="*/ 53766 w 53766"/>
                <a:gd name="connsiteY1" fmla="*/ 103066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1" name="Freeform 620">
              <a:extLst>
                <a:ext uri="{FF2B5EF4-FFF2-40B4-BE49-F238E27FC236}">
                  <a16:creationId xmlns:a16="http://schemas.microsoft.com/office/drawing/2014/main" id="{D6EDBF0D-2A73-AA48-8FF2-EF192F76C8C1}"/>
                </a:ext>
              </a:extLst>
            </p:cNvPr>
            <p:cNvSpPr/>
            <p:nvPr/>
          </p:nvSpPr>
          <p:spPr>
            <a:xfrm>
              <a:off x="-3131071" y="2564423"/>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2" name="Freeform 621">
              <a:extLst>
                <a:ext uri="{FF2B5EF4-FFF2-40B4-BE49-F238E27FC236}">
                  <a16:creationId xmlns:a16="http://schemas.microsoft.com/office/drawing/2014/main" id="{41351B9D-4CB6-BB47-8698-20181936BCD8}"/>
                </a:ext>
              </a:extLst>
            </p:cNvPr>
            <p:cNvSpPr/>
            <p:nvPr/>
          </p:nvSpPr>
          <p:spPr>
            <a:xfrm>
              <a:off x="-3204389" y="2615712"/>
              <a:ext cx="53766" cy="102577"/>
            </a:xfrm>
            <a:custGeom>
              <a:avLst/>
              <a:gdLst>
                <a:gd name="connsiteX0" fmla="*/ 53766 w 53766"/>
                <a:gd name="connsiteY0" fmla="*/ 31262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3" name="Freeform 622">
              <a:extLst>
                <a:ext uri="{FF2B5EF4-FFF2-40B4-BE49-F238E27FC236}">
                  <a16:creationId xmlns:a16="http://schemas.microsoft.com/office/drawing/2014/main" id="{A04D7BF6-FBB6-A045-863C-9FC2B93C2367}"/>
                </a:ext>
              </a:extLst>
            </p:cNvPr>
            <p:cNvSpPr/>
            <p:nvPr/>
          </p:nvSpPr>
          <p:spPr>
            <a:xfrm>
              <a:off x="-3131071" y="2658208"/>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4" name="Freeform 623">
              <a:extLst>
                <a:ext uri="{FF2B5EF4-FFF2-40B4-BE49-F238E27FC236}">
                  <a16:creationId xmlns:a16="http://schemas.microsoft.com/office/drawing/2014/main" id="{28AD8ECC-5D8C-AD4B-BEF7-78551965826F}"/>
                </a:ext>
              </a:extLst>
            </p:cNvPr>
            <p:cNvSpPr/>
            <p:nvPr/>
          </p:nvSpPr>
          <p:spPr>
            <a:xfrm>
              <a:off x="-3224429" y="2121877"/>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6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6"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5" name="Freeform 624">
              <a:extLst>
                <a:ext uri="{FF2B5EF4-FFF2-40B4-BE49-F238E27FC236}">
                  <a16:creationId xmlns:a16="http://schemas.microsoft.com/office/drawing/2014/main" id="{786FEA91-74BC-CE45-9E31-B8C2C5CAD9EB}"/>
                </a:ext>
              </a:extLst>
            </p:cNvPr>
            <p:cNvSpPr/>
            <p:nvPr/>
          </p:nvSpPr>
          <p:spPr>
            <a:xfrm>
              <a:off x="-3199501" y="2037373"/>
              <a:ext cx="464344" cy="263769"/>
            </a:xfrm>
            <a:custGeom>
              <a:avLst/>
              <a:gdLst>
                <a:gd name="connsiteX0" fmla="*/ 147124 w 464344"/>
                <a:gd name="connsiteY0" fmla="*/ 267677 h 263769"/>
                <a:gd name="connsiteX1" fmla="*/ 0 w 464344"/>
                <a:gd name="connsiteY1" fmla="*/ 183173 h 263769"/>
                <a:gd name="connsiteX2" fmla="*/ 319175 w 464344"/>
                <a:gd name="connsiteY2" fmla="*/ 0 h 263769"/>
                <a:gd name="connsiteX3" fmla="*/ 466788 w 464344"/>
                <a:gd name="connsiteY3" fmla="*/ 84504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124" y="267677"/>
                  </a:moveTo>
                  <a:lnTo>
                    <a:pt x="0" y="183173"/>
                  </a:lnTo>
                  <a:lnTo>
                    <a:pt x="319175" y="0"/>
                  </a:lnTo>
                  <a:lnTo>
                    <a:pt x="466788" y="84504"/>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6" name="Freeform 625">
              <a:extLst>
                <a:ext uri="{FF2B5EF4-FFF2-40B4-BE49-F238E27FC236}">
                  <a16:creationId xmlns:a16="http://schemas.microsoft.com/office/drawing/2014/main" id="{5001129A-BD28-4E4F-BAC6-77A858CCECE9}"/>
                </a:ext>
              </a:extLst>
            </p:cNvPr>
            <p:cNvSpPr/>
            <p:nvPr/>
          </p:nvSpPr>
          <p:spPr>
            <a:xfrm>
              <a:off x="-2880326" y="2121877"/>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592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592"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7" name="Freeform 626">
              <a:extLst>
                <a:ext uri="{FF2B5EF4-FFF2-40B4-BE49-F238E27FC236}">
                  <a16:creationId xmlns:a16="http://schemas.microsoft.com/office/drawing/2014/main" id="{56A7FB2F-0C54-BB48-BE4C-AE6937EAA402}"/>
                </a:ext>
              </a:extLst>
            </p:cNvPr>
            <p:cNvSpPr/>
            <p:nvPr/>
          </p:nvSpPr>
          <p:spPr>
            <a:xfrm>
              <a:off x="-2880326" y="2220546"/>
              <a:ext cx="171074" cy="605692"/>
            </a:xfrm>
            <a:custGeom>
              <a:avLst/>
              <a:gdLst>
                <a:gd name="connsiteX0" fmla="*/ 0 w 171074"/>
                <a:gd name="connsiteY0" fmla="*/ 508489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8" name="Freeform 627">
              <a:extLst>
                <a:ext uri="{FF2B5EF4-FFF2-40B4-BE49-F238E27FC236}">
                  <a16:creationId xmlns:a16="http://schemas.microsoft.com/office/drawing/2014/main" id="{6BC5D10F-9D40-BC4D-8DAB-FC8B9ADDD954}"/>
                </a:ext>
              </a:extLst>
            </p:cNvPr>
            <p:cNvSpPr/>
            <p:nvPr/>
          </p:nvSpPr>
          <p:spPr>
            <a:xfrm>
              <a:off x="-2708274" y="2220546"/>
              <a:ext cx="171074" cy="605692"/>
            </a:xfrm>
            <a:custGeom>
              <a:avLst/>
              <a:gdLst>
                <a:gd name="connsiteX0" fmla="*/ 172540 w 171074"/>
                <a:gd name="connsiteY0" fmla="*/ 508489 h 605692"/>
                <a:gd name="connsiteX1" fmla="*/ 172540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540" y="508489"/>
                  </a:moveTo>
                  <a:lnTo>
                    <a:pt x="172540"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29" name="Freeform 628">
              <a:extLst>
                <a:ext uri="{FF2B5EF4-FFF2-40B4-BE49-F238E27FC236}">
                  <a16:creationId xmlns:a16="http://schemas.microsoft.com/office/drawing/2014/main" id="{5147AC71-4982-E340-92B8-917D924FDDFA}"/>
                </a:ext>
              </a:extLst>
            </p:cNvPr>
            <p:cNvSpPr/>
            <p:nvPr/>
          </p:nvSpPr>
          <p:spPr>
            <a:xfrm>
              <a:off x="-2609051" y="2266950"/>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0" name="Freeform 629">
              <a:extLst>
                <a:ext uri="{FF2B5EF4-FFF2-40B4-BE49-F238E27FC236}">
                  <a16:creationId xmlns:a16="http://schemas.microsoft.com/office/drawing/2014/main" id="{4D040A65-80B6-DE4A-A4A5-A0561C022103}"/>
                </a:ext>
              </a:extLst>
            </p:cNvPr>
            <p:cNvSpPr/>
            <p:nvPr/>
          </p:nvSpPr>
          <p:spPr>
            <a:xfrm>
              <a:off x="-2682368" y="2309446"/>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1" name="Freeform 630">
              <a:extLst>
                <a:ext uri="{FF2B5EF4-FFF2-40B4-BE49-F238E27FC236}">
                  <a16:creationId xmlns:a16="http://schemas.microsoft.com/office/drawing/2014/main" id="{A97C99E4-ED9B-9644-A3ED-E870A2F88D4A}"/>
                </a:ext>
              </a:extLst>
            </p:cNvPr>
            <p:cNvSpPr/>
            <p:nvPr/>
          </p:nvSpPr>
          <p:spPr>
            <a:xfrm>
              <a:off x="-2609051" y="2360735"/>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2" name="Freeform 631">
              <a:extLst>
                <a:ext uri="{FF2B5EF4-FFF2-40B4-BE49-F238E27FC236}">
                  <a16:creationId xmlns:a16="http://schemas.microsoft.com/office/drawing/2014/main" id="{D37F625C-3B3A-4045-8F77-18CDDD4D8661}"/>
                </a:ext>
              </a:extLst>
            </p:cNvPr>
            <p:cNvSpPr/>
            <p:nvPr/>
          </p:nvSpPr>
          <p:spPr>
            <a:xfrm>
              <a:off x="-2682368" y="2403231"/>
              <a:ext cx="53766" cy="102577"/>
            </a:xfrm>
            <a:custGeom>
              <a:avLst/>
              <a:gdLst>
                <a:gd name="connsiteX0" fmla="*/ 489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3" name="Freeform 632">
              <a:extLst>
                <a:ext uri="{FF2B5EF4-FFF2-40B4-BE49-F238E27FC236}">
                  <a16:creationId xmlns:a16="http://schemas.microsoft.com/office/drawing/2014/main" id="{94462BD9-C9FD-3F4F-9AE7-9E497DCD0C78}"/>
                </a:ext>
              </a:extLst>
            </p:cNvPr>
            <p:cNvSpPr/>
            <p:nvPr/>
          </p:nvSpPr>
          <p:spPr>
            <a:xfrm>
              <a:off x="-2609051" y="2521927"/>
              <a:ext cx="53766" cy="102577"/>
            </a:xfrm>
            <a:custGeom>
              <a:avLst/>
              <a:gdLst>
                <a:gd name="connsiteX0" fmla="*/ 489 w 53766"/>
                <a:gd name="connsiteY0" fmla="*/ 30773 h 102576"/>
                <a:gd name="connsiteX1" fmla="*/ 0 w 53766"/>
                <a:gd name="connsiteY1" fmla="*/ 103066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6"/>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4" name="Freeform 633">
              <a:extLst>
                <a:ext uri="{FF2B5EF4-FFF2-40B4-BE49-F238E27FC236}">
                  <a16:creationId xmlns:a16="http://schemas.microsoft.com/office/drawing/2014/main" id="{132BBFE5-489F-754F-AF61-503B77EF860E}"/>
                </a:ext>
              </a:extLst>
            </p:cNvPr>
            <p:cNvSpPr/>
            <p:nvPr/>
          </p:nvSpPr>
          <p:spPr>
            <a:xfrm>
              <a:off x="-2682368" y="2564423"/>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5" name="Freeform 634">
              <a:extLst>
                <a:ext uri="{FF2B5EF4-FFF2-40B4-BE49-F238E27FC236}">
                  <a16:creationId xmlns:a16="http://schemas.microsoft.com/office/drawing/2014/main" id="{83EBE8BD-E6C8-7549-95E1-81037C3F2467}"/>
                </a:ext>
              </a:extLst>
            </p:cNvPr>
            <p:cNvSpPr/>
            <p:nvPr/>
          </p:nvSpPr>
          <p:spPr>
            <a:xfrm>
              <a:off x="-2609051" y="2615712"/>
              <a:ext cx="53766" cy="102577"/>
            </a:xfrm>
            <a:custGeom>
              <a:avLst/>
              <a:gdLst>
                <a:gd name="connsiteX0" fmla="*/ 489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6" name="Freeform 635">
              <a:extLst>
                <a:ext uri="{FF2B5EF4-FFF2-40B4-BE49-F238E27FC236}">
                  <a16:creationId xmlns:a16="http://schemas.microsoft.com/office/drawing/2014/main" id="{BD51D17E-980B-0C44-95AB-AF856303A560}"/>
                </a:ext>
              </a:extLst>
            </p:cNvPr>
            <p:cNvSpPr/>
            <p:nvPr/>
          </p:nvSpPr>
          <p:spPr>
            <a:xfrm>
              <a:off x="-2682368" y="2658208"/>
              <a:ext cx="53766" cy="102577"/>
            </a:xfrm>
            <a:custGeom>
              <a:avLst/>
              <a:gdLst>
                <a:gd name="connsiteX0" fmla="*/ 489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489"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7" name="Freeform 636">
              <a:extLst>
                <a:ext uri="{FF2B5EF4-FFF2-40B4-BE49-F238E27FC236}">
                  <a16:creationId xmlns:a16="http://schemas.microsoft.com/office/drawing/2014/main" id="{D8BBEAA7-B4F5-E141-9E9A-7BCCFCD292A5}"/>
                </a:ext>
              </a:extLst>
            </p:cNvPr>
            <p:cNvSpPr/>
            <p:nvPr/>
          </p:nvSpPr>
          <p:spPr>
            <a:xfrm>
              <a:off x="-2860286" y="2266950"/>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8" name="Freeform 637">
              <a:extLst>
                <a:ext uri="{FF2B5EF4-FFF2-40B4-BE49-F238E27FC236}">
                  <a16:creationId xmlns:a16="http://schemas.microsoft.com/office/drawing/2014/main" id="{35C66EB5-6D29-EB4E-944F-39C31CF7C82E}"/>
                </a:ext>
              </a:extLst>
            </p:cNvPr>
            <p:cNvSpPr/>
            <p:nvPr/>
          </p:nvSpPr>
          <p:spPr>
            <a:xfrm>
              <a:off x="-2786968" y="2309446"/>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39" name="Freeform 638">
              <a:extLst>
                <a:ext uri="{FF2B5EF4-FFF2-40B4-BE49-F238E27FC236}">
                  <a16:creationId xmlns:a16="http://schemas.microsoft.com/office/drawing/2014/main" id="{1FEB85CF-9C1A-4D4C-9965-2F5FB46BBC92}"/>
                </a:ext>
              </a:extLst>
            </p:cNvPr>
            <p:cNvSpPr/>
            <p:nvPr/>
          </p:nvSpPr>
          <p:spPr>
            <a:xfrm>
              <a:off x="-2860286" y="2360735"/>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0" name="Freeform 639">
              <a:extLst>
                <a:ext uri="{FF2B5EF4-FFF2-40B4-BE49-F238E27FC236}">
                  <a16:creationId xmlns:a16="http://schemas.microsoft.com/office/drawing/2014/main" id="{5C99C374-3DA7-D74F-AC93-48FC1A947CFA}"/>
                </a:ext>
              </a:extLst>
            </p:cNvPr>
            <p:cNvSpPr/>
            <p:nvPr/>
          </p:nvSpPr>
          <p:spPr>
            <a:xfrm>
              <a:off x="-2786968" y="2403231"/>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1" name="Freeform 640">
              <a:extLst>
                <a:ext uri="{FF2B5EF4-FFF2-40B4-BE49-F238E27FC236}">
                  <a16:creationId xmlns:a16="http://schemas.microsoft.com/office/drawing/2014/main" id="{89ECC6BC-F110-3647-A2A0-90E1EEA5B8C1}"/>
                </a:ext>
              </a:extLst>
            </p:cNvPr>
            <p:cNvSpPr/>
            <p:nvPr/>
          </p:nvSpPr>
          <p:spPr>
            <a:xfrm>
              <a:off x="-2860286" y="2521927"/>
              <a:ext cx="53766" cy="102577"/>
            </a:xfrm>
            <a:custGeom>
              <a:avLst/>
              <a:gdLst>
                <a:gd name="connsiteX0" fmla="*/ 53766 w 53766"/>
                <a:gd name="connsiteY0" fmla="*/ 30773 h 102576"/>
                <a:gd name="connsiteX1" fmla="*/ 53766 w 53766"/>
                <a:gd name="connsiteY1" fmla="*/ 103066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6"/>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2" name="Freeform 641">
              <a:extLst>
                <a:ext uri="{FF2B5EF4-FFF2-40B4-BE49-F238E27FC236}">
                  <a16:creationId xmlns:a16="http://schemas.microsoft.com/office/drawing/2014/main" id="{4989529B-5DB8-7045-92CC-4A65E3157A02}"/>
                </a:ext>
              </a:extLst>
            </p:cNvPr>
            <p:cNvSpPr/>
            <p:nvPr/>
          </p:nvSpPr>
          <p:spPr>
            <a:xfrm>
              <a:off x="-2786968" y="2564423"/>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3" name="Freeform 642">
              <a:extLst>
                <a:ext uri="{FF2B5EF4-FFF2-40B4-BE49-F238E27FC236}">
                  <a16:creationId xmlns:a16="http://schemas.microsoft.com/office/drawing/2014/main" id="{D9AC79C7-D498-0142-93F0-E7BE24F5ACF4}"/>
                </a:ext>
              </a:extLst>
            </p:cNvPr>
            <p:cNvSpPr/>
            <p:nvPr/>
          </p:nvSpPr>
          <p:spPr>
            <a:xfrm>
              <a:off x="-2860286" y="2615712"/>
              <a:ext cx="53766" cy="102577"/>
            </a:xfrm>
            <a:custGeom>
              <a:avLst/>
              <a:gdLst>
                <a:gd name="connsiteX0" fmla="*/ 53766 w 53766"/>
                <a:gd name="connsiteY0" fmla="*/ 31262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4" name="Freeform 643">
              <a:extLst>
                <a:ext uri="{FF2B5EF4-FFF2-40B4-BE49-F238E27FC236}">
                  <a16:creationId xmlns:a16="http://schemas.microsoft.com/office/drawing/2014/main" id="{796C87F3-7BA9-4A41-AEFF-0E6A6A5C7D81}"/>
                </a:ext>
              </a:extLst>
            </p:cNvPr>
            <p:cNvSpPr/>
            <p:nvPr/>
          </p:nvSpPr>
          <p:spPr>
            <a:xfrm>
              <a:off x="-2786968" y="2658208"/>
              <a:ext cx="53766" cy="102577"/>
            </a:xfrm>
            <a:custGeom>
              <a:avLst/>
              <a:gdLst>
                <a:gd name="connsiteX0" fmla="*/ 53766 w 53766"/>
                <a:gd name="connsiteY0" fmla="*/ 30773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5" name="Freeform 644">
              <a:extLst>
                <a:ext uri="{FF2B5EF4-FFF2-40B4-BE49-F238E27FC236}">
                  <a16:creationId xmlns:a16="http://schemas.microsoft.com/office/drawing/2014/main" id="{9F28B74E-C633-FF43-95B5-4AC6AD414D5C}"/>
                </a:ext>
              </a:extLst>
            </p:cNvPr>
            <p:cNvSpPr/>
            <p:nvPr/>
          </p:nvSpPr>
          <p:spPr>
            <a:xfrm>
              <a:off x="-2880326" y="2121877"/>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6" name="Freeform 645">
              <a:extLst>
                <a:ext uri="{FF2B5EF4-FFF2-40B4-BE49-F238E27FC236}">
                  <a16:creationId xmlns:a16="http://schemas.microsoft.com/office/drawing/2014/main" id="{23B7054D-12E9-C94A-9DAD-F9ECBDF89185}"/>
                </a:ext>
              </a:extLst>
            </p:cNvPr>
            <p:cNvSpPr/>
            <p:nvPr/>
          </p:nvSpPr>
          <p:spPr>
            <a:xfrm>
              <a:off x="-3052377" y="2220546"/>
              <a:ext cx="342148" cy="195385"/>
            </a:xfrm>
            <a:custGeom>
              <a:avLst/>
              <a:gdLst>
                <a:gd name="connsiteX0" fmla="*/ 172052 w 342148"/>
                <a:gd name="connsiteY0" fmla="*/ 0 h 195384"/>
                <a:gd name="connsiteX1" fmla="*/ 0 w 342148"/>
                <a:gd name="connsiteY1" fmla="*/ 98669 h 195384"/>
                <a:gd name="connsiteX2" fmla="*/ 172052 w 342148"/>
                <a:gd name="connsiteY2" fmla="*/ 197338 h 195384"/>
                <a:gd name="connsiteX3" fmla="*/ 344104 w 342148"/>
                <a:gd name="connsiteY3" fmla="*/ 98669 h 195384"/>
              </a:gdLst>
              <a:ahLst/>
              <a:cxnLst>
                <a:cxn ang="0">
                  <a:pos x="connsiteX0" y="connsiteY0"/>
                </a:cxn>
                <a:cxn ang="0">
                  <a:pos x="connsiteX1" y="connsiteY1"/>
                </a:cxn>
                <a:cxn ang="0">
                  <a:pos x="connsiteX2" y="connsiteY2"/>
                </a:cxn>
                <a:cxn ang="0">
                  <a:pos x="connsiteX3" y="connsiteY3"/>
                </a:cxn>
              </a:cxnLst>
              <a:rect l="l" t="t" r="r" b="b"/>
              <a:pathLst>
                <a:path w="342148" h="195384">
                  <a:moveTo>
                    <a:pt x="172052" y="0"/>
                  </a:moveTo>
                  <a:lnTo>
                    <a:pt x="0" y="98669"/>
                  </a:lnTo>
                  <a:lnTo>
                    <a:pt x="172052" y="197338"/>
                  </a:lnTo>
                  <a:lnTo>
                    <a:pt x="344104" y="986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7" name="Freeform 646">
              <a:extLst>
                <a:ext uri="{FF2B5EF4-FFF2-40B4-BE49-F238E27FC236}">
                  <a16:creationId xmlns:a16="http://schemas.microsoft.com/office/drawing/2014/main" id="{D9D52E59-7E1D-864D-85C9-BF9A26248B9A}"/>
                </a:ext>
              </a:extLst>
            </p:cNvPr>
            <p:cNvSpPr/>
            <p:nvPr/>
          </p:nvSpPr>
          <p:spPr>
            <a:xfrm>
              <a:off x="-3052377" y="2319215"/>
              <a:ext cx="171074" cy="605692"/>
            </a:xfrm>
            <a:custGeom>
              <a:avLst/>
              <a:gdLst>
                <a:gd name="connsiteX0" fmla="*/ 0 w 171074"/>
                <a:gd name="connsiteY0" fmla="*/ 508489 h 605692"/>
                <a:gd name="connsiteX1" fmla="*/ 0 w 171074"/>
                <a:gd name="connsiteY1" fmla="*/ 0 h 605692"/>
                <a:gd name="connsiteX2" fmla="*/ 172052 w 171074"/>
                <a:gd name="connsiteY2" fmla="*/ 98669 h 605692"/>
                <a:gd name="connsiteX3" fmla="*/ 172052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0" y="508489"/>
                  </a:moveTo>
                  <a:lnTo>
                    <a:pt x="0" y="0"/>
                  </a:lnTo>
                  <a:lnTo>
                    <a:pt x="172052" y="98669"/>
                  </a:lnTo>
                  <a:lnTo>
                    <a:pt x="172052"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8" name="Freeform 647">
              <a:extLst>
                <a:ext uri="{FF2B5EF4-FFF2-40B4-BE49-F238E27FC236}">
                  <a16:creationId xmlns:a16="http://schemas.microsoft.com/office/drawing/2014/main" id="{E03220ED-12BD-9943-91C3-5E816C20DCFB}"/>
                </a:ext>
              </a:extLst>
            </p:cNvPr>
            <p:cNvSpPr/>
            <p:nvPr/>
          </p:nvSpPr>
          <p:spPr>
            <a:xfrm>
              <a:off x="-2880326" y="2319215"/>
              <a:ext cx="171074" cy="605692"/>
            </a:xfrm>
            <a:custGeom>
              <a:avLst/>
              <a:gdLst>
                <a:gd name="connsiteX0" fmla="*/ 172052 w 171074"/>
                <a:gd name="connsiteY0" fmla="*/ 508489 h 605692"/>
                <a:gd name="connsiteX1" fmla="*/ 172052 w 171074"/>
                <a:gd name="connsiteY1" fmla="*/ 0 h 605692"/>
                <a:gd name="connsiteX2" fmla="*/ 0 w 171074"/>
                <a:gd name="connsiteY2" fmla="*/ 98669 h 605692"/>
                <a:gd name="connsiteX3" fmla="*/ 0 w 171074"/>
                <a:gd name="connsiteY3" fmla="*/ 607158 h 605692"/>
              </a:gdLst>
              <a:ahLst/>
              <a:cxnLst>
                <a:cxn ang="0">
                  <a:pos x="connsiteX0" y="connsiteY0"/>
                </a:cxn>
                <a:cxn ang="0">
                  <a:pos x="connsiteX1" y="connsiteY1"/>
                </a:cxn>
                <a:cxn ang="0">
                  <a:pos x="connsiteX2" y="connsiteY2"/>
                </a:cxn>
                <a:cxn ang="0">
                  <a:pos x="connsiteX3" y="connsiteY3"/>
                </a:cxn>
              </a:cxnLst>
              <a:rect l="l" t="t" r="r" b="b"/>
              <a:pathLst>
                <a:path w="171074" h="605692">
                  <a:moveTo>
                    <a:pt x="172052" y="508489"/>
                  </a:moveTo>
                  <a:lnTo>
                    <a:pt x="172052" y="0"/>
                  </a:lnTo>
                  <a:lnTo>
                    <a:pt x="0" y="98669"/>
                  </a:lnTo>
                  <a:lnTo>
                    <a:pt x="0" y="607158"/>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49" name="Freeform 648">
              <a:extLst>
                <a:ext uri="{FF2B5EF4-FFF2-40B4-BE49-F238E27FC236}">
                  <a16:creationId xmlns:a16="http://schemas.microsoft.com/office/drawing/2014/main" id="{019C840B-7E26-5645-BF36-2AB65AAB0BBB}"/>
                </a:ext>
              </a:extLst>
            </p:cNvPr>
            <p:cNvSpPr/>
            <p:nvPr/>
          </p:nvSpPr>
          <p:spPr>
            <a:xfrm>
              <a:off x="-2781103" y="2365619"/>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0" name="Freeform 649">
              <a:extLst>
                <a:ext uri="{FF2B5EF4-FFF2-40B4-BE49-F238E27FC236}">
                  <a16:creationId xmlns:a16="http://schemas.microsoft.com/office/drawing/2014/main" id="{5C532AF2-B2D3-0644-A3FC-1034692AB957}"/>
                </a:ext>
              </a:extLst>
            </p:cNvPr>
            <p:cNvSpPr/>
            <p:nvPr/>
          </p:nvSpPr>
          <p:spPr>
            <a:xfrm>
              <a:off x="-2854420" y="2407627"/>
              <a:ext cx="53766" cy="102577"/>
            </a:xfrm>
            <a:custGeom>
              <a:avLst/>
              <a:gdLst>
                <a:gd name="connsiteX0" fmla="*/ 0 w 53766"/>
                <a:gd name="connsiteY0" fmla="*/ 31262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1262"/>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1" name="Freeform 650">
              <a:extLst>
                <a:ext uri="{FF2B5EF4-FFF2-40B4-BE49-F238E27FC236}">
                  <a16:creationId xmlns:a16="http://schemas.microsoft.com/office/drawing/2014/main" id="{6BB53814-5E2A-8C4D-BE95-0F1964DFD9CA}"/>
                </a:ext>
              </a:extLst>
            </p:cNvPr>
            <p:cNvSpPr/>
            <p:nvPr/>
          </p:nvSpPr>
          <p:spPr>
            <a:xfrm>
              <a:off x="-2781103" y="2459404"/>
              <a:ext cx="53766" cy="102577"/>
            </a:xfrm>
            <a:custGeom>
              <a:avLst/>
              <a:gdLst>
                <a:gd name="connsiteX0" fmla="*/ 0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2" name="Freeform 651">
              <a:extLst>
                <a:ext uri="{FF2B5EF4-FFF2-40B4-BE49-F238E27FC236}">
                  <a16:creationId xmlns:a16="http://schemas.microsoft.com/office/drawing/2014/main" id="{75F8B615-B4CD-E740-8B68-1F3734C43EDC}"/>
                </a:ext>
              </a:extLst>
            </p:cNvPr>
            <p:cNvSpPr/>
            <p:nvPr/>
          </p:nvSpPr>
          <p:spPr>
            <a:xfrm>
              <a:off x="-2854420" y="2501411"/>
              <a:ext cx="53766" cy="102577"/>
            </a:xfrm>
            <a:custGeom>
              <a:avLst/>
              <a:gdLst>
                <a:gd name="connsiteX0" fmla="*/ 0 w 53766"/>
                <a:gd name="connsiteY0" fmla="*/ 31262 h 102576"/>
                <a:gd name="connsiteX1" fmla="*/ 0 w 53766"/>
                <a:gd name="connsiteY1" fmla="*/ 103066 h 102576"/>
                <a:gd name="connsiteX2" fmla="*/ 53766 w 53766"/>
                <a:gd name="connsiteY2" fmla="*/ 72293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1262"/>
                  </a:moveTo>
                  <a:lnTo>
                    <a:pt x="0" y="103066"/>
                  </a:lnTo>
                  <a:lnTo>
                    <a:pt x="53766" y="72293"/>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3" name="Freeform 652">
              <a:extLst>
                <a:ext uri="{FF2B5EF4-FFF2-40B4-BE49-F238E27FC236}">
                  <a16:creationId xmlns:a16="http://schemas.microsoft.com/office/drawing/2014/main" id="{19696548-3C92-FE41-9E66-47DFD4381BF5}"/>
                </a:ext>
              </a:extLst>
            </p:cNvPr>
            <p:cNvSpPr/>
            <p:nvPr/>
          </p:nvSpPr>
          <p:spPr>
            <a:xfrm>
              <a:off x="-2781103" y="2620596"/>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4" name="Freeform 653">
              <a:extLst>
                <a:ext uri="{FF2B5EF4-FFF2-40B4-BE49-F238E27FC236}">
                  <a16:creationId xmlns:a16="http://schemas.microsoft.com/office/drawing/2014/main" id="{4073161F-3A77-F74F-88C4-6402DFA4121C}"/>
                </a:ext>
              </a:extLst>
            </p:cNvPr>
            <p:cNvSpPr/>
            <p:nvPr/>
          </p:nvSpPr>
          <p:spPr>
            <a:xfrm>
              <a:off x="-2854420" y="2663092"/>
              <a:ext cx="53766" cy="102577"/>
            </a:xfrm>
            <a:custGeom>
              <a:avLst/>
              <a:gdLst>
                <a:gd name="connsiteX0" fmla="*/ 0 w 53766"/>
                <a:gd name="connsiteY0" fmla="*/ 30773 h 102576"/>
                <a:gd name="connsiteX1" fmla="*/ 0 w 53766"/>
                <a:gd name="connsiteY1" fmla="*/ 102577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2577"/>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5" name="Freeform 654">
              <a:extLst>
                <a:ext uri="{FF2B5EF4-FFF2-40B4-BE49-F238E27FC236}">
                  <a16:creationId xmlns:a16="http://schemas.microsoft.com/office/drawing/2014/main" id="{94E120C3-816F-E74E-B4F8-761DD7FB9042}"/>
                </a:ext>
              </a:extLst>
            </p:cNvPr>
            <p:cNvSpPr/>
            <p:nvPr/>
          </p:nvSpPr>
          <p:spPr>
            <a:xfrm>
              <a:off x="-2781103" y="2714381"/>
              <a:ext cx="53766" cy="102577"/>
            </a:xfrm>
            <a:custGeom>
              <a:avLst/>
              <a:gdLst>
                <a:gd name="connsiteX0" fmla="*/ 0 w 53766"/>
                <a:gd name="connsiteY0" fmla="*/ 30773 h 102576"/>
                <a:gd name="connsiteX1" fmla="*/ 0 w 53766"/>
                <a:gd name="connsiteY1" fmla="*/ 103065 h 102576"/>
                <a:gd name="connsiteX2" fmla="*/ 53766 w 53766"/>
                <a:gd name="connsiteY2" fmla="*/ 72292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2292"/>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6" name="Freeform 655">
              <a:extLst>
                <a:ext uri="{FF2B5EF4-FFF2-40B4-BE49-F238E27FC236}">
                  <a16:creationId xmlns:a16="http://schemas.microsoft.com/office/drawing/2014/main" id="{0F747362-DE87-494D-A3FC-829CD3EDB089}"/>
                </a:ext>
              </a:extLst>
            </p:cNvPr>
            <p:cNvSpPr/>
            <p:nvPr/>
          </p:nvSpPr>
          <p:spPr>
            <a:xfrm>
              <a:off x="-2854420" y="2756877"/>
              <a:ext cx="53766" cy="102577"/>
            </a:xfrm>
            <a:custGeom>
              <a:avLst/>
              <a:gdLst>
                <a:gd name="connsiteX0" fmla="*/ 0 w 53766"/>
                <a:gd name="connsiteY0" fmla="*/ 30773 h 102576"/>
                <a:gd name="connsiteX1" fmla="*/ 0 w 53766"/>
                <a:gd name="connsiteY1" fmla="*/ 103065 h 102576"/>
                <a:gd name="connsiteX2" fmla="*/ 53766 w 53766"/>
                <a:gd name="connsiteY2" fmla="*/ 71804 h 102576"/>
                <a:gd name="connsiteX3" fmla="*/ 53766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0" y="30773"/>
                  </a:moveTo>
                  <a:lnTo>
                    <a:pt x="0" y="103065"/>
                  </a:lnTo>
                  <a:lnTo>
                    <a:pt x="53766" y="71804"/>
                  </a:lnTo>
                  <a:lnTo>
                    <a:pt x="53766"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7" name="Freeform 656">
              <a:extLst>
                <a:ext uri="{FF2B5EF4-FFF2-40B4-BE49-F238E27FC236}">
                  <a16:creationId xmlns:a16="http://schemas.microsoft.com/office/drawing/2014/main" id="{87CAB8B9-7674-0346-BCEF-FE11C78E801A}"/>
                </a:ext>
              </a:extLst>
            </p:cNvPr>
            <p:cNvSpPr/>
            <p:nvPr/>
          </p:nvSpPr>
          <p:spPr>
            <a:xfrm>
              <a:off x="-3032337" y="2365619"/>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8" name="Freeform 657">
              <a:extLst>
                <a:ext uri="{FF2B5EF4-FFF2-40B4-BE49-F238E27FC236}">
                  <a16:creationId xmlns:a16="http://schemas.microsoft.com/office/drawing/2014/main" id="{2BBA6148-86D2-5D48-A0F9-5B28FDD40D9C}"/>
                </a:ext>
              </a:extLst>
            </p:cNvPr>
            <p:cNvSpPr/>
            <p:nvPr/>
          </p:nvSpPr>
          <p:spPr>
            <a:xfrm>
              <a:off x="-2959020" y="2407627"/>
              <a:ext cx="53766" cy="102577"/>
            </a:xfrm>
            <a:custGeom>
              <a:avLst/>
              <a:gdLst>
                <a:gd name="connsiteX0" fmla="*/ 53766 w 53766"/>
                <a:gd name="connsiteY0" fmla="*/ 31262 h 102576"/>
                <a:gd name="connsiteX1" fmla="*/ 53766 w 53766"/>
                <a:gd name="connsiteY1" fmla="*/ 103065 h 102576"/>
                <a:gd name="connsiteX2" fmla="*/ 489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5"/>
                  </a:lnTo>
                  <a:lnTo>
                    <a:pt x="489"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59" name="Freeform 658">
              <a:extLst>
                <a:ext uri="{FF2B5EF4-FFF2-40B4-BE49-F238E27FC236}">
                  <a16:creationId xmlns:a16="http://schemas.microsoft.com/office/drawing/2014/main" id="{4A798961-F1C5-F744-B8DE-FC59E6BB6C99}"/>
                </a:ext>
              </a:extLst>
            </p:cNvPr>
            <p:cNvSpPr/>
            <p:nvPr/>
          </p:nvSpPr>
          <p:spPr>
            <a:xfrm>
              <a:off x="-3032337" y="2459404"/>
              <a:ext cx="53766" cy="102577"/>
            </a:xfrm>
            <a:custGeom>
              <a:avLst/>
              <a:gdLst>
                <a:gd name="connsiteX0" fmla="*/ 53766 w 53766"/>
                <a:gd name="connsiteY0" fmla="*/ 30773 h 102576"/>
                <a:gd name="connsiteX1" fmla="*/ 53766 w 53766"/>
                <a:gd name="connsiteY1" fmla="*/ 103065 h 102576"/>
                <a:gd name="connsiteX2" fmla="*/ 0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0" name="Freeform 659">
              <a:extLst>
                <a:ext uri="{FF2B5EF4-FFF2-40B4-BE49-F238E27FC236}">
                  <a16:creationId xmlns:a16="http://schemas.microsoft.com/office/drawing/2014/main" id="{FB071EA5-EB7D-F84E-B074-8CB4DEF2667F}"/>
                </a:ext>
              </a:extLst>
            </p:cNvPr>
            <p:cNvSpPr/>
            <p:nvPr/>
          </p:nvSpPr>
          <p:spPr>
            <a:xfrm>
              <a:off x="-2959020" y="2501411"/>
              <a:ext cx="53766" cy="102577"/>
            </a:xfrm>
            <a:custGeom>
              <a:avLst/>
              <a:gdLst>
                <a:gd name="connsiteX0" fmla="*/ 53766 w 53766"/>
                <a:gd name="connsiteY0" fmla="*/ 31262 h 102576"/>
                <a:gd name="connsiteX1" fmla="*/ 53766 w 53766"/>
                <a:gd name="connsiteY1" fmla="*/ 103066 h 102576"/>
                <a:gd name="connsiteX2" fmla="*/ 489 w 53766"/>
                <a:gd name="connsiteY2" fmla="*/ 72293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1262"/>
                  </a:moveTo>
                  <a:lnTo>
                    <a:pt x="53766" y="103066"/>
                  </a:lnTo>
                  <a:lnTo>
                    <a:pt x="489" y="72293"/>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1" name="Freeform 660">
              <a:extLst>
                <a:ext uri="{FF2B5EF4-FFF2-40B4-BE49-F238E27FC236}">
                  <a16:creationId xmlns:a16="http://schemas.microsoft.com/office/drawing/2014/main" id="{BBD2FCC4-5B42-7446-A4EA-74A3DFF5A8B7}"/>
                </a:ext>
              </a:extLst>
            </p:cNvPr>
            <p:cNvSpPr/>
            <p:nvPr/>
          </p:nvSpPr>
          <p:spPr>
            <a:xfrm>
              <a:off x="-3032337" y="2620596"/>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2" name="Freeform 661">
              <a:extLst>
                <a:ext uri="{FF2B5EF4-FFF2-40B4-BE49-F238E27FC236}">
                  <a16:creationId xmlns:a16="http://schemas.microsoft.com/office/drawing/2014/main" id="{56AAED64-8BDF-3B40-817E-559B6A7D174D}"/>
                </a:ext>
              </a:extLst>
            </p:cNvPr>
            <p:cNvSpPr/>
            <p:nvPr/>
          </p:nvSpPr>
          <p:spPr>
            <a:xfrm>
              <a:off x="-2959020" y="2663092"/>
              <a:ext cx="53766" cy="102577"/>
            </a:xfrm>
            <a:custGeom>
              <a:avLst/>
              <a:gdLst>
                <a:gd name="connsiteX0" fmla="*/ 53766 w 53766"/>
                <a:gd name="connsiteY0" fmla="*/ 30773 h 102576"/>
                <a:gd name="connsiteX1" fmla="*/ 53766 w 53766"/>
                <a:gd name="connsiteY1" fmla="*/ 102577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2577"/>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3" name="Freeform 662">
              <a:extLst>
                <a:ext uri="{FF2B5EF4-FFF2-40B4-BE49-F238E27FC236}">
                  <a16:creationId xmlns:a16="http://schemas.microsoft.com/office/drawing/2014/main" id="{C1D6FB6C-C660-564D-9EE1-C9CD1D550FFE}"/>
                </a:ext>
              </a:extLst>
            </p:cNvPr>
            <p:cNvSpPr/>
            <p:nvPr/>
          </p:nvSpPr>
          <p:spPr>
            <a:xfrm>
              <a:off x="-3032337" y="2714381"/>
              <a:ext cx="53766" cy="102577"/>
            </a:xfrm>
            <a:custGeom>
              <a:avLst/>
              <a:gdLst>
                <a:gd name="connsiteX0" fmla="*/ 53766 w 53766"/>
                <a:gd name="connsiteY0" fmla="*/ 30773 h 102576"/>
                <a:gd name="connsiteX1" fmla="*/ 53766 w 53766"/>
                <a:gd name="connsiteY1" fmla="*/ 103065 h 102576"/>
                <a:gd name="connsiteX2" fmla="*/ 0 w 53766"/>
                <a:gd name="connsiteY2" fmla="*/ 72292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0" y="72292"/>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4" name="Freeform 663">
              <a:extLst>
                <a:ext uri="{FF2B5EF4-FFF2-40B4-BE49-F238E27FC236}">
                  <a16:creationId xmlns:a16="http://schemas.microsoft.com/office/drawing/2014/main" id="{8403B80A-E2D4-854A-9164-72829713B520}"/>
                </a:ext>
              </a:extLst>
            </p:cNvPr>
            <p:cNvSpPr/>
            <p:nvPr/>
          </p:nvSpPr>
          <p:spPr>
            <a:xfrm>
              <a:off x="-2959020" y="2756877"/>
              <a:ext cx="53766" cy="102577"/>
            </a:xfrm>
            <a:custGeom>
              <a:avLst/>
              <a:gdLst>
                <a:gd name="connsiteX0" fmla="*/ 53766 w 53766"/>
                <a:gd name="connsiteY0" fmla="*/ 30773 h 102576"/>
                <a:gd name="connsiteX1" fmla="*/ 53766 w 53766"/>
                <a:gd name="connsiteY1" fmla="*/ 103065 h 102576"/>
                <a:gd name="connsiteX2" fmla="*/ 489 w 53766"/>
                <a:gd name="connsiteY2" fmla="*/ 71804 h 102576"/>
                <a:gd name="connsiteX3" fmla="*/ 0 w 53766"/>
                <a:gd name="connsiteY3" fmla="*/ 0 h 102576"/>
              </a:gdLst>
              <a:ahLst/>
              <a:cxnLst>
                <a:cxn ang="0">
                  <a:pos x="connsiteX0" y="connsiteY0"/>
                </a:cxn>
                <a:cxn ang="0">
                  <a:pos x="connsiteX1" y="connsiteY1"/>
                </a:cxn>
                <a:cxn ang="0">
                  <a:pos x="connsiteX2" y="connsiteY2"/>
                </a:cxn>
                <a:cxn ang="0">
                  <a:pos x="connsiteX3" y="connsiteY3"/>
                </a:cxn>
              </a:cxnLst>
              <a:rect l="l" t="t" r="r" b="b"/>
              <a:pathLst>
                <a:path w="53766" h="102576">
                  <a:moveTo>
                    <a:pt x="53766" y="30773"/>
                  </a:moveTo>
                  <a:lnTo>
                    <a:pt x="53766" y="103065"/>
                  </a:lnTo>
                  <a:lnTo>
                    <a:pt x="489" y="71804"/>
                  </a:lnTo>
                  <a:lnTo>
                    <a:pt x="0" y="0"/>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5" name="Freeform 664">
              <a:extLst>
                <a:ext uri="{FF2B5EF4-FFF2-40B4-BE49-F238E27FC236}">
                  <a16:creationId xmlns:a16="http://schemas.microsoft.com/office/drawing/2014/main" id="{24C41197-E38D-8943-BFEA-E3376C9A7C5D}"/>
                </a:ext>
              </a:extLst>
            </p:cNvPr>
            <p:cNvSpPr/>
            <p:nvPr/>
          </p:nvSpPr>
          <p:spPr>
            <a:xfrm>
              <a:off x="-3052377" y="2220546"/>
              <a:ext cx="342148" cy="195385"/>
            </a:xfrm>
            <a:custGeom>
              <a:avLst/>
              <a:gdLst>
                <a:gd name="connsiteX0" fmla="*/ 0 w 342148"/>
                <a:gd name="connsiteY0" fmla="*/ 98669 h 195384"/>
                <a:gd name="connsiteX1" fmla="*/ 172052 w 342148"/>
                <a:gd name="connsiteY1" fmla="*/ 197338 h 195384"/>
                <a:gd name="connsiteX2" fmla="*/ 344104 w 342148"/>
                <a:gd name="connsiteY2" fmla="*/ 98669 h 195384"/>
                <a:gd name="connsiteX3" fmla="*/ 172052 w 342148"/>
                <a:gd name="connsiteY3" fmla="*/ 0 h 195384"/>
                <a:gd name="connsiteX4" fmla="*/ 0 w 342148"/>
                <a:gd name="connsiteY4" fmla="*/ 98669 h 195384"/>
                <a:gd name="connsiteX5" fmla="*/ 172052 w 342148"/>
                <a:gd name="connsiteY5" fmla="*/ 183173 h 195384"/>
                <a:gd name="connsiteX6" fmla="*/ 24928 w 342148"/>
                <a:gd name="connsiteY6" fmla="*/ 98669 h 195384"/>
                <a:gd name="connsiteX7" fmla="*/ 172052 w 342148"/>
                <a:gd name="connsiteY7" fmla="*/ 14165 h 195384"/>
                <a:gd name="connsiteX8" fmla="*/ 319175 w 342148"/>
                <a:gd name="connsiteY8" fmla="*/ 98669 h 195384"/>
                <a:gd name="connsiteX9" fmla="*/ 172052 w 342148"/>
                <a:gd name="connsiteY9" fmla="*/ 183173 h 19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148" h="195384">
                  <a:moveTo>
                    <a:pt x="0" y="98669"/>
                  </a:moveTo>
                  <a:lnTo>
                    <a:pt x="172052" y="197338"/>
                  </a:lnTo>
                  <a:lnTo>
                    <a:pt x="344104" y="98669"/>
                  </a:lnTo>
                  <a:lnTo>
                    <a:pt x="172052" y="0"/>
                  </a:lnTo>
                  <a:lnTo>
                    <a:pt x="0" y="98669"/>
                  </a:lnTo>
                  <a:close/>
                  <a:moveTo>
                    <a:pt x="172052" y="183173"/>
                  </a:moveTo>
                  <a:lnTo>
                    <a:pt x="24928" y="98669"/>
                  </a:lnTo>
                  <a:lnTo>
                    <a:pt x="172052" y="14165"/>
                  </a:lnTo>
                  <a:lnTo>
                    <a:pt x="319175" y="98669"/>
                  </a:lnTo>
                  <a:lnTo>
                    <a:pt x="172052" y="1831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6" name="Freeform 665">
              <a:extLst>
                <a:ext uri="{FF2B5EF4-FFF2-40B4-BE49-F238E27FC236}">
                  <a16:creationId xmlns:a16="http://schemas.microsoft.com/office/drawing/2014/main" id="{D59BD0F3-DB54-BF46-82A9-4C2D6BF2B094}"/>
                </a:ext>
              </a:extLst>
            </p:cNvPr>
            <p:cNvSpPr/>
            <p:nvPr/>
          </p:nvSpPr>
          <p:spPr>
            <a:xfrm>
              <a:off x="-3027449" y="2136042"/>
              <a:ext cx="464344" cy="263769"/>
            </a:xfrm>
            <a:custGeom>
              <a:avLst/>
              <a:gdLst>
                <a:gd name="connsiteX0" fmla="*/ 147124 w 464344"/>
                <a:gd name="connsiteY0" fmla="*/ 267677 h 263769"/>
                <a:gd name="connsiteX1" fmla="*/ 0 w 464344"/>
                <a:gd name="connsiteY1" fmla="*/ 183173 h 263769"/>
                <a:gd name="connsiteX2" fmla="*/ 319175 w 464344"/>
                <a:gd name="connsiteY2" fmla="*/ 0 h 263769"/>
                <a:gd name="connsiteX3" fmla="*/ 466788 w 464344"/>
                <a:gd name="connsiteY3" fmla="*/ 84504 h 263769"/>
              </a:gdLst>
              <a:ahLst/>
              <a:cxnLst>
                <a:cxn ang="0">
                  <a:pos x="connsiteX0" y="connsiteY0"/>
                </a:cxn>
                <a:cxn ang="0">
                  <a:pos x="connsiteX1" y="connsiteY1"/>
                </a:cxn>
                <a:cxn ang="0">
                  <a:pos x="connsiteX2" y="connsiteY2"/>
                </a:cxn>
                <a:cxn ang="0">
                  <a:pos x="connsiteX3" y="connsiteY3"/>
                </a:cxn>
              </a:cxnLst>
              <a:rect l="l" t="t" r="r" b="b"/>
              <a:pathLst>
                <a:path w="464344" h="263769">
                  <a:moveTo>
                    <a:pt x="147124" y="267677"/>
                  </a:moveTo>
                  <a:lnTo>
                    <a:pt x="0" y="183173"/>
                  </a:lnTo>
                  <a:lnTo>
                    <a:pt x="319175" y="0"/>
                  </a:lnTo>
                  <a:lnTo>
                    <a:pt x="466788" y="84504"/>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7" name="Freeform 666">
              <a:extLst>
                <a:ext uri="{FF2B5EF4-FFF2-40B4-BE49-F238E27FC236}">
                  <a16:creationId xmlns:a16="http://schemas.microsoft.com/office/drawing/2014/main" id="{47C24F28-11EB-B641-830C-6E5CB633D4DF}"/>
                </a:ext>
              </a:extLst>
            </p:cNvPr>
            <p:cNvSpPr/>
            <p:nvPr/>
          </p:nvSpPr>
          <p:spPr>
            <a:xfrm>
              <a:off x="-3134982" y="2116504"/>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8" name="Freeform 667">
              <a:extLst>
                <a:ext uri="{FF2B5EF4-FFF2-40B4-BE49-F238E27FC236}">
                  <a16:creationId xmlns:a16="http://schemas.microsoft.com/office/drawing/2014/main" id="{C134BD01-6E84-5644-A151-6CE655E233EB}"/>
                </a:ext>
              </a:extLst>
            </p:cNvPr>
            <p:cNvSpPr/>
            <p:nvPr/>
          </p:nvSpPr>
          <p:spPr>
            <a:xfrm>
              <a:off x="-3134982" y="2177073"/>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69" name="Freeform 668">
              <a:extLst>
                <a:ext uri="{FF2B5EF4-FFF2-40B4-BE49-F238E27FC236}">
                  <a16:creationId xmlns:a16="http://schemas.microsoft.com/office/drawing/2014/main" id="{1096CDFE-5104-0C41-93F7-D6475615B697}"/>
                </a:ext>
              </a:extLst>
            </p:cNvPr>
            <p:cNvSpPr/>
            <p:nvPr/>
          </p:nvSpPr>
          <p:spPr>
            <a:xfrm>
              <a:off x="-3029405" y="2177073"/>
              <a:ext cx="102644" cy="87923"/>
            </a:xfrm>
            <a:custGeom>
              <a:avLst/>
              <a:gdLst>
                <a:gd name="connsiteX0" fmla="*/ 106066 w 102644"/>
                <a:gd name="connsiteY0" fmla="*/ 30773 h 87923"/>
                <a:gd name="connsiteX1" fmla="*/ 106066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6066" y="30773"/>
                  </a:moveTo>
                  <a:lnTo>
                    <a:pt x="106066"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0" name="Freeform 669">
              <a:extLst>
                <a:ext uri="{FF2B5EF4-FFF2-40B4-BE49-F238E27FC236}">
                  <a16:creationId xmlns:a16="http://schemas.microsoft.com/office/drawing/2014/main" id="{1DEEA211-59CF-9B41-9738-6B6414077463}"/>
                </a:ext>
              </a:extLst>
            </p:cNvPr>
            <p:cNvSpPr/>
            <p:nvPr/>
          </p:nvSpPr>
          <p:spPr>
            <a:xfrm>
              <a:off x="-3134982" y="2116504"/>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1" name="Freeform 670">
              <a:extLst>
                <a:ext uri="{FF2B5EF4-FFF2-40B4-BE49-F238E27FC236}">
                  <a16:creationId xmlns:a16="http://schemas.microsoft.com/office/drawing/2014/main" id="{49A2893E-0F2D-CB43-A615-E740AAF24FE3}"/>
                </a:ext>
              </a:extLst>
            </p:cNvPr>
            <p:cNvSpPr/>
            <p:nvPr/>
          </p:nvSpPr>
          <p:spPr>
            <a:xfrm>
              <a:off x="-2965374" y="2212242"/>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2" name="Freeform 671">
              <a:extLst>
                <a:ext uri="{FF2B5EF4-FFF2-40B4-BE49-F238E27FC236}">
                  <a16:creationId xmlns:a16="http://schemas.microsoft.com/office/drawing/2014/main" id="{7E13333A-88A1-B942-97A9-0593FD86BEE7}"/>
                </a:ext>
              </a:extLst>
            </p:cNvPr>
            <p:cNvSpPr/>
            <p:nvPr/>
          </p:nvSpPr>
          <p:spPr>
            <a:xfrm>
              <a:off x="-2965374" y="2272811"/>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3" name="Freeform 672">
              <a:extLst>
                <a:ext uri="{FF2B5EF4-FFF2-40B4-BE49-F238E27FC236}">
                  <a16:creationId xmlns:a16="http://schemas.microsoft.com/office/drawing/2014/main" id="{B4EC291D-5471-D748-B478-B14FCBEB3A34}"/>
                </a:ext>
              </a:extLst>
            </p:cNvPr>
            <p:cNvSpPr/>
            <p:nvPr/>
          </p:nvSpPr>
          <p:spPr>
            <a:xfrm>
              <a:off x="-2859797" y="2272811"/>
              <a:ext cx="102644" cy="87923"/>
            </a:xfrm>
            <a:custGeom>
              <a:avLst/>
              <a:gdLst>
                <a:gd name="connsiteX0" fmla="*/ 106066 w 102644"/>
                <a:gd name="connsiteY0" fmla="*/ 30773 h 87923"/>
                <a:gd name="connsiteX1" fmla="*/ 106066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6066" y="30773"/>
                  </a:moveTo>
                  <a:lnTo>
                    <a:pt x="106066"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4" name="Freeform 673">
              <a:extLst>
                <a:ext uri="{FF2B5EF4-FFF2-40B4-BE49-F238E27FC236}">
                  <a16:creationId xmlns:a16="http://schemas.microsoft.com/office/drawing/2014/main" id="{0A25544B-589C-E94A-9672-58D04DA8633D}"/>
                </a:ext>
              </a:extLst>
            </p:cNvPr>
            <p:cNvSpPr/>
            <p:nvPr/>
          </p:nvSpPr>
          <p:spPr>
            <a:xfrm>
              <a:off x="-2965374" y="2212242"/>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5" name="Freeform 674">
              <a:extLst>
                <a:ext uri="{FF2B5EF4-FFF2-40B4-BE49-F238E27FC236}">
                  <a16:creationId xmlns:a16="http://schemas.microsoft.com/office/drawing/2014/main" id="{EC71FE85-7785-174B-AF4C-7DC4F8E90D30}"/>
                </a:ext>
              </a:extLst>
            </p:cNvPr>
            <p:cNvSpPr/>
            <p:nvPr/>
          </p:nvSpPr>
          <p:spPr>
            <a:xfrm>
              <a:off x="-2996656" y="2032977"/>
              <a:ext cx="210177" cy="117231"/>
            </a:xfrm>
            <a:custGeom>
              <a:avLst/>
              <a:gdLst>
                <a:gd name="connsiteX0" fmla="*/ 105577 w 210176"/>
                <a:gd name="connsiteY0" fmla="*/ 0 h 117230"/>
                <a:gd name="connsiteX1" fmla="*/ 0 w 210176"/>
                <a:gd name="connsiteY1" fmla="*/ 60569 h 117230"/>
                <a:gd name="connsiteX2" fmla="*/ 105577 w 210176"/>
                <a:gd name="connsiteY2" fmla="*/ 121138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8"/>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6" name="Freeform 675">
              <a:extLst>
                <a:ext uri="{FF2B5EF4-FFF2-40B4-BE49-F238E27FC236}">
                  <a16:creationId xmlns:a16="http://schemas.microsoft.com/office/drawing/2014/main" id="{D7FE0988-ED6D-9142-B237-53FAED6C835E}"/>
                </a:ext>
              </a:extLst>
            </p:cNvPr>
            <p:cNvSpPr/>
            <p:nvPr/>
          </p:nvSpPr>
          <p:spPr>
            <a:xfrm>
              <a:off x="-2996656" y="2093546"/>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7" name="Freeform 676">
              <a:extLst>
                <a:ext uri="{FF2B5EF4-FFF2-40B4-BE49-F238E27FC236}">
                  <a16:creationId xmlns:a16="http://schemas.microsoft.com/office/drawing/2014/main" id="{933DBD5E-8C27-C94C-9F0E-17AFEC075577}"/>
                </a:ext>
              </a:extLst>
            </p:cNvPr>
            <p:cNvSpPr/>
            <p:nvPr/>
          </p:nvSpPr>
          <p:spPr>
            <a:xfrm>
              <a:off x="-2891079" y="2093546"/>
              <a:ext cx="102644" cy="87923"/>
            </a:xfrm>
            <a:custGeom>
              <a:avLst/>
              <a:gdLst>
                <a:gd name="connsiteX0" fmla="*/ 105577 w 102644"/>
                <a:gd name="connsiteY0" fmla="*/ 30773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0773"/>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8" name="Freeform 677">
              <a:extLst>
                <a:ext uri="{FF2B5EF4-FFF2-40B4-BE49-F238E27FC236}">
                  <a16:creationId xmlns:a16="http://schemas.microsoft.com/office/drawing/2014/main" id="{ED2E58C9-0ACF-8341-AB5F-972A91204E2A}"/>
                </a:ext>
              </a:extLst>
            </p:cNvPr>
            <p:cNvSpPr/>
            <p:nvPr/>
          </p:nvSpPr>
          <p:spPr>
            <a:xfrm>
              <a:off x="-2996656" y="2032977"/>
              <a:ext cx="210177" cy="117231"/>
            </a:xfrm>
            <a:custGeom>
              <a:avLst/>
              <a:gdLst>
                <a:gd name="connsiteX0" fmla="*/ 0 w 210176"/>
                <a:gd name="connsiteY0" fmla="*/ 60569 h 117230"/>
                <a:gd name="connsiteX1" fmla="*/ 105577 w 210176"/>
                <a:gd name="connsiteY1" fmla="*/ 121138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8"/>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79" name="Freeform 678">
              <a:extLst>
                <a:ext uri="{FF2B5EF4-FFF2-40B4-BE49-F238E27FC236}">
                  <a16:creationId xmlns:a16="http://schemas.microsoft.com/office/drawing/2014/main" id="{CED393F2-6398-5248-8377-6354395A8A3F}"/>
                </a:ext>
              </a:extLst>
            </p:cNvPr>
            <p:cNvSpPr/>
            <p:nvPr/>
          </p:nvSpPr>
          <p:spPr>
            <a:xfrm>
              <a:off x="-2827048" y="2128715"/>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0" name="Freeform 679">
              <a:extLst>
                <a:ext uri="{FF2B5EF4-FFF2-40B4-BE49-F238E27FC236}">
                  <a16:creationId xmlns:a16="http://schemas.microsoft.com/office/drawing/2014/main" id="{2B3C72C0-23B6-214A-9C74-FC07A53CC151}"/>
                </a:ext>
              </a:extLst>
            </p:cNvPr>
            <p:cNvSpPr/>
            <p:nvPr/>
          </p:nvSpPr>
          <p:spPr>
            <a:xfrm>
              <a:off x="-2827048" y="2189285"/>
              <a:ext cx="102644" cy="87923"/>
            </a:xfrm>
            <a:custGeom>
              <a:avLst/>
              <a:gdLst>
                <a:gd name="connsiteX0" fmla="*/ 0 w 102644"/>
                <a:gd name="connsiteY0" fmla="*/ 31262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1" name="Freeform 680">
              <a:extLst>
                <a:ext uri="{FF2B5EF4-FFF2-40B4-BE49-F238E27FC236}">
                  <a16:creationId xmlns:a16="http://schemas.microsoft.com/office/drawing/2014/main" id="{5443FEC0-362D-E340-9834-B6E6AFD089FA}"/>
                </a:ext>
              </a:extLst>
            </p:cNvPr>
            <p:cNvSpPr/>
            <p:nvPr/>
          </p:nvSpPr>
          <p:spPr>
            <a:xfrm>
              <a:off x="-2721471" y="2189285"/>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2" name="Freeform 681">
              <a:extLst>
                <a:ext uri="{FF2B5EF4-FFF2-40B4-BE49-F238E27FC236}">
                  <a16:creationId xmlns:a16="http://schemas.microsoft.com/office/drawing/2014/main" id="{71025652-413B-764E-9073-35D388927732}"/>
                </a:ext>
              </a:extLst>
            </p:cNvPr>
            <p:cNvSpPr/>
            <p:nvPr/>
          </p:nvSpPr>
          <p:spPr>
            <a:xfrm>
              <a:off x="-2827048" y="2128715"/>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3" name="Freeform 682">
              <a:extLst>
                <a:ext uri="{FF2B5EF4-FFF2-40B4-BE49-F238E27FC236}">
                  <a16:creationId xmlns:a16="http://schemas.microsoft.com/office/drawing/2014/main" id="{26C98016-E02E-5044-A255-C0DB91D7CBDA}"/>
                </a:ext>
              </a:extLst>
            </p:cNvPr>
            <p:cNvSpPr/>
            <p:nvPr/>
          </p:nvSpPr>
          <p:spPr>
            <a:xfrm>
              <a:off x="-2793811" y="1921119"/>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4" name="Freeform 683">
              <a:extLst>
                <a:ext uri="{FF2B5EF4-FFF2-40B4-BE49-F238E27FC236}">
                  <a16:creationId xmlns:a16="http://schemas.microsoft.com/office/drawing/2014/main" id="{49AFF58C-DA42-3B46-AE25-1CB9B9D2B55F}"/>
                </a:ext>
              </a:extLst>
            </p:cNvPr>
            <p:cNvSpPr/>
            <p:nvPr/>
          </p:nvSpPr>
          <p:spPr>
            <a:xfrm>
              <a:off x="-2793811" y="1981689"/>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5" name="Freeform 684">
              <a:extLst>
                <a:ext uri="{FF2B5EF4-FFF2-40B4-BE49-F238E27FC236}">
                  <a16:creationId xmlns:a16="http://schemas.microsoft.com/office/drawing/2014/main" id="{28569C11-A740-6844-ADDB-0BD5686E0F3B}"/>
                </a:ext>
              </a:extLst>
            </p:cNvPr>
            <p:cNvSpPr/>
            <p:nvPr/>
          </p:nvSpPr>
          <p:spPr>
            <a:xfrm>
              <a:off x="-2688234" y="1981689"/>
              <a:ext cx="102644" cy="87923"/>
            </a:xfrm>
            <a:custGeom>
              <a:avLst/>
              <a:gdLst>
                <a:gd name="connsiteX0" fmla="*/ 105577 w 102644"/>
                <a:gd name="connsiteY0" fmla="*/ 30773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0773"/>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6" name="Freeform 685">
              <a:extLst>
                <a:ext uri="{FF2B5EF4-FFF2-40B4-BE49-F238E27FC236}">
                  <a16:creationId xmlns:a16="http://schemas.microsoft.com/office/drawing/2014/main" id="{D81F8610-7713-E746-AEAD-F4265BA38BAF}"/>
                </a:ext>
              </a:extLst>
            </p:cNvPr>
            <p:cNvSpPr/>
            <p:nvPr/>
          </p:nvSpPr>
          <p:spPr>
            <a:xfrm>
              <a:off x="-2793811" y="1921119"/>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7" name="Freeform 686">
              <a:extLst>
                <a:ext uri="{FF2B5EF4-FFF2-40B4-BE49-F238E27FC236}">
                  <a16:creationId xmlns:a16="http://schemas.microsoft.com/office/drawing/2014/main" id="{80C5DB1B-4729-C540-8893-2B4A46352C89}"/>
                </a:ext>
              </a:extLst>
            </p:cNvPr>
            <p:cNvSpPr/>
            <p:nvPr/>
          </p:nvSpPr>
          <p:spPr>
            <a:xfrm>
              <a:off x="-2624203" y="2016858"/>
              <a:ext cx="210177" cy="117231"/>
            </a:xfrm>
            <a:custGeom>
              <a:avLst/>
              <a:gdLst>
                <a:gd name="connsiteX0" fmla="*/ 105577 w 210176"/>
                <a:gd name="connsiteY0" fmla="*/ 0 h 117230"/>
                <a:gd name="connsiteX1" fmla="*/ 0 w 210176"/>
                <a:gd name="connsiteY1" fmla="*/ 60569 h 117230"/>
                <a:gd name="connsiteX2" fmla="*/ 105577 w 210176"/>
                <a:gd name="connsiteY2" fmla="*/ 121139 h 117230"/>
                <a:gd name="connsiteX3" fmla="*/ 211154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5577" y="0"/>
                  </a:moveTo>
                  <a:lnTo>
                    <a:pt x="0" y="60569"/>
                  </a:lnTo>
                  <a:lnTo>
                    <a:pt x="105577" y="121139"/>
                  </a:lnTo>
                  <a:lnTo>
                    <a:pt x="211154"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8" name="Freeform 687">
              <a:extLst>
                <a:ext uri="{FF2B5EF4-FFF2-40B4-BE49-F238E27FC236}">
                  <a16:creationId xmlns:a16="http://schemas.microsoft.com/office/drawing/2014/main" id="{4EAACDA6-85EB-2E45-8C94-2FCDE2C93B34}"/>
                </a:ext>
              </a:extLst>
            </p:cNvPr>
            <p:cNvSpPr/>
            <p:nvPr/>
          </p:nvSpPr>
          <p:spPr>
            <a:xfrm>
              <a:off x="-2624203" y="2077427"/>
              <a:ext cx="102644" cy="87923"/>
            </a:xfrm>
            <a:custGeom>
              <a:avLst/>
              <a:gdLst>
                <a:gd name="connsiteX0" fmla="*/ 0 w 102644"/>
                <a:gd name="connsiteY0" fmla="*/ 30773 h 87923"/>
                <a:gd name="connsiteX1" fmla="*/ 0 w 102644"/>
                <a:gd name="connsiteY1" fmla="*/ 0 h 87923"/>
                <a:gd name="connsiteX2" fmla="*/ 105577 w 102644"/>
                <a:gd name="connsiteY2" fmla="*/ 60569 h 87923"/>
                <a:gd name="connsiteX3" fmla="*/ 105577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0773"/>
                  </a:moveTo>
                  <a:lnTo>
                    <a:pt x="0" y="0"/>
                  </a:lnTo>
                  <a:lnTo>
                    <a:pt x="105577" y="60569"/>
                  </a:lnTo>
                  <a:lnTo>
                    <a:pt x="105577"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89" name="Freeform 688">
              <a:extLst>
                <a:ext uri="{FF2B5EF4-FFF2-40B4-BE49-F238E27FC236}">
                  <a16:creationId xmlns:a16="http://schemas.microsoft.com/office/drawing/2014/main" id="{7CA7125E-53BE-BF4C-922D-C2DADE1B5299}"/>
                </a:ext>
              </a:extLst>
            </p:cNvPr>
            <p:cNvSpPr/>
            <p:nvPr/>
          </p:nvSpPr>
          <p:spPr>
            <a:xfrm>
              <a:off x="-2518626" y="2077427"/>
              <a:ext cx="102644" cy="87923"/>
            </a:xfrm>
            <a:custGeom>
              <a:avLst/>
              <a:gdLst>
                <a:gd name="connsiteX0" fmla="*/ 105577 w 102644"/>
                <a:gd name="connsiteY0" fmla="*/ 30773 h 87923"/>
                <a:gd name="connsiteX1" fmla="*/ 105577 w 102644"/>
                <a:gd name="connsiteY1" fmla="*/ 0 h 87923"/>
                <a:gd name="connsiteX2" fmla="*/ 0 w 102644"/>
                <a:gd name="connsiteY2" fmla="*/ 60569 h 87923"/>
                <a:gd name="connsiteX3" fmla="*/ 0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0773"/>
                  </a:moveTo>
                  <a:lnTo>
                    <a:pt x="105577" y="0"/>
                  </a:lnTo>
                  <a:lnTo>
                    <a:pt x="0" y="60569"/>
                  </a:lnTo>
                  <a:lnTo>
                    <a:pt x="0"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0" name="Freeform 689">
              <a:extLst>
                <a:ext uri="{FF2B5EF4-FFF2-40B4-BE49-F238E27FC236}">
                  <a16:creationId xmlns:a16="http://schemas.microsoft.com/office/drawing/2014/main" id="{D4858C52-6790-5D44-B55B-D63E58E9D0E6}"/>
                </a:ext>
              </a:extLst>
            </p:cNvPr>
            <p:cNvSpPr/>
            <p:nvPr/>
          </p:nvSpPr>
          <p:spPr>
            <a:xfrm>
              <a:off x="-2624203" y="2016858"/>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5577 w 210176"/>
                <a:gd name="connsiteY5" fmla="*/ 112346 h 117230"/>
                <a:gd name="connsiteX6" fmla="*/ 15152 w 210176"/>
                <a:gd name="connsiteY6" fmla="*/ 60569 h 117230"/>
                <a:gd name="connsiteX7" fmla="*/ 105577 w 210176"/>
                <a:gd name="connsiteY7" fmla="*/ 8792 h 117230"/>
                <a:gd name="connsiteX8" fmla="*/ 196002 w 210176"/>
                <a:gd name="connsiteY8" fmla="*/ 60569 h 117230"/>
                <a:gd name="connsiteX9" fmla="*/ 105577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5577" y="112346"/>
                  </a:moveTo>
                  <a:lnTo>
                    <a:pt x="15152" y="60569"/>
                  </a:lnTo>
                  <a:lnTo>
                    <a:pt x="105577" y="8792"/>
                  </a:lnTo>
                  <a:lnTo>
                    <a:pt x="196002" y="60569"/>
                  </a:lnTo>
                  <a:lnTo>
                    <a:pt x="105577"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1" name="Freeform 690">
              <a:extLst>
                <a:ext uri="{FF2B5EF4-FFF2-40B4-BE49-F238E27FC236}">
                  <a16:creationId xmlns:a16="http://schemas.microsoft.com/office/drawing/2014/main" id="{F72F35D0-06C9-FC42-B094-D9422776C980}"/>
                </a:ext>
              </a:extLst>
            </p:cNvPr>
            <p:cNvSpPr/>
            <p:nvPr/>
          </p:nvSpPr>
          <p:spPr>
            <a:xfrm>
              <a:off x="-2655974" y="1837592"/>
              <a:ext cx="210177" cy="117231"/>
            </a:xfrm>
            <a:custGeom>
              <a:avLst/>
              <a:gdLst>
                <a:gd name="connsiteX0" fmla="*/ 106066 w 210176"/>
                <a:gd name="connsiteY0" fmla="*/ 0 h 117230"/>
                <a:gd name="connsiteX1" fmla="*/ 0 w 210176"/>
                <a:gd name="connsiteY1" fmla="*/ 60569 h 117230"/>
                <a:gd name="connsiteX2" fmla="*/ 106066 w 210176"/>
                <a:gd name="connsiteY2" fmla="*/ 121138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6066" y="0"/>
                  </a:moveTo>
                  <a:lnTo>
                    <a:pt x="0" y="60569"/>
                  </a:lnTo>
                  <a:lnTo>
                    <a:pt x="106066" y="121138"/>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2" name="Freeform 691">
              <a:extLst>
                <a:ext uri="{FF2B5EF4-FFF2-40B4-BE49-F238E27FC236}">
                  <a16:creationId xmlns:a16="http://schemas.microsoft.com/office/drawing/2014/main" id="{FF93F810-FBB1-0346-8342-E035C4208CBF}"/>
                </a:ext>
              </a:extLst>
            </p:cNvPr>
            <p:cNvSpPr/>
            <p:nvPr/>
          </p:nvSpPr>
          <p:spPr>
            <a:xfrm>
              <a:off x="-2655974" y="1898162"/>
              <a:ext cx="102644" cy="87923"/>
            </a:xfrm>
            <a:custGeom>
              <a:avLst/>
              <a:gdLst>
                <a:gd name="connsiteX0" fmla="*/ 0 w 102644"/>
                <a:gd name="connsiteY0" fmla="*/ 31262 h 87923"/>
                <a:gd name="connsiteX1" fmla="*/ 0 w 102644"/>
                <a:gd name="connsiteY1" fmla="*/ 0 h 87923"/>
                <a:gd name="connsiteX2" fmla="*/ 106066 w 102644"/>
                <a:gd name="connsiteY2" fmla="*/ 60569 h 87923"/>
                <a:gd name="connsiteX3" fmla="*/ 106066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6066" y="60569"/>
                  </a:lnTo>
                  <a:lnTo>
                    <a:pt x="106066"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3" name="Freeform 692">
              <a:extLst>
                <a:ext uri="{FF2B5EF4-FFF2-40B4-BE49-F238E27FC236}">
                  <a16:creationId xmlns:a16="http://schemas.microsoft.com/office/drawing/2014/main" id="{69BA7508-AF3F-D54C-A29D-3D5CB573433C}"/>
                </a:ext>
              </a:extLst>
            </p:cNvPr>
            <p:cNvSpPr/>
            <p:nvPr/>
          </p:nvSpPr>
          <p:spPr>
            <a:xfrm>
              <a:off x="-2549908" y="1898162"/>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342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342"/>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4" name="Freeform 693">
              <a:extLst>
                <a:ext uri="{FF2B5EF4-FFF2-40B4-BE49-F238E27FC236}">
                  <a16:creationId xmlns:a16="http://schemas.microsoft.com/office/drawing/2014/main" id="{2D61B373-1B4E-9A4E-81F0-292E41A32764}"/>
                </a:ext>
              </a:extLst>
            </p:cNvPr>
            <p:cNvSpPr/>
            <p:nvPr/>
          </p:nvSpPr>
          <p:spPr>
            <a:xfrm>
              <a:off x="-2655974" y="1837592"/>
              <a:ext cx="210177" cy="117231"/>
            </a:xfrm>
            <a:custGeom>
              <a:avLst/>
              <a:gdLst>
                <a:gd name="connsiteX0" fmla="*/ 0 w 210176"/>
                <a:gd name="connsiteY0" fmla="*/ 60569 h 117230"/>
                <a:gd name="connsiteX1" fmla="*/ 105577 w 210176"/>
                <a:gd name="connsiteY1" fmla="*/ 121138 h 117230"/>
                <a:gd name="connsiteX2" fmla="*/ 211154 w 210176"/>
                <a:gd name="connsiteY2" fmla="*/ 60569 h 117230"/>
                <a:gd name="connsiteX3" fmla="*/ 105577 w 210176"/>
                <a:gd name="connsiteY3" fmla="*/ 0 h 117230"/>
                <a:gd name="connsiteX4" fmla="*/ 0 w 210176"/>
                <a:gd name="connsiteY4" fmla="*/ 60569 h 117230"/>
                <a:gd name="connsiteX5" fmla="*/ 106066 w 210176"/>
                <a:gd name="connsiteY5" fmla="*/ 112346 h 117230"/>
                <a:gd name="connsiteX6" fmla="*/ 15641 w 210176"/>
                <a:gd name="connsiteY6" fmla="*/ 60569 h 117230"/>
                <a:gd name="connsiteX7" fmla="*/ 106066 w 210176"/>
                <a:gd name="connsiteY7" fmla="*/ 8792 h 117230"/>
                <a:gd name="connsiteX8" fmla="*/ 196491 w 210176"/>
                <a:gd name="connsiteY8" fmla="*/ 60569 h 117230"/>
                <a:gd name="connsiteX9" fmla="*/ 106066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8"/>
                  </a:lnTo>
                  <a:lnTo>
                    <a:pt x="211154" y="60569"/>
                  </a:lnTo>
                  <a:lnTo>
                    <a:pt x="105577" y="0"/>
                  </a:lnTo>
                  <a:lnTo>
                    <a:pt x="0" y="60569"/>
                  </a:lnTo>
                  <a:close/>
                  <a:moveTo>
                    <a:pt x="106066" y="112346"/>
                  </a:moveTo>
                  <a:lnTo>
                    <a:pt x="15641" y="60569"/>
                  </a:lnTo>
                  <a:lnTo>
                    <a:pt x="106066" y="8792"/>
                  </a:lnTo>
                  <a:lnTo>
                    <a:pt x="196491" y="60569"/>
                  </a:lnTo>
                  <a:lnTo>
                    <a:pt x="106066"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5" name="Freeform 694">
              <a:extLst>
                <a:ext uri="{FF2B5EF4-FFF2-40B4-BE49-F238E27FC236}">
                  <a16:creationId xmlns:a16="http://schemas.microsoft.com/office/drawing/2014/main" id="{83D0F8C1-44E8-4F44-AF17-B47CC48729FE}"/>
                </a:ext>
              </a:extLst>
            </p:cNvPr>
            <p:cNvSpPr/>
            <p:nvPr/>
          </p:nvSpPr>
          <p:spPr>
            <a:xfrm>
              <a:off x="-2486366" y="1933331"/>
              <a:ext cx="210177" cy="117231"/>
            </a:xfrm>
            <a:custGeom>
              <a:avLst/>
              <a:gdLst>
                <a:gd name="connsiteX0" fmla="*/ 106066 w 210176"/>
                <a:gd name="connsiteY0" fmla="*/ 0 h 117230"/>
                <a:gd name="connsiteX1" fmla="*/ 0 w 210176"/>
                <a:gd name="connsiteY1" fmla="*/ 60569 h 117230"/>
                <a:gd name="connsiteX2" fmla="*/ 106066 w 210176"/>
                <a:gd name="connsiteY2" fmla="*/ 121139 h 117230"/>
                <a:gd name="connsiteX3" fmla="*/ 211643 w 210176"/>
                <a:gd name="connsiteY3" fmla="*/ 60569 h 117230"/>
              </a:gdLst>
              <a:ahLst/>
              <a:cxnLst>
                <a:cxn ang="0">
                  <a:pos x="connsiteX0" y="connsiteY0"/>
                </a:cxn>
                <a:cxn ang="0">
                  <a:pos x="connsiteX1" y="connsiteY1"/>
                </a:cxn>
                <a:cxn ang="0">
                  <a:pos x="connsiteX2" y="connsiteY2"/>
                </a:cxn>
                <a:cxn ang="0">
                  <a:pos x="connsiteX3" y="connsiteY3"/>
                </a:cxn>
              </a:cxnLst>
              <a:rect l="l" t="t" r="r" b="b"/>
              <a:pathLst>
                <a:path w="210176" h="117230">
                  <a:moveTo>
                    <a:pt x="106066" y="0"/>
                  </a:moveTo>
                  <a:lnTo>
                    <a:pt x="0" y="60569"/>
                  </a:lnTo>
                  <a:lnTo>
                    <a:pt x="106066" y="121139"/>
                  </a:lnTo>
                  <a:lnTo>
                    <a:pt x="211643" y="60569"/>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6" name="Freeform 695">
              <a:extLst>
                <a:ext uri="{FF2B5EF4-FFF2-40B4-BE49-F238E27FC236}">
                  <a16:creationId xmlns:a16="http://schemas.microsoft.com/office/drawing/2014/main" id="{C182E655-40D5-6545-8420-3FA06B927E50}"/>
                </a:ext>
              </a:extLst>
            </p:cNvPr>
            <p:cNvSpPr/>
            <p:nvPr/>
          </p:nvSpPr>
          <p:spPr>
            <a:xfrm>
              <a:off x="-2486366" y="1993900"/>
              <a:ext cx="102644" cy="87923"/>
            </a:xfrm>
            <a:custGeom>
              <a:avLst/>
              <a:gdLst>
                <a:gd name="connsiteX0" fmla="*/ 0 w 102644"/>
                <a:gd name="connsiteY0" fmla="*/ 31262 h 87923"/>
                <a:gd name="connsiteX1" fmla="*/ 0 w 102644"/>
                <a:gd name="connsiteY1" fmla="*/ 0 h 87923"/>
                <a:gd name="connsiteX2" fmla="*/ 106066 w 102644"/>
                <a:gd name="connsiteY2" fmla="*/ 60569 h 87923"/>
                <a:gd name="connsiteX3" fmla="*/ 106066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0" y="31262"/>
                  </a:moveTo>
                  <a:lnTo>
                    <a:pt x="0" y="0"/>
                  </a:lnTo>
                  <a:lnTo>
                    <a:pt x="106066" y="60569"/>
                  </a:lnTo>
                  <a:lnTo>
                    <a:pt x="106066"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7" name="Freeform 696">
              <a:extLst>
                <a:ext uri="{FF2B5EF4-FFF2-40B4-BE49-F238E27FC236}">
                  <a16:creationId xmlns:a16="http://schemas.microsoft.com/office/drawing/2014/main" id="{A661A62C-CAA4-B24D-9A66-225A525969E3}"/>
                </a:ext>
              </a:extLst>
            </p:cNvPr>
            <p:cNvSpPr/>
            <p:nvPr/>
          </p:nvSpPr>
          <p:spPr>
            <a:xfrm>
              <a:off x="-2380300" y="1993900"/>
              <a:ext cx="102644" cy="87923"/>
            </a:xfrm>
            <a:custGeom>
              <a:avLst/>
              <a:gdLst>
                <a:gd name="connsiteX0" fmla="*/ 105577 w 102644"/>
                <a:gd name="connsiteY0" fmla="*/ 31262 h 87923"/>
                <a:gd name="connsiteX1" fmla="*/ 105577 w 102644"/>
                <a:gd name="connsiteY1" fmla="*/ 0 h 87923"/>
                <a:gd name="connsiteX2" fmla="*/ 0 w 102644"/>
                <a:gd name="connsiteY2" fmla="*/ 60569 h 87923"/>
                <a:gd name="connsiteX3" fmla="*/ 0 w 102644"/>
                <a:gd name="connsiteY3" fmla="*/ 91831 h 87923"/>
              </a:gdLst>
              <a:ahLst/>
              <a:cxnLst>
                <a:cxn ang="0">
                  <a:pos x="connsiteX0" y="connsiteY0"/>
                </a:cxn>
                <a:cxn ang="0">
                  <a:pos x="connsiteX1" y="connsiteY1"/>
                </a:cxn>
                <a:cxn ang="0">
                  <a:pos x="connsiteX2" y="connsiteY2"/>
                </a:cxn>
                <a:cxn ang="0">
                  <a:pos x="connsiteX3" y="connsiteY3"/>
                </a:cxn>
              </a:cxnLst>
              <a:rect l="l" t="t" r="r" b="b"/>
              <a:pathLst>
                <a:path w="102644" h="87923">
                  <a:moveTo>
                    <a:pt x="105577" y="31262"/>
                  </a:moveTo>
                  <a:lnTo>
                    <a:pt x="105577" y="0"/>
                  </a:lnTo>
                  <a:lnTo>
                    <a:pt x="0" y="60569"/>
                  </a:lnTo>
                  <a:lnTo>
                    <a:pt x="0" y="91831"/>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8" name="Freeform 697">
              <a:extLst>
                <a:ext uri="{FF2B5EF4-FFF2-40B4-BE49-F238E27FC236}">
                  <a16:creationId xmlns:a16="http://schemas.microsoft.com/office/drawing/2014/main" id="{79A21D44-43B3-FA4C-A4F0-651F48BA27B5}"/>
                </a:ext>
              </a:extLst>
            </p:cNvPr>
            <p:cNvSpPr/>
            <p:nvPr/>
          </p:nvSpPr>
          <p:spPr>
            <a:xfrm>
              <a:off x="-2486366" y="1933331"/>
              <a:ext cx="210177" cy="117231"/>
            </a:xfrm>
            <a:custGeom>
              <a:avLst/>
              <a:gdLst>
                <a:gd name="connsiteX0" fmla="*/ 0 w 210176"/>
                <a:gd name="connsiteY0" fmla="*/ 60569 h 117230"/>
                <a:gd name="connsiteX1" fmla="*/ 105577 w 210176"/>
                <a:gd name="connsiteY1" fmla="*/ 121139 h 117230"/>
                <a:gd name="connsiteX2" fmla="*/ 211154 w 210176"/>
                <a:gd name="connsiteY2" fmla="*/ 60569 h 117230"/>
                <a:gd name="connsiteX3" fmla="*/ 105577 w 210176"/>
                <a:gd name="connsiteY3" fmla="*/ 0 h 117230"/>
                <a:gd name="connsiteX4" fmla="*/ 0 w 210176"/>
                <a:gd name="connsiteY4" fmla="*/ 60569 h 117230"/>
                <a:gd name="connsiteX5" fmla="*/ 106066 w 210176"/>
                <a:gd name="connsiteY5" fmla="*/ 112346 h 117230"/>
                <a:gd name="connsiteX6" fmla="*/ 15641 w 210176"/>
                <a:gd name="connsiteY6" fmla="*/ 60569 h 117230"/>
                <a:gd name="connsiteX7" fmla="*/ 106066 w 210176"/>
                <a:gd name="connsiteY7" fmla="*/ 8792 h 117230"/>
                <a:gd name="connsiteX8" fmla="*/ 196491 w 210176"/>
                <a:gd name="connsiteY8" fmla="*/ 60569 h 117230"/>
                <a:gd name="connsiteX9" fmla="*/ 106066 w 210176"/>
                <a:gd name="connsiteY9" fmla="*/ 112346 h 11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176" h="117230">
                  <a:moveTo>
                    <a:pt x="0" y="60569"/>
                  </a:moveTo>
                  <a:lnTo>
                    <a:pt x="105577" y="121139"/>
                  </a:lnTo>
                  <a:lnTo>
                    <a:pt x="211154" y="60569"/>
                  </a:lnTo>
                  <a:lnTo>
                    <a:pt x="105577" y="0"/>
                  </a:lnTo>
                  <a:lnTo>
                    <a:pt x="0" y="60569"/>
                  </a:lnTo>
                  <a:close/>
                  <a:moveTo>
                    <a:pt x="106066" y="112346"/>
                  </a:moveTo>
                  <a:lnTo>
                    <a:pt x="15641" y="60569"/>
                  </a:lnTo>
                  <a:lnTo>
                    <a:pt x="106066" y="8792"/>
                  </a:lnTo>
                  <a:lnTo>
                    <a:pt x="196491" y="60569"/>
                  </a:lnTo>
                  <a:lnTo>
                    <a:pt x="106066" y="112346"/>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699" name="Freeform 698">
              <a:extLst>
                <a:ext uri="{FF2B5EF4-FFF2-40B4-BE49-F238E27FC236}">
                  <a16:creationId xmlns:a16="http://schemas.microsoft.com/office/drawing/2014/main" id="{73885DD9-C77D-354C-B2B3-659ADEEFFF11}"/>
                </a:ext>
              </a:extLst>
            </p:cNvPr>
            <p:cNvSpPr/>
            <p:nvPr/>
          </p:nvSpPr>
          <p:spPr>
            <a:xfrm>
              <a:off x="-3030382" y="2190262"/>
              <a:ext cx="136859" cy="78154"/>
            </a:xfrm>
            <a:custGeom>
              <a:avLst/>
              <a:gdLst>
                <a:gd name="connsiteX0" fmla="*/ 105577 w 136859"/>
                <a:gd name="connsiteY0" fmla="*/ 0 h 78153"/>
                <a:gd name="connsiteX1" fmla="*/ 105577 w 136859"/>
                <a:gd name="connsiteY1" fmla="*/ 17585 h 78153"/>
                <a:gd name="connsiteX2" fmla="*/ 0 w 136859"/>
                <a:gd name="connsiteY2" fmla="*/ 78154 h 78153"/>
                <a:gd name="connsiteX3" fmla="*/ 30793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7585"/>
                  </a:lnTo>
                  <a:lnTo>
                    <a:pt x="0" y="78154"/>
                  </a:lnTo>
                  <a:lnTo>
                    <a:pt x="30793"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0" name="Freeform 699">
              <a:extLst>
                <a:ext uri="{FF2B5EF4-FFF2-40B4-BE49-F238E27FC236}">
                  <a16:creationId xmlns:a16="http://schemas.microsoft.com/office/drawing/2014/main" id="{2BF6A38F-B2D5-F043-A292-571FBA1A8146}"/>
                </a:ext>
              </a:extLst>
            </p:cNvPr>
            <p:cNvSpPr/>
            <p:nvPr/>
          </p:nvSpPr>
          <p:spPr>
            <a:xfrm>
              <a:off x="-2891079" y="2105758"/>
              <a:ext cx="136859" cy="78154"/>
            </a:xfrm>
            <a:custGeom>
              <a:avLst/>
              <a:gdLst>
                <a:gd name="connsiteX0" fmla="*/ 105577 w 136859"/>
                <a:gd name="connsiteY0" fmla="*/ 0 h 78153"/>
                <a:gd name="connsiteX1" fmla="*/ 105577 w 136859"/>
                <a:gd name="connsiteY1" fmla="*/ 18073 h 78153"/>
                <a:gd name="connsiteX2" fmla="*/ 0 w 136859"/>
                <a:gd name="connsiteY2" fmla="*/ 78642 h 78153"/>
                <a:gd name="connsiteX3" fmla="*/ 30793 w 136859"/>
                <a:gd name="connsiteY3" fmla="*/ 78642 h 78153"/>
                <a:gd name="connsiteX4" fmla="*/ 136859 w 136859"/>
                <a:gd name="connsiteY4" fmla="*/ 18073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642"/>
                  </a:lnTo>
                  <a:lnTo>
                    <a:pt x="30793" y="78642"/>
                  </a:lnTo>
                  <a:lnTo>
                    <a:pt x="136859" y="180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1" name="Freeform 700">
              <a:extLst>
                <a:ext uri="{FF2B5EF4-FFF2-40B4-BE49-F238E27FC236}">
                  <a16:creationId xmlns:a16="http://schemas.microsoft.com/office/drawing/2014/main" id="{D73C30BC-5418-BD45-BD43-F685020EC841}"/>
                </a:ext>
              </a:extLst>
            </p:cNvPr>
            <p:cNvSpPr/>
            <p:nvPr/>
          </p:nvSpPr>
          <p:spPr>
            <a:xfrm>
              <a:off x="-2688234" y="1994388"/>
              <a:ext cx="136859" cy="78154"/>
            </a:xfrm>
            <a:custGeom>
              <a:avLst/>
              <a:gdLst>
                <a:gd name="connsiteX0" fmla="*/ 106066 w 136859"/>
                <a:gd name="connsiteY0" fmla="*/ 0 h 78153"/>
                <a:gd name="connsiteX1" fmla="*/ 106066 w 136859"/>
                <a:gd name="connsiteY1" fmla="*/ 18073 h 78153"/>
                <a:gd name="connsiteX2" fmla="*/ 0 w 136859"/>
                <a:gd name="connsiteY2" fmla="*/ 78642 h 78153"/>
                <a:gd name="connsiteX3" fmla="*/ 31282 w 136859"/>
                <a:gd name="connsiteY3" fmla="*/ 78642 h 78153"/>
                <a:gd name="connsiteX4" fmla="*/ 136859 w 136859"/>
                <a:gd name="connsiteY4" fmla="*/ 18073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6066" y="0"/>
                  </a:moveTo>
                  <a:lnTo>
                    <a:pt x="106066" y="18073"/>
                  </a:lnTo>
                  <a:lnTo>
                    <a:pt x="0" y="78642"/>
                  </a:lnTo>
                  <a:lnTo>
                    <a:pt x="31282" y="78642"/>
                  </a:lnTo>
                  <a:lnTo>
                    <a:pt x="136859" y="18073"/>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2" name="Freeform 701">
              <a:extLst>
                <a:ext uri="{FF2B5EF4-FFF2-40B4-BE49-F238E27FC236}">
                  <a16:creationId xmlns:a16="http://schemas.microsoft.com/office/drawing/2014/main" id="{46E6E3E6-5E78-1045-A398-436B5FF1F000}"/>
                </a:ext>
              </a:extLst>
            </p:cNvPr>
            <p:cNvSpPr/>
            <p:nvPr/>
          </p:nvSpPr>
          <p:spPr>
            <a:xfrm>
              <a:off x="-2549908" y="1911350"/>
              <a:ext cx="136859" cy="78154"/>
            </a:xfrm>
            <a:custGeom>
              <a:avLst/>
              <a:gdLst>
                <a:gd name="connsiteX0" fmla="*/ 105577 w 136859"/>
                <a:gd name="connsiteY0" fmla="*/ 0 h 78153"/>
                <a:gd name="connsiteX1" fmla="*/ 105577 w 136859"/>
                <a:gd name="connsiteY1" fmla="*/ 18073 h 78153"/>
                <a:gd name="connsiteX2" fmla="*/ 0 w 136859"/>
                <a:gd name="connsiteY2" fmla="*/ 78642 h 78153"/>
                <a:gd name="connsiteX3" fmla="*/ 30794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642"/>
                  </a:lnTo>
                  <a:lnTo>
                    <a:pt x="30794"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3" name="Freeform 702">
              <a:extLst>
                <a:ext uri="{FF2B5EF4-FFF2-40B4-BE49-F238E27FC236}">
                  <a16:creationId xmlns:a16="http://schemas.microsoft.com/office/drawing/2014/main" id="{71724494-F9E3-3A48-A49F-899CC6FC61BF}"/>
                </a:ext>
              </a:extLst>
            </p:cNvPr>
            <p:cNvSpPr/>
            <p:nvPr/>
          </p:nvSpPr>
          <p:spPr>
            <a:xfrm>
              <a:off x="-2859797" y="2286000"/>
              <a:ext cx="136859" cy="78154"/>
            </a:xfrm>
            <a:custGeom>
              <a:avLst/>
              <a:gdLst>
                <a:gd name="connsiteX0" fmla="*/ 106066 w 136859"/>
                <a:gd name="connsiteY0" fmla="*/ 0 h 78153"/>
                <a:gd name="connsiteX1" fmla="*/ 106066 w 136859"/>
                <a:gd name="connsiteY1" fmla="*/ 17585 h 78153"/>
                <a:gd name="connsiteX2" fmla="*/ 0 w 136859"/>
                <a:gd name="connsiteY2" fmla="*/ 78154 h 78153"/>
                <a:gd name="connsiteX3" fmla="*/ 31282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6066" y="0"/>
                  </a:moveTo>
                  <a:lnTo>
                    <a:pt x="106066" y="17585"/>
                  </a:lnTo>
                  <a:lnTo>
                    <a:pt x="0" y="78154"/>
                  </a:lnTo>
                  <a:lnTo>
                    <a:pt x="31282"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4" name="Freeform 703">
              <a:extLst>
                <a:ext uri="{FF2B5EF4-FFF2-40B4-BE49-F238E27FC236}">
                  <a16:creationId xmlns:a16="http://schemas.microsoft.com/office/drawing/2014/main" id="{961714D9-1F94-214C-AD5D-B198B1B725AF}"/>
                </a:ext>
              </a:extLst>
            </p:cNvPr>
            <p:cNvSpPr/>
            <p:nvPr/>
          </p:nvSpPr>
          <p:spPr>
            <a:xfrm>
              <a:off x="-2721471" y="2202473"/>
              <a:ext cx="136859" cy="78154"/>
            </a:xfrm>
            <a:custGeom>
              <a:avLst/>
              <a:gdLst>
                <a:gd name="connsiteX0" fmla="*/ 105577 w 136859"/>
                <a:gd name="connsiteY0" fmla="*/ 0 h 78153"/>
                <a:gd name="connsiteX1" fmla="*/ 105577 w 136859"/>
                <a:gd name="connsiteY1" fmla="*/ 18073 h 78153"/>
                <a:gd name="connsiteX2" fmla="*/ 0 w 136859"/>
                <a:gd name="connsiteY2" fmla="*/ 78154 h 78153"/>
                <a:gd name="connsiteX3" fmla="*/ 30793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154"/>
                  </a:lnTo>
                  <a:lnTo>
                    <a:pt x="30793"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5" name="Freeform 704">
              <a:extLst>
                <a:ext uri="{FF2B5EF4-FFF2-40B4-BE49-F238E27FC236}">
                  <a16:creationId xmlns:a16="http://schemas.microsoft.com/office/drawing/2014/main" id="{36FFAC68-96D8-344A-A34A-5A0A0A2D0416}"/>
                </a:ext>
              </a:extLst>
            </p:cNvPr>
            <p:cNvSpPr/>
            <p:nvPr/>
          </p:nvSpPr>
          <p:spPr>
            <a:xfrm>
              <a:off x="-2518626" y="2090615"/>
              <a:ext cx="136859" cy="78154"/>
            </a:xfrm>
            <a:custGeom>
              <a:avLst/>
              <a:gdLst>
                <a:gd name="connsiteX0" fmla="*/ 105577 w 136859"/>
                <a:gd name="connsiteY0" fmla="*/ 0 h 78153"/>
                <a:gd name="connsiteX1" fmla="*/ 105577 w 136859"/>
                <a:gd name="connsiteY1" fmla="*/ 17585 h 78153"/>
                <a:gd name="connsiteX2" fmla="*/ 0 w 136859"/>
                <a:gd name="connsiteY2" fmla="*/ 78642 h 78153"/>
                <a:gd name="connsiteX3" fmla="*/ 31282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7585"/>
                  </a:lnTo>
                  <a:lnTo>
                    <a:pt x="0" y="78642"/>
                  </a:lnTo>
                  <a:lnTo>
                    <a:pt x="31282"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6" name="Freeform 705">
              <a:extLst>
                <a:ext uri="{FF2B5EF4-FFF2-40B4-BE49-F238E27FC236}">
                  <a16:creationId xmlns:a16="http://schemas.microsoft.com/office/drawing/2014/main" id="{5A89AFA7-FC37-A24A-8EED-A1914EC6DB6E}"/>
                </a:ext>
              </a:extLst>
            </p:cNvPr>
            <p:cNvSpPr/>
            <p:nvPr/>
          </p:nvSpPr>
          <p:spPr>
            <a:xfrm>
              <a:off x="-2379811" y="2006600"/>
              <a:ext cx="136859" cy="78154"/>
            </a:xfrm>
            <a:custGeom>
              <a:avLst/>
              <a:gdLst>
                <a:gd name="connsiteX0" fmla="*/ 105577 w 136859"/>
                <a:gd name="connsiteY0" fmla="*/ 0 h 78153"/>
                <a:gd name="connsiteX1" fmla="*/ 105577 w 136859"/>
                <a:gd name="connsiteY1" fmla="*/ 18073 h 78153"/>
                <a:gd name="connsiteX2" fmla="*/ 0 w 136859"/>
                <a:gd name="connsiteY2" fmla="*/ 78642 h 78153"/>
                <a:gd name="connsiteX3" fmla="*/ 31282 w 136859"/>
                <a:gd name="connsiteY3" fmla="*/ 78154 h 78153"/>
                <a:gd name="connsiteX4" fmla="*/ 136859 w 136859"/>
                <a:gd name="connsiteY4" fmla="*/ 17585 h 7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9" h="78153">
                  <a:moveTo>
                    <a:pt x="105577" y="0"/>
                  </a:moveTo>
                  <a:lnTo>
                    <a:pt x="105577" y="18073"/>
                  </a:lnTo>
                  <a:lnTo>
                    <a:pt x="0" y="78642"/>
                  </a:lnTo>
                  <a:lnTo>
                    <a:pt x="31282" y="78154"/>
                  </a:lnTo>
                  <a:lnTo>
                    <a:pt x="136859" y="17585"/>
                  </a:lnTo>
                  <a:close/>
                </a:path>
              </a:pathLst>
            </a:custGeom>
            <a:solidFill>
              <a:srgbClr val="EAEAEA"/>
            </a:solid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7" name="Freeform 706">
              <a:extLst>
                <a:ext uri="{FF2B5EF4-FFF2-40B4-BE49-F238E27FC236}">
                  <a16:creationId xmlns:a16="http://schemas.microsoft.com/office/drawing/2014/main" id="{DA1AC9C9-41AE-484D-A7B5-CDDA7917CF1D}"/>
                </a:ext>
              </a:extLst>
            </p:cNvPr>
            <p:cNvSpPr/>
            <p:nvPr/>
          </p:nvSpPr>
          <p:spPr>
            <a:xfrm>
              <a:off x="-2011758" y="2263531"/>
              <a:ext cx="288382" cy="234462"/>
            </a:xfrm>
            <a:custGeom>
              <a:avLst/>
              <a:gdLst>
                <a:gd name="connsiteX0" fmla="*/ 96779 w 288382"/>
                <a:gd name="connsiteY0" fmla="*/ 0 h 234461"/>
                <a:gd name="connsiteX1" fmla="*/ 96779 w 288382"/>
                <a:gd name="connsiteY1" fmla="*/ 22469 h 234461"/>
                <a:gd name="connsiteX2" fmla="*/ 150545 w 288382"/>
                <a:gd name="connsiteY2" fmla="*/ 53731 h 234461"/>
                <a:gd name="connsiteX3" fmla="*/ 151034 w 288382"/>
                <a:gd name="connsiteY3" fmla="*/ 53731 h 234461"/>
                <a:gd name="connsiteX4" fmla="*/ 151034 w 288382"/>
                <a:gd name="connsiteY4" fmla="*/ 53731 h 234461"/>
                <a:gd name="connsiteX5" fmla="*/ 151034 w 288382"/>
                <a:gd name="connsiteY5" fmla="*/ 53731 h 234461"/>
                <a:gd name="connsiteX6" fmla="*/ 151034 w 288382"/>
                <a:gd name="connsiteY6" fmla="*/ 53731 h 234461"/>
                <a:gd name="connsiteX7" fmla="*/ 151034 w 288382"/>
                <a:gd name="connsiteY7" fmla="*/ 69362 h 234461"/>
                <a:gd name="connsiteX8" fmla="*/ 223374 w 288382"/>
                <a:gd name="connsiteY8" fmla="*/ 110392 h 234461"/>
                <a:gd name="connsiteX9" fmla="*/ 0 w 288382"/>
                <a:gd name="connsiteY9" fmla="*/ 238858 h 234461"/>
                <a:gd name="connsiteX10" fmla="*/ 66963 w 288382"/>
                <a:gd name="connsiteY10" fmla="*/ 238858 h 234461"/>
                <a:gd name="connsiteX11" fmla="*/ 290337 w 288382"/>
                <a:gd name="connsiteY11" fmla="*/ 110392 h 23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82" h="234461">
                  <a:moveTo>
                    <a:pt x="96779" y="0"/>
                  </a:moveTo>
                  <a:lnTo>
                    <a:pt x="96779" y="22469"/>
                  </a:lnTo>
                  <a:lnTo>
                    <a:pt x="150545" y="53731"/>
                  </a:lnTo>
                  <a:lnTo>
                    <a:pt x="151034" y="53731"/>
                  </a:lnTo>
                  <a:lnTo>
                    <a:pt x="151034" y="53731"/>
                  </a:lnTo>
                  <a:lnTo>
                    <a:pt x="151034" y="53731"/>
                  </a:lnTo>
                  <a:lnTo>
                    <a:pt x="151034" y="53731"/>
                  </a:lnTo>
                  <a:lnTo>
                    <a:pt x="151034" y="69362"/>
                  </a:lnTo>
                  <a:lnTo>
                    <a:pt x="223374" y="110392"/>
                  </a:lnTo>
                  <a:lnTo>
                    <a:pt x="0" y="238858"/>
                  </a:lnTo>
                  <a:lnTo>
                    <a:pt x="66963" y="238858"/>
                  </a:lnTo>
                  <a:lnTo>
                    <a:pt x="290337" y="110392"/>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sp>
          <p:nvSpPr>
            <p:cNvPr id="708" name="Freeform 707">
              <a:extLst>
                <a:ext uri="{FF2B5EF4-FFF2-40B4-BE49-F238E27FC236}">
                  <a16:creationId xmlns:a16="http://schemas.microsoft.com/office/drawing/2014/main" id="{8A4EE53E-2A75-5146-BA80-53B017AEBA11}"/>
                </a:ext>
              </a:extLst>
            </p:cNvPr>
            <p:cNvSpPr/>
            <p:nvPr/>
          </p:nvSpPr>
          <p:spPr>
            <a:xfrm>
              <a:off x="-3385239" y="2163885"/>
              <a:ext cx="156411" cy="122115"/>
            </a:xfrm>
            <a:custGeom>
              <a:avLst/>
              <a:gdLst>
                <a:gd name="connsiteX0" fmla="*/ 0 w 156410"/>
                <a:gd name="connsiteY0" fmla="*/ 30773 h 122115"/>
                <a:gd name="connsiteX1" fmla="*/ 0 w 156410"/>
                <a:gd name="connsiteY1" fmla="*/ 0 h 122115"/>
                <a:gd name="connsiteX2" fmla="*/ 160810 w 156410"/>
                <a:gd name="connsiteY2" fmla="*/ 89388 h 122115"/>
                <a:gd name="connsiteX3" fmla="*/ 160810 w 156410"/>
                <a:gd name="connsiteY3" fmla="*/ 122604 h 122115"/>
              </a:gdLst>
              <a:ahLst/>
              <a:cxnLst>
                <a:cxn ang="0">
                  <a:pos x="connsiteX0" y="connsiteY0"/>
                </a:cxn>
                <a:cxn ang="0">
                  <a:pos x="connsiteX1" y="connsiteY1"/>
                </a:cxn>
                <a:cxn ang="0">
                  <a:pos x="connsiteX2" y="connsiteY2"/>
                </a:cxn>
                <a:cxn ang="0">
                  <a:pos x="connsiteX3" y="connsiteY3"/>
                </a:cxn>
              </a:cxnLst>
              <a:rect l="l" t="t" r="r" b="b"/>
              <a:pathLst>
                <a:path w="156410" h="122115">
                  <a:moveTo>
                    <a:pt x="0" y="30773"/>
                  </a:moveTo>
                  <a:lnTo>
                    <a:pt x="0" y="0"/>
                  </a:lnTo>
                  <a:lnTo>
                    <a:pt x="160810" y="89388"/>
                  </a:lnTo>
                  <a:lnTo>
                    <a:pt x="160810" y="122604"/>
                  </a:lnTo>
                  <a:close/>
                </a:path>
              </a:pathLst>
            </a:custGeom>
            <a:noFill/>
            <a:ln w="7620" cap="flat">
              <a:solidFill>
                <a:schemeClr val="accent2"/>
              </a:solidFill>
              <a:prstDash val="solid"/>
              <a:miter/>
            </a:ln>
          </p:spPr>
          <p:txBody>
            <a:bodyPr rtlCol="0" anchor="ctr"/>
            <a:lstStyle/>
            <a:p>
              <a:endParaRPr lang="en-US" sz="1800">
                <a:solidFill>
                  <a:srgbClr val="000000"/>
                </a:solidFill>
                <a:latin typeface="IBM Plex Sans"/>
              </a:endParaRPr>
            </a:p>
          </p:txBody>
        </p:sp>
      </p:grpSp>
    </p:spTree>
    <p:extLst>
      <p:ext uri="{BB962C8B-B14F-4D97-AF65-F5344CB8AC3E}">
        <p14:creationId xmlns:p14="http://schemas.microsoft.com/office/powerpoint/2010/main" val="301001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10000" fill="hold" nodeType="afterEffect">
                                  <p:stCondLst>
                                    <p:cond delay="0"/>
                                  </p:stCondLst>
                                  <p:childTnLst>
                                    <p:animRot by="21600000">
                                      <p:cBhvr>
                                        <p:cTn id="6" dur="2000" fill="hold"/>
                                        <p:tgtEl>
                                          <p:spTgt spid="45"/>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repeatCount="10000" fill="hold" nodeType="clickEffect">
                                  <p:stCondLst>
                                    <p:cond delay="0"/>
                                  </p:stCondLst>
                                  <p:childTnLst>
                                    <p:animRot by="21600000">
                                      <p:cBhvr>
                                        <p:cTn id="10" dur="2000" fill="hold"/>
                                        <p:tgtEl>
                                          <p:spTgt spid="2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8" presetClass="emph" presetSubtype="0" repeatCount="10000" fill="hold" grpId="0" nodeType="clickEffect">
                                  <p:stCondLst>
                                    <p:cond delay="0"/>
                                  </p:stCondLst>
                                  <p:childTnLst>
                                    <p:animRot by="21600000">
                                      <p:cBhvr>
                                        <p:cTn id="14" dur="2000" fill="hold"/>
                                        <p:tgtEl>
                                          <p:spTgt spid="66"/>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6" presetClass="emph" presetSubtype="0" repeatCount="10000" fill="hold" nodeType="clickEffect">
                                  <p:stCondLst>
                                    <p:cond delay="0"/>
                                  </p:stCondLst>
                                  <p:childTnLst>
                                    <p:animScale>
                                      <p:cBhvr>
                                        <p:cTn id="18" dur="2000" fill="hold"/>
                                        <p:tgtEl>
                                          <p:spTgt spid="8"/>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32" presetClass="emph" presetSubtype="0" repeatCount="10000" fill="hold" nodeType="clickEffect">
                                  <p:stCondLst>
                                    <p:cond delay="0"/>
                                  </p:stCondLst>
                                  <p:childTnLst>
                                    <p:animRot by="120000">
                                      <p:cBhvr>
                                        <p:cTn id="22" dur="100" fill="hold">
                                          <p:stCondLst>
                                            <p:cond delay="0"/>
                                          </p:stCondLst>
                                        </p:cTn>
                                        <p:tgtEl>
                                          <p:spTgt spid="31"/>
                                        </p:tgtEl>
                                        <p:attrNameLst>
                                          <p:attrName>r</p:attrName>
                                        </p:attrNameLst>
                                      </p:cBhvr>
                                    </p:animRot>
                                    <p:animRot by="-240000">
                                      <p:cBhvr>
                                        <p:cTn id="23" dur="200" fill="hold">
                                          <p:stCondLst>
                                            <p:cond delay="200"/>
                                          </p:stCondLst>
                                        </p:cTn>
                                        <p:tgtEl>
                                          <p:spTgt spid="31"/>
                                        </p:tgtEl>
                                        <p:attrNameLst>
                                          <p:attrName>r</p:attrName>
                                        </p:attrNameLst>
                                      </p:cBhvr>
                                    </p:animRot>
                                    <p:animRot by="240000">
                                      <p:cBhvr>
                                        <p:cTn id="24" dur="200" fill="hold">
                                          <p:stCondLst>
                                            <p:cond delay="400"/>
                                          </p:stCondLst>
                                        </p:cTn>
                                        <p:tgtEl>
                                          <p:spTgt spid="31"/>
                                        </p:tgtEl>
                                        <p:attrNameLst>
                                          <p:attrName>r</p:attrName>
                                        </p:attrNameLst>
                                      </p:cBhvr>
                                    </p:animRot>
                                    <p:animRot by="-240000">
                                      <p:cBhvr>
                                        <p:cTn id="25" dur="200" fill="hold">
                                          <p:stCondLst>
                                            <p:cond delay="600"/>
                                          </p:stCondLst>
                                        </p:cTn>
                                        <p:tgtEl>
                                          <p:spTgt spid="31"/>
                                        </p:tgtEl>
                                        <p:attrNameLst>
                                          <p:attrName>r</p:attrName>
                                        </p:attrNameLst>
                                      </p:cBhvr>
                                    </p:animRot>
                                    <p:animRot by="120000">
                                      <p:cBhvr>
                                        <p:cTn id="26" dur="200" fill="hold">
                                          <p:stCondLst>
                                            <p:cond delay="800"/>
                                          </p:stCondLst>
                                        </p:cTn>
                                        <p:tgtEl>
                                          <p:spTgt spid="31"/>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26" presetClass="emph" presetSubtype="0" repeatCount="2000" fill="hold" nodeType="clickEffect">
                                  <p:stCondLst>
                                    <p:cond delay="0"/>
                                  </p:stCondLst>
                                  <p:childTnLst>
                                    <p:animEffect transition="out" filter="fade">
                                      <p:cBhvr>
                                        <p:cTn id="30" dur="5000" tmFilter="0, 0; .2, .5; .8, .5; 1, 0"/>
                                        <p:tgtEl>
                                          <p:spTgt spid="71"/>
                                        </p:tgtEl>
                                      </p:cBhvr>
                                    </p:animEffect>
                                    <p:animScale>
                                      <p:cBhvr>
                                        <p:cTn id="31" dur="2500" autoRev="1" fill="hold"/>
                                        <p:tgtEl>
                                          <p:spTgt spid="7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BC7FA2-AFF6-6A46-B939-1709AF84C3F9}"/>
              </a:ext>
            </a:extLst>
          </p:cNvPr>
          <p:cNvSpPr>
            <a:spLocks noGrp="1"/>
          </p:cNvSpPr>
          <p:nvPr>
            <p:ph idx="1"/>
          </p:nvPr>
        </p:nvSpPr>
        <p:spPr/>
        <p:txBody>
          <a:bodyPr/>
          <a:lstStyle/>
          <a:p>
            <a:pPr marL="285750" indent="-285750">
              <a:buFont typeface="Arial" panose="020B0604020202020204" pitchFamily="34" charset="0"/>
              <a:buChar char="•"/>
            </a:pPr>
            <a:r>
              <a:rPr lang="en-US" dirty="0">
                <a:solidFill>
                  <a:schemeClr val="tx1"/>
                </a:solidFill>
              </a:rPr>
              <a:t>Industry need and trends </a:t>
            </a:r>
          </a:p>
          <a:p>
            <a:pPr marL="285750" indent="-285750">
              <a:buFont typeface="Arial" panose="020B0604020202020204" pitchFamily="34" charset="0"/>
              <a:buChar char="•"/>
            </a:pPr>
            <a:r>
              <a:rPr lang="en-US" dirty="0">
                <a:solidFill>
                  <a:schemeClr val="tx1"/>
                </a:solidFill>
              </a:rPr>
              <a:t>Introducing the Maximo Application Suite </a:t>
            </a:r>
          </a:p>
          <a:p>
            <a:pPr marL="285750" indent="-285750">
              <a:buFont typeface="Arial" panose="020B0604020202020204" pitchFamily="34" charset="0"/>
              <a:buChar char="•"/>
            </a:pPr>
            <a:r>
              <a:rPr lang="en-US" b="1" dirty="0">
                <a:solidFill>
                  <a:schemeClr val="tx1"/>
                </a:solidFill>
              </a:rPr>
              <a:t>Value Proposition </a:t>
            </a:r>
            <a:r>
              <a:rPr kumimoji="0" lang="en-AU" sz="1400" b="1" i="0" u="none" strike="noStrike" kern="1200" cap="none" spc="0" normalizeH="0" baseline="0" noProof="0" dirty="0">
                <a:ln>
                  <a:noFill/>
                </a:ln>
                <a:solidFill>
                  <a:schemeClr val="tx1"/>
                </a:solidFill>
                <a:effectLst/>
                <a:uLnTx/>
                <a:uFillTx/>
                <a:latin typeface="IBM Plex Sans"/>
                <a:ea typeface="+mn-ea"/>
                <a:cs typeface="Arial"/>
              </a:rPr>
              <a:t>– IBM Maximo Application Suite (MAS) Overview and Deployment Options</a:t>
            </a:r>
            <a:endParaRPr lang="en-US" b="1" dirty="0">
              <a:solidFill>
                <a:schemeClr val="tx1"/>
              </a:solidFill>
            </a:endParaRPr>
          </a:p>
          <a:p>
            <a:pPr marL="285750" indent="-285750">
              <a:buFont typeface="Arial" panose="020B0604020202020204" pitchFamily="34" charset="0"/>
              <a:buChar char="•"/>
            </a:pPr>
            <a:r>
              <a:rPr lang="en-US" dirty="0">
                <a:solidFill>
                  <a:schemeClr val="tx1"/>
                </a:solidFill>
              </a:rPr>
              <a:t>How to Solution MAS </a:t>
            </a:r>
            <a:r>
              <a:rPr kumimoji="0" lang="en-AU" sz="1400" b="0" i="0" u="none" strike="noStrike" kern="1200" cap="none" spc="0" normalizeH="0" baseline="0" noProof="0" dirty="0">
                <a:ln>
                  <a:noFill/>
                </a:ln>
                <a:solidFill>
                  <a:schemeClr val="tx1"/>
                </a:solidFill>
                <a:effectLst/>
                <a:uLnTx/>
                <a:uFillTx/>
                <a:latin typeface="IBM Plex Sans"/>
                <a:ea typeface="+mn-ea"/>
                <a:cs typeface="Arial"/>
              </a:rPr>
              <a:t>– Details of various aspects to consider when solutioning MAS</a:t>
            </a:r>
            <a:endParaRPr lang="en-US" dirty="0">
              <a:solidFill>
                <a:schemeClr val="tx1"/>
              </a:solidFill>
            </a:endParaRPr>
          </a:p>
          <a:p>
            <a:pPr marL="285750" indent="-285750">
              <a:buFont typeface="Arial" panose="020B0604020202020204" pitchFamily="34" charset="0"/>
              <a:buChar char="•"/>
            </a:pPr>
            <a:r>
              <a:rPr lang="en-US" dirty="0">
                <a:solidFill>
                  <a:schemeClr val="tx1"/>
                </a:solidFill>
              </a:rPr>
              <a:t>Suite commercial aspects</a:t>
            </a:r>
          </a:p>
          <a:p>
            <a:pPr marL="285750" indent="-285750">
              <a:buFont typeface="Arial" panose="020B0604020202020204" pitchFamily="34" charset="0"/>
              <a:buChar char="•"/>
            </a:pPr>
            <a:r>
              <a:rPr lang="en-US" dirty="0">
                <a:solidFill>
                  <a:schemeClr val="tx1"/>
                </a:solidFill>
              </a:rPr>
              <a:t>Demo: MAS Setup -- Watch it in action </a:t>
            </a:r>
          </a:p>
        </p:txBody>
      </p:sp>
      <p:sp>
        <p:nvSpPr>
          <p:cNvPr id="3" name="Title 2">
            <a:extLst>
              <a:ext uri="{FF2B5EF4-FFF2-40B4-BE49-F238E27FC236}">
                <a16:creationId xmlns:a16="http://schemas.microsoft.com/office/drawing/2014/main" id="{E83F21D9-9246-8541-948B-A9A5981D7EF7}"/>
              </a:ext>
            </a:extLst>
          </p:cNvPr>
          <p:cNvSpPr>
            <a:spLocks noGrp="1"/>
          </p:cNvSpPr>
          <p:nvPr>
            <p:ph type="title"/>
          </p:nvPr>
        </p:nvSpPr>
        <p:spPr>
          <a:xfrm>
            <a:off x="228601" y="173736"/>
            <a:ext cx="6825342" cy="914400"/>
          </a:xfrm>
        </p:spPr>
        <p:txBody>
          <a:bodyPr/>
          <a:lstStyle/>
          <a:p>
            <a:r>
              <a:rPr lang="en-US" dirty="0">
                <a:solidFill>
                  <a:schemeClr val="tx1"/>
                </a:solidFill>
              </a:rPr>
              <a:t>Outline</a:t>
            </a:r>
          </a:p>
        </p:txBody>
      </p:sp>
      <p:sp>
        <p:nvSpPr>
          <p:cNvPr id="4" name="Footer Placeholder 3">
            <a:extLst>
              <a:ext uri="{FF2B5EF4-FFF2-40B4-BE49-F238E27FC236}">
                <a16:creationId xmlns:a16="http://schemas.microsoft.com/office/drawing/2014/main" id="{DE113099-423F-AB41-BB88-0F9FCD823031}"/>
              </a:ext>
            </a:extLst>
          </p:cNvPr>
          <p:cNvSpPr>
            <a:spLocks noGrp="1"/>
          </p:cNvSpPr>
          <p:nvPr>
            <p:ph type="ftr" sz="quarter" idx="3"/>
          </p:nvPr>
        </p:nvSpPr>
        <p:spPr/>
        <p:txBody>
          <a:bodyPr/>
          <a:lstStyle/>
          <a:p>
            <a:r>
              <a:rPr lang="de-DE" dirty="0"/>
              <a:t>IBM Watson IoT / © 2020 IBM Corporation</a:t>
            </a:r>
            <a:endParaRPr lang="en-US" dirty="0"/>
          </a:p>
        </p:txBody>
      </p:sp>
    </p:spTree>
    <p:extLst>
      <p:ext uri="{BB962C8B-B14F-4D97-AF65-F5344CB8AC3E}">
        <p14:creationId xmlns:p14="http://schemas.microsoft.com/office/powerpoint/2010/main" val="864767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a:extLst>
              <a:ext uri="{FF2B5EF4-FFF2-40B4-BE49-F238E27FC236}">
                <a16:creationId xmlns:a16="http://schemas.microsoft.com/office/drawing/2014/main" id="{E8F73B87-D1EC-C048-9B08-D292FDA14A21}"/>
              </a:ext>
            </a:extLst>
          </p:cNvPr>
          <p:cNvSpPr/>
          <p:nvPr/>
        </p:nvSpPr>
        <p:spPr>
          <a:xfrm>
            <a:off x="3049036" y="984935"/>
            <a:ext cx="3049037" cy="4152149"/>
          </a:xfrm>
          <a:prstGeom prst="rect">
            <a:avLst/>
          </a:prstGeom>
          <a:solidFill>
            <a:srgbClr val="0164FF"/>
          </a:solidFill>
          <a:ln w="12700">
            <a:miter lim="400000"/>
          </a:ln>
        </p:spPr>
        <p:txBody>
          <a:bodyPr lIns="34289" rIns="34289" anchor="ct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FFFFFF"/>
              </a:solidFill>
              <a:effectLst/>
              <a:uLnTx/>
              <a:uFillTx/>
              <a:latin typeface="Calibri"/>
              <a:ea typeface="+mn-ea"/>
              <a:cs typeface="Calibri"/>
              <a:sym typeface="Calibri"/>
            </a:endParaRPr>
          </a:p>
        </p:txBody>
      </p:sp>
      <p:sp>
        <p:nvSpPr>
          <p:cNvPr id="145" name="Rectangle">
            <a:extLst>
              <a:ext uri="{FF2B5EF4-FFF2-40B4-BE49-F238E27FC236}">
                <a16:creationId xmlns:a16="http://schemas.microsoft.com/office/drawing/2014/main" id="{ACEDF816-18D7-2044-ADDC-38B7DEB07BAB}"/>
              </a:ext>
            </a:extLst>
          </p:cNvPr>
          <p:cNvSpPr/>
          <p:nvPr/>
        </p:nvSpPr>
        <p:spPr>
          <a:xfrm>
            <a:off x="6094966" y="984935"/>
            <a:ext cx="3041015" cy="4152149"/>
          </a:xfrm>
          <a:prstGeom prst="rect">
            <a:avLst/>
          </a:prstGeom>
          <a:solidFill>
            <a:srgbClr val="003BCA"/>
          </a:solidFill>
          <a:ln w="12700">
            <a:miter lim="400000"/>
          </a:ln>
        </p:spPr>
        <p:txBody>
          <a:bodyPr lIns="34289" rIns="34289" anchor="ct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sz="1350" b="0" i="0" u="none" strike="noStrike" kern="0" cap="none" spc="0" normalizeH="0" baseline="0" noProof="0" dirty="0">
              <a:ln>
                <a:noFill/>
              </a:ln>
              <a:solidFill>
                <a:srgbClr val="FFFFFF"/>
              </a:solidFill>
              <a:effectLst/>
              <a:uLnTx/>
              <a:uFillTx/>
              <a:latin typeface="Calibri"/>
              <a:ea typeface="+mn-ea"/>
              <a:cs typeface="Calibri"/>
              <a:sym typeface="Calibri"/>
            </a:endParaRPr>
          </a:p>
        </p:txBody>
      </p:sp>
      <p:sp>
        <p:nvSpPr>
          <p:cNvPr id="12" name="Title 3">
            <a:extLst>
              <a:ext uri="{FF2B5EF4-FFF2-40B4-BE49-F238E27FC236}">
                <a16:creationId xmlns:a16="http://schemas.microsoft.com/office/drawing/2014/main" id="{6142A245-9D99-964B-83FA-A185207B9110}"/>
              </a:ext>
            </a:extLst>
          </p:cNvPr>
          <p:cNvSpPr>
            <a:spLocks noGrp="1"/>
          </p:cNvSpPr>
          <p:nvPr>
            <p:ph type="title"/>
          </p:nvPr>
        </p:nvSpPr>
        <p:spPr>
          <a:xfrm>
            <a:off x="-1" y="-1"/>
            <a:ext cx="9012195" cy="1162051"/>
          </a:xfrm>
          <a:noFill/>
        </p:spPr>
        <p:txBody>
          <a:bodyPr/>
          <a:lstStyle/>
          <a:p>
            <a:pPr>
              <a:lnSpc>
                <a:spcPct val="100000"/>
              </a:lnSpc>
            </a:pPr>
            <a:r>
              <a:rPr lang="en-US" sz="2400" dirty="0">
                <a:solidFill>
                  <a:schemeClr val="tx1"/>
                </a:solidFill>
                <a:latin typeface="IBM Plex Sans" panose="020B0503050000000000" pitchFamily="34" charset="77"/>
              </a:rPr>
              <a:t>Built to scale your digital transformation journey</a:t>
            </a:r>
            <a:endParaRPr lang="en-US" sz="2400" dirty="0">
              <a:solidFill>
                <a:schemeClr val="tx1"/>
              </a:solidFill>
            </a:endParaRPr>
          </a:p>
        </p:txBody>
      </p:sp>
      <p:sp>
        <p:nvSpPr>
          <p:cNvPr id="54" name="TextBox 53">
            <a:extLst>
              <a:ext uri="{FF2B5EF4-FFF2-40B4-BE49-F238E27FC236}">
                <a16:creationId xmlns:a16="http://schemas.microsoft.com/office/drawing/2014/main" id="{4E2CC463-5070-A74A-A949-B26FF9352813}"/>
              </a:ext>
            </a:extLst>
          </p:cNvPr>
          <p:cNvSpPr txBox="1"/>
          <p:nvPr/>
        </p:nvSpPr>
        <p:spPr>
          <a:xfrm>
            <a:off x="6276350" y="2884795"/>
            <a:ext cx="2066532"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rPr>
              <a:t>Multi-Cloud Deployment</a:t>
            </a:r>
          </a:p>
        </p:txBody>
      </p:sp>
      <p:sp>
        <p:nvSpPr>
          <p:cNvPr id="58" name="TextBox 57">
            <a:extLst>
              <a:ext uri="{FF2B5EF4-FFF2-40B4-BE49-F238E27FC236}">
                <a16:creationId xmlns:a16="http://schemas.microsoft.com/office/drawing/2014/main" id="{33A90164-6B28-1949-82F1-6057BD0D7FC2}"/>
              </a:ext>
            </a:extLst>
          </p:cNvPr>
          <p:cNvSpPr txBox="1"/>
          <p:nvPr/>
        </p:nvSpPr>
        <p:spPr>
          <a:xfrm>
            <a:off x="3194498" y="2865903"/>
            <a:ext cx="1853418"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rPr>
              <a:t>Simplified Licensing</a:t>
            </a:r>
          </a:p>
        </p:txBody>
      </p:sp>
      <p:sp>
        <p:nvSpPr>
          <p:cNvPr id="34" name="Footer Placeholder 1">
            <a:extLst>
              <a:ext uri="{FF2B5EF4-FFF2-40B4-BE49-F238E27FC236}">
                <a16:creationId xmlns:a16="http://schemas.microsoft.com/office/drawing/2014/main" id="{E06FC0BA-C6A7-DF46-9173-854254F9C92B}"/>
              </a:ext>
            </a:extLst>
          </p:cNvPr>
          <p:cNvSpPr>
            <a:spLocks noGrp="1"/>
          </p:cNvSpPr>
          <p:nvPr>
            <p:ph type="ftr" sz="quarter" idx="4294967295"/>
          </p:nvPr>
        </p:nvSpPr>
        <p:spPr>
          <a:xfrm>
            <a:off x="228600" y="4828032"/>
            <a:ext cx="6400800" cy="137160"/>
          </a:xfrm>
          <a:prstGeom prst="rect">
            <a:avLst/>
          </a:prstGeom>
        </p:spPr>
        <p:txBody>
          <a:bodyPr vert="horz" lIns="0" tIns="0" rIns="0" bIns="0"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EAEAEA"/>
                </a:solidFill>
                <a:effectLst/>
                <a:uLnTx/>
                <a:uFillTx/>
                <a:latin typeface="IBM Plex Sans"/>
                <a:ea typeface="Arial" charset="0"/>
                <a:cs typeface="Arial" charset="0"/>
              </a:rPr>
              <a:t>IBM Maximo / © 2019 IBM Corporation</a:t>
            </a:r>
          </a:p>
        </p:txBody>
      </p:sp>
      <p:sp>
        <p:nvSpPr>
          <p:cNvPr id="35" name="Rectangle">
            <a:extLst>
              <a:ext uri="{FF2B5EF4-FFF2-40B4-BE49-F238E27FC236}">
                <a16:creationId xmlns:a16="http://schemas.microsoft.com/office/drawing/2014/main" id="{FA777B66-5F62-CA44-A965-3955B3D83FD1}"/>
              </a:ext>
            </a:extLst>
          </p:cNvPr>
          <p:cNvSpPr/>
          <p:nvPr/>
        </p:nvSpPr>
        <p:spPr>
          <a:xfrm>
            <a:off x="-1" y="984935"/>
            <a:ext cx="3049037" cy="4152149"/>
          </a:xfrm>
          <a:prstGeom prst="rect">
            <a:avLst/>
          </a:prstGeom>
          <a:solidFill>
            <a:srgbClr val="69A6FF"/>
          </a:solidFill>
          <a:ln w="12700">
            <a:miter lim="400000"/>
          </a:ln>
        </p:spPr>
        <p:txBody>
          <a:bodyPr lIns="34289" rIns="34289" anchor="ct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sz="1350" b="0" i="0" u="none" strike="noStrike" kern="0" cap="none" spc="0" normalizeH="0" baseline="0" noProof="0">
              <a:ln>
                <a:noFill/>
              </a:ln>
              <a:solidFill>
                <a:srgbClr val="FFFFFF"/>
              </a:solidFill>
              <a:effectLst/>
              <a:uLnTx/>
              <a:uFillTx/>
              <a:latin typeface="Calibri"/>
              <a:ea typeface="+mn-ea"/>
              <a:cs typeface="Calibri"/>
              <a:sym typeface="Calibri"/>
            </a:endParaRPr>
          </a:p>
        </p:txBody>
      </p:sp>
      <p:sp>
        <p:nvSpPr>
          <p:cNvPr id="39" name="TextBox 38">
            <a:extLst>
              <a:ext uri="{FF2B5EF4-FFF2-40B4-BE49-F238E27FC236}">
                <a16:creationId xmlns:a16="http://schemas.microsoft.com/office/drawing/2014/main" id="{1FE03338-DB5E-9A41-B05D-B3ED3B61BBC8}"/>
              </a:ext>
            </a:extLst>
          </p:cNvPr>
          <p:cNvSpPr txBox="1"/>
          <p:nvPr/>
        </p:nvSpPr>
        <p:spPr>
          <a:xfrm>
            <a:off x="178412" y="2929277"/>
            <a:ext cx="2077525"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rPr>
              <a:t>Integrated Solution</a:t>
            </a:r>
          </a:p>
        </p:txBody>
      </p:sp>
      <p:grpSp>
        <p:nvGrpSpPr>
          <p:cNvPr id="32" name="Group 53">
            <a:extLst>
              <a:ext uri="{FF2B5EF4-FFF2-40B4-BE49-F238E27FC236}">
                <a16:creationId xmlns:a16="http://schemas.microsoft.com/office/drawing/2014/main" id="{E01F9E40-7506-6642-8B45-E1DB8E3773F7}"/>
              </a:ext>
            </a:extLst>
          </p:cNvPr>
          <p:cNvGrpSpPr>
            <a:grpSpLocks noChangeAspect="1"/>
          </p:cNvGrpSpPr>
          <p:nvPr/>
        </p:nvGrpSpPr>
        <p:grpSpPr bwMode="auto">
          <a:xfrm>
            <a:off x="148639" y="2034775"/>
            <a:ext cx="652479" cy="643158"/>
            <a:chOff x="10032" y="3577"/>
            <a:chExt cx="1470" cy="1449"/>
          </a:xfrm>
          <a:solidFill>
            <a:schemeClr val="bg2"/>
          </a:solidFill>
        </p:grpSpPr>
        <p:sp>
          <p:nvSpPr>
            <p:cNvPr id="41" name="Freeform 54">
              <a:extLst>
                <a:ext uri="{FF2B5EF4-FFF2-40B4-BE49-F238E27FC236}">
                  <a16:creationId xmlns:a16="http://schemas.microsoft.com/office/drawing/2014/main" id="{31B5564D-1CA5-4E4E-A12D-EC867FB011DD}"/>
                </a:ext>
              </a:extLst>
            </p:cNvPr>
            <p:cNvSpPr>
              <a:spLocks/>
            </p:cNvSpPr>
            <p:nvPr/>
          </p:nvSpPr>
          <p:spPr bwMode="auto">
            <a:xfrm>
              <a:off x="10133" y="3822"/>
              <a:ext cx="108" cy="172"/>
            </a:xfrm>
            <a:custGeom>
              <a:avLst/>
              <a:gdLst>
                <a:gd name="T0" fmla="*/ 0 w 57"/>
                <a:gd name="T1" fmla="*/ 75 h 91"/>
                <a:gd name="T2" fmla="*/ 16 w 57"/>
                <a:gd name="T3" fmla="*/ 91 h 91"/>
                <a:gd name="T4" fmla="*/ 54 w 57"/>
                <a:gd name="T5" fmla="*/ 53 h 91"/>
                <a:gd name="T6" fmla="*/ 57 w 57"/>
                <a:gd name="T7" fmla="*/ 46 h 91"/>
                <a:gd name="T8" fmla="*/ 54 w 57"/>
                <a:gd name="T9" fmla="*/ 38 h 91"/>
                <a:gd name="T10" fmla="*/ 16 w 57"/>
                <a:gd name="T11" fmla="*/ 0 h 91"/>
                <a:gd name="T12" fmla="*/ 0 w 57"/>
                <a:gd name="T13" fmla="*/ 15 h 91"/>
                <a:gd name="T14" fmla="*/ 30 w 57"/>
                <a:gd name="T15" fmla="*/ 45 h 91"/>
                <a:gd name="T16" fmla="*/ 0 w 57"/>
                <a:gd name="T17" fmla="*/ 7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91">
                  <a:moveTo>
                    <a:pt x="0" y="75"/>
                  </a:moveTo>
                  <a:cubicBezTo>
                    <a:pt x="16" y="91"/>
                    <a:pt x="16" y="91"/>
                    <a:pt x="16" y="91"/>
                  </a:cubicBezTo>
                  <a:cubicBezTo>
                    <a:pt x="54" y="53"/>
                    <a:pt x="54" y="53"/>
                    <a:pt x="54" y="53"/>
                  </a:cubicBezTo>
                  <a:cubicBezTo>
                    <a:pt x="56" y="51"/>
                    <a:pt x="57" y="49"/>
                    <a:pt x="57" y="46"/>
                  </a:cubicBezTo>
                  <a:cubicBezTo>
                    <a:pt x="57" y="43"/>
                    <a:pt x="56" y="40"/>
                    <a:pt x="54" y="38"/>
                  </a:cubicBezTo>
                  <a:cubicBezTo>
                    <a:pt x="16" y="0"/>
                    <a:pt x="16" y="0"/>
                    <a:pt x="16" y="0"/>
                  </a:cubicBezTo>
                  <a:cubicBezTo>
                    <a:pt x="0" y="15"/>
                    <a:pt x="0" y="15"/>
                    <a:pt x="0" y="15"/>
                  </a:cubicBezTo>
                  <a:cubicBezTo>
                    <a:pt x="30" y="45"/>
                    <a:pt x="30" y="45"/>
                    <a:pt x="30" y="45"/>
                  </a:cubicBez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2" name="Oval 55">
              <a:extLst>
                <a:ext uri="{FF2B5EF4-FFF2-40B4-BE49-F238E27FC236}">
                  <a16:creationId xmlns:a16="http://schemas.microsoft.com/office/drawing/2014/main" id="{D831828C-C391-BB49-9BE4-540D7FA0818D}"/>
                </a:ext>
              </a:extLst>
            </p:cNvPr>
            <p:cNvSpPr>
              <a:spLocks noChangeArrowheads="1"/>
            </p:cNvSpPr>
            <p:nvPr/>
          </p:nvSpPr>
          <p:spPr bwMode="auto">
            <a:xfrm>
              <a:off x="10123" y="3645"/>
              <a:ext cx="48"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3" name="Oval 56">
              <a:extLst>
                <a:ext uri="{FF2B5EF4-FFF2-40B4-BE49-F238E27FC236}">
                  <a16:creationId xmlns:a16="http://schemas.microsoft.com/office/drawing/2014/main" id="{FC9B619D-41EF-5B48-B7F0-61ADED73B751}"/>
                </a:ext>
              </a:extLst>
            </p:cNvPr>
            <p:cNvSpPr>
              <a:spLocks noChangeArrowheads="1"/>
            </p:cNvSpPr>
            <p:nvPr/>
          </p:nvSpPr>
          <p:spPr bwMode="auto">
            <a:xfrm>
              <a:off x="10315" y="3645"/>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4" name="Oval 57">
              <a:extLst>
                <a:ext uri="{FF2B5EF4-FFF2-40B4-BE49-F238E27FC236}">
                  <a16:creationId xmlns:a16="http://schemas.microsoft.com/office/drawing/2014/main" id="{C447D349-39A6-2C4E-BAC3-3CD0EB9C38D9}"/>
                </a:ext>
              </a:extLst>
            </p:cNvPr>
            <p:cNvSpPr>
              <a:spLocks noChangeArrowheads="1"/>
            </p:cNvSpPr>
            <p:nvPr/>
          </p:nvSpPr>
          <p:spPr bwMode="auto">
            <a:xfrm>
              <a:off x="10220" y="4692"/>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52" name="Oval 58">
              <a:extLst>
                <a:ext uri="{FF2B5EF4-FFF2-40B4-BE49-F238E27FC236}">
                  <a16:creationId xmlns:a16="http://schemas.microsoft.com/office/drawing/2014/main" id="{3A54A6DE-25AE-994D-B557-4C3D0D2B8F6C}"/>
                </a:ext>
              </a:extLst>
            </p:cNvPr>
            <p:cNvSpPr>
              <a:spLocks noChangeArrowheads="1"/>
            </p:cNvSpPr>
            <p:nvPr/>
          </p:nvSpPr>
          <p:spPr bwMode="auto">
            <a:xfrm>
              <a:off x="10220" y="3645"/>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56" name="Oval 59">
              <a:extLst>
                <a:ext uri="{FF2B5EF4-FFF2-40B4-BE49-F238E27FC236}">
                  <a16:creationId xmlns:a16="http://schemas.microsoft.com/office/drawing/2014/main" id="{F5EF1AD0-C5AB-8C46-B737-4B286089838E}"/>
                </a:ext>
              </a:extLst>
            </p:cNvPr>
            <p:cNvSpPr>
              <a:spLocks noChangeArrowheads="1"/>
            </p:cNvSpPr>
            <p:nvPr/>
          </p:nvSpPr>
          <p:spPr bwMode="auto">
            <a:xfrm>
              <a:off x="10933" y="3835"/>
              <a:ext cx="48" cy="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57" name="Oval 60">
              <a:extLst>
                <a:ext uri="{FF2B5EF4-FFF2-40B4-BE49-F238E27FC236}">
                  <a16:creationId xmlns:a16="http://schemas.microsoft.com/office/drawing/2014/main" id="{32B5343D-D3BC-A742-8FEC-FC1ABB38F33C}"/>
                </a:ext>
              </a:extLst>
            </p:cNvPr>
            <p:cNvSpPr>
              <a:spLocks noChangeArrowheads="1"/>
            </p:cNvSpPr>
            <p:nvPr/>
          </p:nvSpPr>
          <p:spPr bwMode="auto">
            <a:xfrm>
              <a:off x="10838" y="3835"/>
              <a:ext cx="48" cy="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59" name="Oval 61">
              <a:extLst>
                <a:ext uri="{FF2B5EF4-FFF2-40B4-BE49-F238E27FC236}">
                  <a16:creationId xmlns:a16="http://schemas.microsoft.com/office/drawing/2014/main" id="{E332D0C3-6D9E-B74D-94AC-F06C61426948}"/>
                </a:ext>
              </a:extLst>
            </p:cNvPr>
            <p:cNvSpPr>
              <a:spLocks noChangeArrowheads="1"/>
            </p:cNvSpPr>
            <p:nvPr/>
          </p:nvSpPr>
          <p:spPr bwMode="auto">
            <a:xfrm>
              <a:off x="11028" y="3835"/>
              <a:ext cx="47" cy="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0" name="Rectangle 62">
              <a:extLst>
                <a:ext uri="{FF2B5EF4-FFF2-40B4-BE49-F238E27FC236}">
                  <a16:creationId xmlns:a16="http://schemas.microsoft.com/office/drawing/2014/main" id="{CA664E38-B1B0-9D47-B29E-D6DF5F87DEE6}"/>
                </a:ext>
              </a:extLst>
            </p:cNvPr>
            <p:cNvSpPr>
              <a:spLocks noChangeArrowheads="1"/>
            </p:cNvSpPr>
            <p:nvPr/>
          </p:nvSpPr>
          <p:spPr bwMode="auto">
            <a:xfrm>
              <a:off x="10863" y="4195"/>
              <a:ext cx="190"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1" name="Freeform 63">
              <a:extLst>
                <a:ext uri="{FF2B5EF4-FFF2-40B4-BE49-F238E27FC236}">
                  <a16:creationId xmlns:a16="http://schemas.microsoft.com/office/drawing/2014/main" id="{062C7775-29DC-5E4D-866D-18A77CFFFC60}"/>
                </a:ext>
              </a:extLst>
            </p:cNvPr>
            <p:cNvSpPr>
              <a:spLocks noEditPoints="1"/>
            </p:cNvSpPr>
            <p:nvPr/>
          </p:nvSpPr>
          <p:spPr bwMode="auto">
            <a:xfrm>
              <a:off x="10413" y="3767"/>
              <a:ext cx="1089" cy="1259"/>
            </a:xfrm>
            <a:custGeom>
              <a:avLst/>
              <a:gdLst>
                <a:gd name="T0" fmla="*/ 563 w 574"/>
                <a:gd name="T1" fmla="*/ 0 h 664"/>
                <a:gd name="T2" fmla="*/ 186 w 574"/>
                <a:gd name="T3" fmla="*/ 0 h 664"/>
                <a:gd name="T4" fmla="*/ 175 w 574"/>
                <a:gd name="T5" fmla="*/ 11 h 664"/>
                <a:gd name="T6" fmla="*/ 175 w 574"/>
                <a:gd name="T7" fmla="*/ 277 h 664"/>
                <a:gd name="T8" fmla="*/ 74 w 574"/>
                <a:gd name="T9" fmla="*/ 388 h 664"/>
                <a:gd name="T10" fmla="*/ 118 w 574"/>
                <a:gd name="T11" fmla="*/ 477 h 664"/>
                <a:gd name="T12" fmla="*/ 0 w 574"/>
                <a:gd name="T13" fmla="*/ 651 h 664"/>
                <a:gd name="T14" fmla="*/ 0 w 574"/>
                <a:gd name="T15" fmla="*/ 664 h 664"/>
                <a:gd name="T16" fmla="*/ 22 w 574"/>
                <a:gd name="T17" fmla="*/ 664 h 664"/>
                <a:gd name="T18" fmla="*/ 22 w 574"/>
                <a:gd name="T19" fmla="*/ 651 h 664"/>
                <a:gd name="T20" fmla="*/ 148 w 574"/>
                <a:gd name="T21" fmla="*/ 491 h 664"/>
                <a:gd name="T22" fmla="*/ 156 w 574"/>
                <a:gd name="T23" fmla="*/ 481 h 664"/>
                <a:gd name="T24" fmla="*/ 150 w 574"/>
                <a:gd name="T25" fmla="*/ 470 h 664"/>
                <a:gd name="T26" fmla="*/ 96 w 574"/>
                <a:gd name="T27" fmla="*/ 388 h 664"/>
                <a:gd name="T28" fmla="*/ 186 w 574"/>
                <a:gd name="T29" fmla="*/ 299 h 664"/>
                <a:gd name="T30" fmla="*/ 276 w 574"/>
                <a:gd name="T31" fmla="*/ 388 h 664"/>
                <a:gd name="T32" fmla="*/ 223 w 574"/>
                <a:gd name="T33" fmla="*/ 470 h 664"/>
                <a:gd name="T34" fmla="*/ 216 w 574"/>
                <a:gd name="T35" fmla="*/ 481 h 664"/>
                <a:gd name="T36" fmla="*/ 225 w 574"/>
                <a:gd name="T37" fmla="*/ 491 h 664"/>
                <a:gd name="T38" fmla="*/ 351 w 574"/>
                <a:gd name="T39" fmla="*/ 651 h 664"/>
                <a:gd name="T40" fmla="*/ 351 w 574"/>
                <a:gd name="T41" fmla="*/ 664 h 664"/>
                <a:gd name="T42" fmla="*/ 373 w 574"/>
                <a:gd name="T43" fmla="*/ 664 h 664"/>
                <a:gd name="T44" fmla="*/ 373 w 574"/>
                <a:gd name="T45" fmla="*/ 651 h 664"/>
                <a:gd name="T46" fmla="*/ 254 w 574"/>
                <a:gd name="T47" fmla="*/ 477 h 664"/>
                <a:gd name="T48" fmla="*/ 280 w 574"/>
                <a:gd name="T49" fmla="*/ 449 h 664"/>
                <a:gd name="T50" fmla="*/ 563 w 574"/>
                <a:gd name="T51" fmla="*/ 449 h 664"/>
                <a:gd name="T52" fmla="*/ 574 w 574"/>
                <a:gd name="T53" fmla="*/ 438 h 664"/>
                <a:gd name="T54" fmla="*/ 574 w 574"/>
                <a:gd name="T55" fmla="*/ 11 h 664"/>
                <a:gd name="T56" fmla="*/ 563 w 574"/>
                <a:gd name="T57" fmla="*/ 0 h 664"/>
                <a:gd name="T58" fmla="*/ 552 w 574"/>
                <a:gd name="T59" fmla="*/ 427 h 664"/>
                <a:gd name="T60" fmla="*/ 291 w 574"/>
                <a:gd name="T61" fmla="*/ 427 h 664"/>
                <a:gd name="T62" fmla="*/ 298 w 574"/>
                <a:gd name="T63" fmla="*/ 388 h 664"/>
                <a:gd name="T64" fmla="*/ 197 w 574"/>
                <a:gd name="T65" fmla="*/ 277 h 664"/>
                <a:gd name="T66" fmla="*/ 197 w 574"/>
                <a:gd name="T67" fmla="*/ 98 h 664"/>
                <a:gd name="T68" fmla="*/ 552 w 574"/>
                <a:gd name="T69" fmla="*/ 98 h 664"/>
                <a:gd name="T70" fmla="*/ 552 w 574"/>
                <a:gd name="T71" fmla="*/ 427 h 664"/>
                <a:gd name="T72" fmla="*/ 552 w 574"/>
                <a:gd name="T73" fmla="*/ 76 h 664"/>
                <a:gd name="T74" fmla="*/ 197 w 574"/>
                <a:gd name="T75" fmla="*/ 76 h 664"/>
                <a:gd name="T76" fmla="*/ 197 w 574"/>
                <a:gd name="T77" fmla="*/ 22 h 664"/>
                <a:gd name="T78" fmla="*/ 552 w 574"/>
                <a:gd name="T79" fmla="*/ 22 h 664"/>
                <a:gd name="T80" fmla="*/ 552 w 574"/>
                <a:gd name="T81" fmla="*/ 76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4" h="664">
                  <a:moveTo>
                    <a:pt x="563" y="0"/>
                  </a:moveTo>
                  <a:cubicBezTo>
                    <a:pt x="186" y="0"/>
                    <a:pt x="186" y="0"/>
                    <a:pt x="186" y="0"/>
                  </a:cubicBezTo>
                  <a:cubicBezTo>
                    <a:pt x="180" y="0"/>
                    <a:pt x="175" y="5"/>
                    <a:pt x="175" y="11"/>
                  </a:cubicBezTo>
                  <a:cubicBezTo>
                    <a:pt x="175" y="277"/>
                    <a:pt x="175" y="277"/>
                    <a:pt x="175" y="277"/>
                  </a:cubicBezTo>
                  <a:cubicBezTo>
                    <a:pt x="119" y="283"/>
                    <a:pt x="74" y="330"/>
                    <a:pt x="74" y="388"/>
                  </a:cubicBezTo>
                  <a:cubicBezTo>
                    <a:pt x="74" y="423"/>
                    <a:pt x="91" y="456"/>
                    <a:pt x="118" y="477"/>
                  </a:cubicBezTo>
                  <a:cubicBezTo>
                    <a:pt x="47" y="505"/>
                    <a:pt x="0" y="573"/>
                    <a:pt x="0" y="651"/>
                  </a:cubicBezTo>
                  <a:cubicBezTo>
                    <a:pt x="0" y="664"/>
                    <a:pt x="0" y="664"/>
                    <a:pt x="0" y="664"/>
                  </a:cubicBezTo>
                  <a:cubicBezTo>
                    <a:pt x="22" y="664"/>
                    <a:pt x="22" y="664"/>
                    <a:pt x="22" y="664"/>
                  </a:cubicBezTo>
                  <a:cubicBezTo>
                    <a:pt x="22" y="651"/>
                    <a:pt x="22" y="651"/>
                    <a:pt x="22" y="651"/>
                  </a:cubicBezTo>
                  <a:cubicBezTo>
                    <a:pt x="22" y="575"/>
                    <a:pt x="73" y="509"/>
                    <a:pt x="148" y="491"/>
                  </a:cubicBezTo>
                  <a:cubicBezTo>
                    <a:pt x="152" y="490"/>
                    <a:pt x="156" y="486"/>
                    <a:pt x="156" y="481"/>
                  </a:cubicBezTo>
                  <a:cubicBezTo>
                    <a:pt x="157" y="477"/>
                    <a:pt x="154" y="472"/>
                    <a:pt x="150" y="470"/>
                  </a:cubicBezTo>
                  <a:cubicBezTo>
                    <a:pt x="117" y="456"/>
                    <a:pt x="96" y="424"/>
                    <a:pt x="96" y="388"/>
                  </a:cubicBezTo>
                  <a:cubicBezTo>
                    <a:pt x="96" y="339"/>
                    <a:pt x="137" y="299"/>
                    <a:pt x="186" y="299"/>
                  </a:cubicBezTo>
                  <a:cubicBezTo>
                    <a:pt x="236" y="299"/>
                    <a:pt x="276" y="339"/>
                    <a:pt x="276" y="388"/>
                  </a:cubicBezTo>
                  <a:cubicBezTo>
                    <a:pt x="276" y="424"/>
                    <a:pt x="255" y="456"/>
                    <a:pt x="223" y="470"/>
                  </a:cubicBezTo>
                  <a:cubicBezTo>
                    <a:pt x="219" y="472"/>
                    <a:pt x="216" y="477"/>
                    <a:pt x="216" y="481"/>
                  </a:cubicBezTo>
                  <a:cubicBezTo>
                    <a:pt x="217" y="486"/>
                    <a:pt x="220" y="490"/>
                    <a:pt x="225" y="491"/>
                  </a:cubicBezTo>
                  <a:cubicBezTo>
                    <a:pt x="299" y="509"/>
                    <a:pt x="351" y="575"/>
                    <a:pt x="351" y="651"/>
                  </a:cubicBezTo>
                  <a:cubicBezTo>
                    <a:pt x="351" y="664"/>
                    <a:pt x="351" y="664"/>
                    <a:pt x="351" y="664"/>
                  </a:cubicBezTo>
                  <a:cubicBezTo>
                    <a:pt x="373" y="664"/>
                    <a:pt x="373" y="664"/>
                    <a:pt x="373" y="664"/>
                  </a:cubicBezTo>
                  <a:cubicBezTo>
                    <a:pt x="373" y="651"/>
                    <a:pt x="373" y="651"/>
                    <a:pt x="373" y="651"/>
                  </a:cubicBezTo>
                  <a:cubicBezTo>
                    <a:pt x="373" y="573"/>
                    <a:pt x="325" y="505"/>
                    <a:pt x="254" y="477"/>
                  </a:cubicBezTo>
                  <a:cubicBezTo>
                    <a:pt x="264" y="469"/>
                    <a:pt x="273" y="460"/>
                    <a:pt x="280" y="449"/>
                  </a:cubicBezTo>
                  <a:cubicBezTo>
                    <a:pt x="563" y="449"/>
                    <a:pt x="563" y="449"/>
                    <a:pt x="563" y="449"/>
                  </a:cubicBezTo>
                  <a:cubicBezTo>
                    <a:pt x="569" y="449"/>
                    <a:pt x="574" y="444"/>
                    <a:pt x="574" y="438"/>
                  </a:cubicBezTo>
                  <a:cubicBezTo>
                    <a:pt x="574" y="11"/>
                    <a:pt x="574" y="11"/>
                    <a:pt x="574" y="11"/>
                  </a:cubicBezTo>
                  <a:cubicBezTo>
                    <a:pt x="574" y="5"/>
                    <a:pt x="569" y="0"/>
                    <a:pt x="563" y="0"/>
                  </a:cubicBezTo>
                  <a:close/>
                  <a:moveTo>
                    <a:pt x="552" y="427"/>
                  </a:moveTo>
                  <a:cubicBezTo>
                    <a:pt x="291" y="427"/>
                    <a:pt x="291" y="427"/>
                    <a:pt x="291" y="427"/>
                  </a:cubicBezTo>
                  <a:cubicBezTo>
                    <a:pt x="296" y="415"/>
                    <a:pt x="298" y="402"/>
                    <a:pt x="298" y="388"/>
                  </a:cubicBezTo>
                  <a:cubicBezTo>
                    <a:pt x="298" y="330"/>
                    <a:pt x="254" y="283"/>
                    <a:pt x="197" y="277"/>
                  </a:cubicBezTo>
                  <a:cubicBezTo>
                    <a:pt x="197" y="98"/>
                    <a:pt x="197" y="98"/>
                    <a:pt x="197" y="98"/>
                  </a:cubicBezTo>
                  <a:cubicBezTo>
                    <a:pt x="552" y="98"/>
                    <a:pt x="552" y="98"/>
                    <a:pt x="552" y="98"/>
                  </a:cubicBezTo>
                  <a:lnTo>
                    <a:pt x="552" y="427"/>
                  </a:lnTo>
                  <a:close/>
                  <a:moveTo>
                    <a:pt x="552" y="76"/>
                  </a:moveTo>
                  <a:cubicBezTo>
                    <a:pt x="197" y="76"/>
                    <a:pt x="197" y="76"/>
                    <a:pt x="197" y="76"/>
                  </a:cubicBezTo>
                  <a:cubicBezTo>
                    <a:pt x="197" y="22"/>
                    <a:pt x="197" y="22"/>
                    <a:pt x="197" y="22"/>
                  </a:cubicBezTo>
                  <a:cubicBezTo>
                    <a:pt x="552" y="22"/>
                    <a:pt x="552" y="22"/>
                    <a:pt x="552" y="22"/>
                  </a:cubicBezTo>
                  <a:lnTo>
                    <a:pt x="55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6" name="Rectangle 64">
              <a:extLst>
                <a:ext uri="{FF2B5EF4-FFF2-40B4-BE49-F238E27FC236}">
                  <a16:creationId xmlns:a16="http://schemas.microsoft.com/office/drawing/2014/main" id="{BBDC0AD7-41D0-6C4C-B657-8E8FBF801FF2}"/>
                </a:ext>
              </a:extLst>
            </p:cNvPr>
            <p:cNvSpPr>
              <a:spLocks noChangeArrowheads="1"/>
            </p:cNvSpPr>
            <p:nvPr/>
          </p:nvSpPr>
          <p:spPr bwMode="auto">
            <a:xfrm>
              <a:off x="10863" y="4100"/>
              <a:ext cx="190"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7" name="Rectangle 65">
              <a:extLst>
                <a:ext uri="{FF2B5EF4-FFF2-40B4-BE49-F238E27FC236}">
                  <a16:creationId xmlns:a16="http://schemas.microsoft.com/office/drawing/2014/main" id="{1BD35AA3-1C6B-5244-92B4-D71FF3E73ADD}"/>
                </a:ext>
              </a:extLst>
            </p:cNvPr>
            <p:cNvSpPr>
              <a:spLocks noChangeArrowheads="1"/>
            </p:cNvSpPr>
            <p:nvPr/>
          </p:nvSpPr>
          <p:spPr bwMode="auto">
            <a:xfrm>
              <a:off x="10243" y="4006"/>
              <a:ext cx="144"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8" name="Rectangle 66">
              <a:extLst>
                <a:ext uri="{FF2B5EF4-FFF2-40B4-BE49-F238E27FC236}">
                  <a16:creationId xmlns:a16="http://schemas.microsoft.com/office/drawing/2014/main" id="{A5EEB71E-932E-1648-AAF6-4837AF03DA2E}"/>
                </a:ext>
              </a:extLst>
            </p:cNvPr>
            <p:cNvSpPr>
              <a:spLocks noChangeArrowheads="1"/>
            </p:cNvSpPr>
            <p:nvPr/>
          </p:nvSpPr>
          <p:spPr bwMode="auto">
            <a:xfrm>
              <a:off x="11195" y="4006"/>
              <a:ext cx="191"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69" name="Rectangle 67">
              <a:extLst>
                <a:ext uri="{FF2B5EF4-FFF2-40B4-BE49-F238E27FC236}">
                  <a16:creationId xmlns:a16="http://schemas.microsoft.com/office/drawing/2014/main" id="{CBBA1878-4607-9442-A653-ADFE163F644A}"/>
                </a:ext>
              </a:extLst>
            </p:cNvPr>
            <p:cNvSpPr>
              <a:spLocks noChangeArrowheads="1"/>
            </p:cNvSpPr>
            <p:nvPr/>
          </p:nvSpPr>
          <p:spPr bwMode="auto">
            <a:xfrm>
              <a:off x="11195" y="4100"/>
              <a:ext cx="191"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70" name="Freeform 68">
              <a:extLst>
                <a:ext uri="{FF2B5EF4-FFF2-40B4-BE49-F238E27FC236}">
                  <a16:creationId xmlns:a16="http://schemas.microsoft.com/office/drawing/2014/main" id="{49629112-40DA-DB43-BA19-0F0C407974B1}"/>
                </a:ext>
              </a:extLst>
            </p:cNvPr>
            <p:cNvSpPr>
              <a:spLocks noEditPoints="1"/>
            </p:cNvSpPr>
            <p:nvPr/>
          </p:nvSpPr>
          <p:spPr bwMode="auto">
            <a:xfrm>
              <a:off x="10080" y="4339"/>
              <a:ext cx="326" cy="471"/>
            </a:xfrm>
            <a:custGeom>
              <a:avLst/>
              <a:gdLst>
                <a:gd name="T0" fmla="*/ 147 w 172"/>
                <a:gd name="T1" fmla="*/ 0 h 248"/>
                <a:gd name="T2" fmla="*/ 25 w 172"/>
                <a:gd name="T3" fmla="*/ 0 h 248"/>
                <a:gd name="T4" fmla="*/ 0 w 172"/>
                <a:gd name="T5" fmla="*/ 25 h 248"/>
                <a:gd name="T6" fmla="*/ 0 w 172"/>
                <a:gd name="T7" fmla="*/ 222 h 248"/>
                <a:gd name="T8" fmla="*/ 25 w 172"/>
                <a:gd name="T9" fmla="*/ 248 h 248"/>
                <a:gd name="T10" fmla="*/ 147 w 172"/>
                <a:gd name="T11" fmla="*/ 248 h 248"/>
                <a:gd name="T12" fmla="*/ 172 w 172"/>
                <a:gd name="T13" fmla="*/ 222 h 248"/>
                <a:gd name="T14" fmla="*/ 172 w 172"/>
                <a:gd name="T15" fmla="*/ 25 h 248"/>
                <a:gd name="T16" fmla="*/ 147 w 172"/>
                <a:gd name="T17" fmla="*/ 0 h 248"/>
                <a:gd name="T18" fmla="*/ 150 w 172"/>
                <a:gd name="T19" fmla="*/ 222 h 248"/>
                <a:gd name="T20" fmla="*/ 147 w 172"/>
                <a:gd name="T21" fmla="*/ 225 h 248"/>
                <a:gd name="T22" fmla="*/ 25 w 172"/>
                <a:gd name="T23" fmla="*/ 225 h 248"/>
                <a:gd name="T24" fmla="*/ 22 w 172"/>
                <a:gd name="T25" fmla="*/ 222 h 248"/>
                <a:gd name="T26" fmla="*/ 22 w 172"/>
                <a:gd name="T27" fmla="*/ 173 h 248"/>
                <a:gd name="T28" fmla="*/ 150 w 172"/>
                <a:gd name="T29" fmla="*/ 173 h 248"/>
                <a:gd name="T30" fmla="*/ 150 w 172"/>
                <a:gd name="T31" fmla="*/ 222 h 248"/>
                <a:gd name="T32" fmla="*/ 150 w 172"/>
                <a:gd name="T33" fmla="*/ 151 h 248"/>
                <a:gd name="T34" fmla="*/ 22 w 172"/>
                <a:gd name="T35" fmla="*/ 151 h 248"/>
                <a:gd name="T36" fmla="*/ 22 w 172"/>
                <a:gd name="T37" fmla="*/ 25 h 248"/>
                <a:gd name="T38" fmla="*/ 25 w 172"/>
                <a:gd name="T39" fmla="*/ 22 h 248"/>
                <a:gd name="T40" fmla="*/ 147 w 172"/>
                <a:gd name="T41" fmla="*/ 22 h 248"/>
                <a:gd name="T42" fmla="*/ 150 w 172"/>
                <a:gd name="T43" fmla="*/ 25 h 248"/>
                <a:gd name="T44" fmla="*/ 150 w 172"/>
                <a:gd name="T45" fmla="*/ 15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248">
                  <a:moveTo>
                    <a:pt x="147" y="0"/>
                  </a:moveTo>
                  <a:cubicBezTo>
                    <a:pt x="25" y="0"/>
                    <a:pt x="25" y="0"/>
                    <a:pt x="25" y="0"/>
                  </a:cubicBezTo>
                  <a:cubicBezTo>
                    <a:pt x="11" y="0"/>
                    <a:pt x="0" y="11"/>
                    <a:pt x="0" y="25"/>
                  </a:cubicBezTo>
                  <a:cubicBezTo>
                    <a:pt x="0" y="222"/>
                    <a:pt x="0" y="222"/>
                    <a:pt x="0" y="222"/>
                  </a:cubicBezTo>
                  <a:cubicBezTo>
                    <a:pt x="0" y="236"/>
                    <a:pt x="11" y="248"/>
                    <a:pt x="25" y="248"/>
                  </a:cubicBezTo>
                  <a:cubicBezTo>
                    <a:pt x="147" y="248"/>
                    <a:pt x="147" y="248"/>
                    <a:pt x="147" y="248"/>
                  </a:cubicBezTo>
                  <a:cubicBezTo>
                    <a:pt x="161" y="248"/>
                    <a:pt x="172" y="236"/>
                    <a:pt x="172" y="222"/>
                  </a:cubicBezTo>
                  <a:cubicBezTo>
                    <a:pt x="172" y="25"/>
                    <a:pt x="172" y="25"/>
                    <a:pt x="172" y="25"/>
                  </a:cubicBezTo>
                  <a:cubicBezTo>
                    <a:pt x="172" y="11"/>
                    <a:pt x="161" y="0"/>
                    <a:pt x="147" y="0"/>
                  </a:cubicBezTo>
                  <a:close/>
                  <a:moveTo>
                    <a:pt x="150" y="222"/>
                  </a:moveTo>
                  <a:cubicBezTo>
                    <a:pt x="150" y="224"/>
                    <a:pt x="149" y="225"/>
                    <a:pt x="147" y="225"/>
                  </a:cubicBezTo>
                  <a:cubicBezTo>
                    <a:pt x="25" y="225"/>
                    <a:pt x="25" y="225"/>
                    <a:pt x="25" y="225"/>
                  </a:cubicBezTo>
                  <a:cubicBezTo>
                    <a:pt x="23" y="225"/>
                    <a:pt x="22" y="224"/>
                    <a:pt x="22" y="222"/>
                  </a:cubicBezTo>
                  <a:cubicBezTo>
                    <a:pt x="22" y="173"/>
                    <a:pt x="22" y="173"/>
                    <a:pt x="22" y="173"/>
                  </a:cubicBezTo>
                  <a:cubicBezTo>
                    <a:pt x="150" y="173"/>
                    <a:pt x="150" y="173"/>
                    <a:pt x="150" y="173"/>
                  </a:cubicBezTo>
                  <a:lnTo>
                    <a:pt x="150" y="222"/>
                  </a:lnTo>
                  <a:close/>
                  <a:moveTo>
                    <a:pt x="150" y="151"/>
                  </a:moveTo>
                  <a:cubicBezTo>
                    <a:pt x="22" y="151"/>
                    <a:pt x="22" y="151"/>
                    <a:pt x="22" y="151"/>
                  </a:cubicBezTo>
                  <a:cubicBezTo>
                    <a:pt x="22" y="25"/>
                    <a:pt x="22" y="25"/>
                    <a:pt x="22" y="25"/>
                  </a:cubicBezTo>
                  <a:cubicBezTo>
                    <a:pt x="22" y="23"/>
                    <a:pt x="23" y="22"/>
                    <a:pt x="25" y="22"/>
                  </a:cubicBezTo>
                  <a:cubicBezTo>
                    <a:pt x="147" y="22"/>
                    <a:pt x="147" y="22"/>
                    <a:pt x="147" y="22"/>
                  </a:cubicBezTo>
                  <a:cubicBezTo>
                    <a:pt x="149" y="22"/>
                    <a:pt x="150" y="23"/>
                    <a:pt x="150" y="25"/>
                  </a:cubicBezTo>
                  <a:lnTo>
                    <a:pt x="150"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71" name="Rectangle 69">
              <a:extLst>
                <a:ext uri="{FF2B5EF4-FFF2-40B4-BE49-F238E27FC236}">
                  <a16:creationId xmlns:a16="http://schemas.microsoft.com/office/drawing/2014/main" id="{69B9986A-7DDE-144B-AFD3-EA38B0C98451}"/>
                </a:ext>
              </a:extLst>
            </p:cNvPr>
            <p:cNvSpPr>
              <a:spLocks noChangeArrowheads="1"/>
            </p:cNvSpPr>
            <p:nvPr/>
          </p:nvSpPr>
          <p:spPr bwMode="auto">
            <a:xfrm>
              <a:off x="10172" y="4434"/>
              <a:ext cx="143"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72" name="Rectangle 70">
              <a:extLst>
                <a:ext uri="{FF2B5EF4-FFF2-40B4-BE49-F238E27FC236}">
                  <a16:creationId xmlns:a16="http://schemas.microsoft.com/office/drawing/2014/main" id="{9C84D98B-5A12-C04A-BFB4-A74B78E551D1}"/>
                </a:ext>
              </a:extLst>
            </p:cNvPr>
            <p:cNvSpPr>
              <a:spLocks noChangeArrowheads="1"/>
            </p:cNvSpPr>
            <p:nvPr/>
          </p:nvSpPr>
          <p:spPr bwMode="auto">
            <a:xfrm>
              <a:off x="10863" y="4006"/>
              <a:ext cx="190"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73" name="Rectangle 71">
              <a:extLst>
                <a:ext uri="{FF2B5EF4-FFF2-40B4-BE49-F238E27FC236}">
                  <a16:creationId xmlns:a16="http://schemas.microsoft.com/office/drawing/2014/main" id="{9D902E4D-68DE-FF4A-B4BE-7A3BD80523E2}"/>
                </a:ext>
              </a:extLst>
            </p:cNvPr>
            <p:cNvSpPr>
              <a:spLocks noChangeArrowheads="1"/>
            </p:cNvSpPr>
            <p:nvPr/>
          </p:nvSpPr>
          <p:spPr bwMode="auto">
            <a:xfrm>
              <a:off x="10172" y="4529"/>
              <a:ext cx="143"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74" name="Freeform 72">
              <a:extLst>
                <a:ext uri="{FF2B5EF4-FFF2-40B4-BE49-F238E27FC236}">
                  <a16:creationId xmlns:a16="http://schemas.microsoft.com/office/drawing/2014/main" id="{6A2091EF-293C-A44D-9EC1-A45B100EB394}"/>
                </a:ext>
              </a:extLst>
            </p:cNvPr>
            <p:cNvSpPr>
              <a:spLocks noEditPoints="1"/>
            </p:cNvSpPr>
            <p:nvPr/>
          </p:nvSpPr>
          <p:spPr bwMode="auto">
            <a:xfrm>
              <a:off x="10032" y="3577"/>
              <a:ext cx="613" cy="660"/>
            </a:xfrm>
            <a:custGeom>
              <a:avLst/>
              <a:gdLst>
                <a:gd name="T0" fmla="*/ 323 w 323"/>
                <a:gd name="T1" fmla="*/ 337 h 348"/>
                <a:gd name="T2" fmla="*/ 323 w 323"/>
                <a:gd name="T3" fmla="*/ 11 h 348"/>
                <a:gd name="T4" fmla="*/ 312 w 323"/>
                <a:gd name="T5" fmla="*/ 0 h 348"/>
                <a:gd name="T6" fmla="*/ 11 w 323"/>
                <a:gd name="T7" fmla="*/ 0 h 348"/>
                <a:gd name="T8" fmla="*/ 0 w 323"/>
                <a:gd name="T9" fmla="*/ 11 h 348"/>
                <a:gd name="T10" fmla="*/ 0 w 323"/>
                <a:gd name="T11" fmla="*/ 337 h 348"/>
                <a:gd name="T12" fmla="*/ 11 w 323"/>
                <a:gd name="T13" fmla="*/ 348 h 348"/>
                <a:gd name="T14" fmla="*/ 312 w 323"/>
                <a:gd name="T15" fmla="*/ 348 h 348"/>
                <a:gd name="T16" fmla="*/ 323 w 323"/>
                <a:gd name="T17" fmla="*/ 337 h 348"/>
                <a:gd name="T18" fmla="*/ 301 w 323"/>
                <a:gd name="T19" fmla="*/ 326 h 348"/>
                <a:gd name="T20" fmla="*/ 22 w 323"/>
                <a:gd name="T21" fmla="*/ 326 h 348"/>
                <a:gd name="T22" fmla="*/ 22 w 323"/>
                <a:gd name="T23" fmla="*/ 97 h 348"/>
                <a:gd name="T24" fmla="*/ 301 w 323"/>
                <a:gd name="T25" fmla="*/ 97 h 348"/>
                <a:gd name="T26" fmla="*/ 301 w 323"/>
                <a:gd name="T27" fmla="*/ 326 h 348"/>
                <a:gd name="T28" fmla="*/ 301 w 323"/>
                <a:gd name="T29" fmla="*/ 75 h 348"/>
                <a:gd name="T30" fmla="*/ 22 w 323"/>
                <a:gd name="T31" fmla="*/ 75 h 348"/>
                <a:gd name="T32" fmla="*/ 22 w 323"/>
                <a:gd name="T33" fmla="*/ 22 h 348"/>
                <a:gd name="T34" fmla="*/ 301 w 323"/>
                <a:gd name="T35" fmla="*/ 22 h 348"/>
                <a:gd name="T36" fmla="*/ 301 w 323"/>
                <a:gd name="T37" fmla="*/ 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3" h="348">
                  <a:moveTo>
                    <a:pt x="323" y="337"/>
                  </a:moveTo>
                  <a:cubicBezTo>
                    <a:pt x="323" y="11"/>
                    <a:pt x="323" y="11"/>
                    <a:pt x="323" y="11"/>
                  </a:cubicBezTo>
                  <a:cubicBezTo>
                    <a:pt x="323" y="5"/>
                    <a:pt x="318" y="0"/>
                    <a:pt x="312" y="0"/>
                  </a:cubicBezTo>
                  <a:cubicBezTo>
                    <a:pt x="11" y="0"/>
                    <a:pt x="11" y="0"/>
                    <a:pt x="11" y="0"/>
                  </a:cubicBezTo>
                  <a:cubicBezTo>
                    <a:pt x="5" y="0"/>
                    <a:pt x="0" y="5"/>
                    <a:pt x="0" y="11"/>
                  </a:cubicBezTo>
                  <a:cubicBezTo>
                    <a:pt x="0" y="337"/>
                    <a:pt x="0" y="337"/>
                    <a:pt x="0" y="337"/>
                  </a:cubicBezTo>
                  <a:cubicBezTo>
                    <a:pt x="0" y="343"/>
                    <a:pt x="5" y="348"/>
                    <a:pt x="11" y="348"/>
                  </a:cubicBezTo>
                  <a:cubicBezTo>
                    <a:pt x="312" y="348"/>
                    <a:pt x="312" y="348"/>
                    <a:pt x="312" y="348"/>
                  </a:cubicBezTo>
                  <a:cubicBezTo>
                    <a:pt x="318" y="348"/>
                    <a:pt x="323" y="343"/>
                    <a:pt x="323" y="337"/>
                  </a:cubicBezTo>
                  <a:close/>
                  <a:moveTo>
                    <a:pt x="301" y="326"/>
                  </a:moveTo>
                  <a:cubicBezTo>
                    <a:pt x="22" y="326"/>
                    <a:pt x="22" y="326"/>
                    <a:pt x="22" y="326"/>
                  </a:cubicBezTo>
                  <a:cubicBezTo>
                    <a:pt x="22" y="97"/>
                    <a:pt x="22" y="97"/>
                    <a:pt x="22" y="97"/>
                  </a:cubicBezTo>
                  <a:cubicBezTo>
                    <a:pt x="301" y="97"/>
                    <a:pt x="301" y="97"/>
                    <a:pt x="301" y="97"/>
                  </a:cubicBezTo>
                  <a:lnTo>
                    <a:pt x="301" y="326"/>
                  </a:lnTo>
                  <a:close/>
                  <a:moveTo>
                    <a:pt x="301" y="75"/>
                  </a:moveTo>
                  <a:cubicBezTo>
                    <a:pt x="22" y="75"/>
                    <a:pt x="22" y="75"/>
                    <a:pt x="22" y="75"/>
                  </a:cubicBezTo>
                  <a:cubicBezTo>
                    <a:pt x="22" y="22"/>
                    <a:pt x="22" y="22"/>
                    <a:pt x="22" y="22"/>
                  </a:cubicBezTo>
                  <a:cubicBezTo>
                    <a:pt x="301" y="22"/>
                    <a:pt x="301" y="22"/>
                    <a:pt x="301" y="22"/>
                  </a:cubicBezTo>
                  <a:lnTo>
                    <a:pt x="30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75" name="Freeform 73">
              <a:extLst>
                <a:ext uri="{FF2B5EF4-FFF2-40B4-BE49-F238E27FC236}">
                  <a16:creationId xmlns:a16="http://schemas.microsoft.com/office/drawing/2014/main" id="{F14FD7FE-45FD-3D4A-BEAE-E946BE00C20B}"/>
                </a:ext>
              </a:extLst>
            </p:cNvPr>
            <p:cNvSpPr>
              <a:spLocks noEditPoints="1"/>
            </p:cNvSpPr>
            <p:nvPr/>
          </p:nvSpPr>
          <p:spPr bwMode="auto">
            <a:xfrm>
              <a:off x="11127" y="4243"/>
              <a:ext cx="280" cy="280"/>
            </a:xfrm>
            <a:custGeom>
              <a:avLst/>
              <a:gdLst>
                <a:gd name="T0" fmla="*/ 74 w 148"/>
                <a:gd name="T1" fmla="*/ 148 h 148"/>
                <a:gd name="T2" fmla="*/ 148 w 148"/>
                <a:gd name="T3" fmla="*/ 74 h 148"/>
                <a:gd name="T4" fmla="*/ 74 w 148"/>
                <a:gd name="T5" fmla="*/ 0 h 148"/>
                <a:gd name="T6" fmla="*/ 0 w 148"/>
                <a:gd name="T7" fmla="*/ 74 h 148"/>
                <a:gd name="T8" fmla="*/ 74 w 148"/>
                <a:gd name="T9" fmla="*/ 148 h 148"/>
                <a:gd name="T10" fmla="*/ 85 w 148"/>
                <a:gd name="T11" fmla="*/ 125 h 148"/>
                <a:gd name="T12" fmla="*/ 85 w 148"/>
                <a:gd name="T13" fmla="*/ 79 h 148"/>
                <a:gd name="T14" fmla="*/ 117 w 148"/>
                <a:gd name="T15" fmla="*/ 46 h 148"/>
                <a:gd name="T16" fmla="*/ 126 w 148"/>
                <a:gd name="T17" fmla="*/ 74 h 148"/>
                <a:gd name="T18" fmla="*/ 85 w 148"/>
                <a:gd name="T19" fmla="*/ 125 h 148"/>
                <a:gd name="T20" fmla="*/ 74 w 148"/>
                <a:gd name="T21" fmla="*/ 22 h 148"/>
                <a:gd name="T22" fmla="*/ 102 w 148"/>
                <a:gd name="T23" fmla="*/ 31 h 148"/>
                <a:gd name="T24" fmla="*/ 66 w 148"/>
                <a:gd name="T25" fmla="*/ 66 h 148"/>
                <a:gd name="T26" fmla="*/ 63 w 148"/>
                <a:gd name="T27" fmla="*/ 74 h 148"/>
                <a:gd name="T28" fmla="*/ 63 w 148"/>
                <a:gd name="T29" fmla="*/ 125 h 148"/>
                <a:gd name="T30" fmla="*/ 22 w 148"/>
                <a:gd name="T31" fmla="*/ 74 h 148"/>
                <a:gd name="T32" fmla="*/ 74 w 148"/>
                <a:gd name="T33" fmla="*/ 2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48">
                  <a:moveTo>
                    <a:pt x="74" y="148"/>
                  </a:moveTo>
                  <a:cubicBezTo>
                    <a:pt x="115" y="148"/>
                    <a:pt x="148" y="115"/>
                    <a:pt x="148" y="74"/>
                  </a:cubicBezTo>
                  <a:cubicBezTo>
                    <a:pt x="148" y="33"/>
                    <a:pt x="115" y="0"/>
                    <a:pt x="74" y="0"/>
                  </a:cubicBezTo>
                  <a:cubicBezTo>
                    <a:pt x="33" y="0"/>
                    <a:pt x="0" y="33"/>
                    <a:pt x="0" y="74"/>
                  </a:cubicBezTo>
                  <a:cubicBezTo>
                    <a:pt x="0" y="115"/>
                    <a:pt x="33" y="148"/>
                    <a:pt x="74" y="148"/>
                  </a:cubicBezTo>
                  <a:close/>
                  <a:moveTo>
                    <a:pt x="85" y="125"/>
                  </a:moveTo>
                  <a:cubicBezTo>
                    <a:pt x="85" y="79"/>
                    <a:pt x="85" y="79"/>
                    <a:pt x="85" y="79"/>
                  </a:cubicBezTo>
                  <a:cubicBezTo>
                    <a:pt x="117" y="46"/>
                    <a:pt x="117" y="46"/>
                    <a:pt x="117" y="46"/>
                  </a:cubicBezTo>
                  <a:cubicBezTo>
                    <a:pt x="123" y="54"/>
                    <a:pt x="126" y="64"/>
                    <a:pt x="126" y="74"/>
                  </a:cubicBezTo>
                  <a:cubicBezTo>
                    <a:pt x="126" y="99"/>
                    <a:pt x="108" y="120"/>
                    <a:pt x="85" y="125"/>
                  </a:cubicBezTo>
                  <a:close/>
                  <a:moveTo>
                    <a:pt x="74" y="22"/>
                  </a:moveTo>
                  <a:cubicBezTo>
                    <a:pt x="84" y="22"/>
                    <a:pt x="94" y="25"/>
                    <a:pt x="102" y="31"/>
                  </a:cubicBezTo>
                  <a:cubicBezTo>
                    <a:pt x="66" y="66"/>
                    <a:pt x="66" y="66"/>
                    <a:pt x="66" y="66"/>
                  </a:cubicBezTo>
                  <a:cubicBezTo>
                    <a:pt x="64" y="68"/>
                    <a:pt x="63" y="71"/>
                    <a:pt x="63" y="74"/>
                  </a:cubicBezTo>
                  <a:cubicBezTo>
                    <a:pt x="63" y="125"/>
                    <a:pt x="63" y="125"/>
                    <a:pt x="63" y="125"/>
                  </a:cubicBezTo>
                  <a:cubicBezTo>
                    <a:pt x="40" y="119"/>
                    <a:pt x="22" y="99"/>
                    <a:pt x="22" y="74"/>
                  </a:cubicBezTo>
                  <a:cubicBezTo>
                    <a:pt x="22" y="46"/>
                    <a:pt x="45" y="22"/>
                    <a:pt x="7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grpSp>
      <p:pic>
        <p:nvPicPr>
          <p:cNvPr id="77" name="Picture 76">
            <a:extLst>
              <a:ext uri="{FF2B5EF4-FFF2-40B4-BE49-F238E27FC236}">
                <a16:creationId xmlns:a16="http://schemas.microsoft.com/office/drawing/2014/main" id="{169E19FF-740C-0C4F-BBDA-E453DD9E8A83}"/>
              </a:ext>
            </a:extLst>
          </p:cNvPr>
          <p:cNvPicPr>
            <a:picLocks noChangeAspect="1"/>
          </p:cNvPicPr>
          <p:nvPr/>
        </p:nvPicPr>
        <p:blipFill>
          <a:blip r:embed="rId3">
            <a:biLevel thresh="25000"/>
          </a:blip>
          <a:stretch>
            <a:fillRect/>
          </a:stretch>
        </p:blipFill>
        <p:spPr>
          <a:xfrm>
            <a:off x="3194498" y="2034775"/>
            <a:ext cx="655659" cy="691134"/>
          </a:xfrm>
          <a:prstGeom prst="rect">
            <a:avLst/>
          </a:prstGeom>
        </p:spPr>
      </p:pic>
      <p:pic>
        <p:nvPicPr>
          <p:cNvPr id="4" name="Picture 3">
            <a:extLst>
              <a:ext uri="{FF2B5EF4-FFF2-40B4-BE49-F238E27FC236}">
                <a16:creationId xmlns:a16="http://schemas.microsoft.com/office/drawing/2014/main" id="{F88EF3C1-E927-EB48-9ACB-802E8ED8D34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662" b="95169" l="3689" r="95902">
                        <a14:foregroundMark x1="12295" y1="36715" x2="12295" y2="36715"/>
                        <a14:foregroundMark x1="3689" y1="49758" x2="3689" y2="49758"/>
                        <a14:foregroundMark x1="32377" y1="63285" x2="32377" y2="63285"/>
                        <a14:foregroundMark x1="47951" y1="96618" x2="47951" y2="96618"/>
                        <a14:foregroundMark x1="86066" y1="73913" x2="86066" y2="73913"/>
                        <a14:foregroundMark x1="93033" y1="51691" x2="93033" y2="51691"/>
                        <a14:foregroundMark x1="95082" y1="59903" x2="95082" y2="59903"/>
                        <a14:foregroundMark x1="95902" y1="57971" x2="95902" y2="57971"/>
                      </a14:backgroundRemoval>
                    </a14:imgEffect>
                    <a14:imgEffect>
                      <a14:saturation sat="400000"/>
                    </a14:imgEffect>
                    <a14:imgEffect>
                      <a14:brightnessContrast bright="100000" contrast="40000"/>
                    </a14:imgEffect>
                  </a14:imgLayer>
                </a14:imgProps>
              </a:ext>
            </a:extLst>
          </a:blip>
          <a:stretch>
            <a:fillRect/>
          </a:stretch>
        </p:blipFill>
        <p:spPr>
          <a:xfrm>
            <a:off x="6276350" y="2034775"/>
            <a:ext cx="852522" cy="719752"/>
          </a:xfrm>
          <a:prstGeom prst="rect">
            <a:avLst/>
          </a:prstGeom>
        </p:spPr>
      </p:pic>
    </p:spTree>
    <p:extLst>
      <p:ext uri="{BB962C8B-B14F-4D97-AF65-F5344CB8AC3E}">
        <p14:creationId xmlns:p14="http://schemas.microsoft.com/office/powerpoint/2010/main" val="274812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04ECEDC-F1C2-4F43-B133-CFF14B9A0CDE}"/>
              </a:ext>
            </a:extLst>
          </p:cNvPr>
          <p:cNvGrpSpPr/>
          <p:nvPr/>
        </p:nvGrpSpPr>
        <p:grpSpPr>
          <a:xfrm>
            <a:off x="2694629" y="178308"/>
            <a:ext cx="6175941" cy="5511694"/>
            <a:chOff x="2072513" y="-25294"/>
            <a:chExt cx="6732655" cy="6714317"/>
          </a:xfrm>
        </p:grpSpPr>
        <p:pic>
          <p:nvPicPr>
            <p:cNvPr id="20" name="Picture 30">
              <a:extLst>
                <a:ext uri="{FF2B5EF4-FFF2-40B4-BE49-F238E27FC236}">
                  <a16:creationId xmlns:a16="http://schemas.microsoft.com/office/drawing/2014/main" id="{533C9CD0-49EB-8C4F-92C4-72D24F77012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072513" y="-25294"/>
              <a:ext cx="6732655" cy="6714317"/>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E08D02A2-8CD4-3F42-9201-DEE746962F43}"/>
                </a:ext>
              </a:extLst>
            </p:cNvPr>
            <p:cNvPicPr>
              <a:picLocks noChangeAspect="1"/>
            </p:cNvPicPr>
            <p:nvPr/>
          </p:nvPicPr>
          <p:blipFill rotWithShape="1">
            <a:blip r:embed="rId4"/>
            <a:srcRect b="8532"/>
            <a:stretch/>
          </p:blipFill>
          <p:spPr>
            <a:xfrm>
              <a:off x="2699953" y="802215"/>
              <a:ext cx="5481009" cy="3546050"/>
            </a:xfrm>
            <a:prstGeom prst="rect">
              <a:avLst/>
            </a:prstGeom>
          </p:spPr>
        </p:pic>
      </p:grpSp>
      <p:sp>
        <p:nvSpPr>
          <p:cNvPr id="21" name="Footer Placeholder 1">
            <a:extLst>
              <a:ext uri="{FF2B5EF4-FFF2-40B4-BE49-F238E27FC236}">
                <a16:creationId xmlns:a16="http://schemas.microsoft.com/office/drawing/2014/main" id="{E06FC0BA-C6A7-DF46-9173-854254F9C92B}"/>
              </a:ext>
            </a:extLst>
          </p:cNvPr>
          <p:cNvSpPr>
            <a:spLocks noGrp="1"/>
          </p:cNvSpPr>
          <p:nvPr>
            <p:ph type="ftr" sz="quarter" idx="4294967295"/>
          </p:nvPr>
        </p:nvSpPr>
        <p:spPr>
          <a:xfrm>
            <a:off x="228600" y="4828032"/>
            <a:ext cx="6400800" cy="137160"/>
          </a:xfrm>
          <a:prstGeom prst="rect">
            <a:avLst/>
          </a:prstGeom>
        </p:spPr>
        <p:txBody>
          <a:bodyPr vert="horz" lIns="0" tIns="0" rIns="0" bIns="0"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ea typeface="Arial" charset="0"/>
                <a:cs typeface="Arial" charset="0"/>
              </a:rPr>
              <a:t>IBM Maximo / © 2020 IBM Corporation</a:t>
            </a:r>
          </a:p>
        </p:txBody>
      </p:sp>
      <p:sp>
        <p:nvSpPr>
          <p:cNvPr id="19" name="Slide Number Placeholder 4">
            <a:extLst>
              <a:ext uri="{FF2B5EF4-FFF2-40B4-BE49-F238E27FC236}">
                <a16:creationId xmlns:a16="http://schemas.microsoft.com/office/drawing/2014/main" id="{D3CCE936-3ECB-DD49-AAE7-174337219181}"/>
              </a:ext>
            </a:extLst>
          </p:cNvPr>
          <p:cNvSpPr txBox="1">
            <a:spLocks/>
          </p:cNvSpPr>
          <p:nvPr/>
        </p:nvSpPr>
        <p:spPr>
          <a:xfrm>
            <a:off x="6858000" y="482311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dirty="0">
              <a:ln>
                <a:noFill/>
              </a:ln>
              <a:solidFill>
                <a:srgbClr val="000000"/>
              </a:solidFill>
              <a:effectLst/>
              <a:uLnTx/>
              <a:uFillTx/>
              <a:latin typeface="IBM Plex Sans"/>
              <a:cs typeface="Arial" charset="0"/>
            </a:endParaRPr>
          </a:p>
        </p:txBody>
      </p:sp>
      <p:sp>
        <p:nvSpPr>
          <p:cNvPr id="23" name="TextBox 22">
            <a:extLst>
              <a:ext uri="{FF2B5EF4-FFF2-40B4-BE49-F238E27FC236}">
                <a16:creationId xmlns:a16="http://schemas.microsoft.com/office/drawing/2014/main" id="{24FA1BA1-CD12-AB41-91F6-E1B9E55A125D}"/>
              </a:ext>
            </a:extLst>
          </p:cNvPr>
          <p:cNvSpPr txBox="1"/>
          <p:nvPr/>
        </p:nvSpPr>
        <p:spPr>
          <a:xfrm>
            <a:off x="227158" y="1977327"/>
            <a:ext cx="2077525"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0065FF"/>
                </a:solidFill>
                <a:effectLst/>
                <a:uLnTx/>
                <a:uFillTx/>
                <a:latin typeface="IBM Plex Sans" panose="020B0503050203000203" pitchFamily="34" charset="0"/>
                <a:ea typeface="+mn-ea"/>
                <a:cs typeface="+mn-cs"/>
              </a:rPr>
              <a:t>Integrated Suite of Applications</a:t>
            </a:r>
          </a:p>
        </p:txBody>
      </p:sp>
      <p:grpSp>
        <p:nvGrpSpPr>
          <p:cNvPr id="24" name="Group 53">
            <a:extLst>
              <a:ext uri="{FF2B5EF4-FFF2-40B4-BE49-F238E27FC236}">
                <a16:creationId xmlns:a16="http://schemas.microsoft.com/office/drawing/2014/main" id="{53BAB83D-B96A-FD43-B9A0-65EF3F70570E}"/>
              </a:ext>
            </a:extLst>
          </p:cNvPr>
          <p:cNvGrpSpPr>
            <a:grpSpLocks noChangeAspect="1"/>
          </p:cNvGrpSpPr>
          <p:nvPr/>
        </p:nvGrpSpPr>
        <p:grpSpPr bwMode="auto">
          <a:xfrm>
            <a:off x="228600" y="1246528"/>
            <a:ext cx="652479" cy="643158"/>
            <a:chOff x="10032" y="3577"/>
            <a:chExt cx="1470" cy="1449"/>
          </a:xfrm>
          <a:solidFill>
            <a:srgbClr val="0065FF"/>
          </a:solidFill>
        </p:grpSpPr>
        <p:sp>
          <p:nvSpPr>
            <p:cNvPr id="25" name="Freeform 54">
              <a:extLst>
                <a:ext uri="{FF2B5EF4-FFF2-40B4-BE49-F238E27FC236}">
                  <a16:creationId xmlns:a16="http://schemas.microsoft.com/office/drawing/2014/main" id="{618DAB6D-0EC7-3546-ABFA-92C78500E915}"/>
                </a:ext>
              </a:extLst>
            </p:cNvPr>
            <p:cNvSpPr>
              <a:spLocks/>
            </p:cNvSpPr>
            <p:nvPr/>
          </p:nvSpPr>
          <p:spPr bwMode="auto">
            <a:xfrm>
              <a:off x="10133" y="3822"/>
              <a:ext cx="108" cy="172"/>
            </a:xfrm>
            <a:custGeom>
              <a:avLst/>
              <a:gdLst>
                <a:gd name="T0" fmla="*/ 0 w 57"/>
                <a:gd name="T1" fmla="*/ 75 h 91"/>
                <a:gd name="T2" fmla="*/ 16 w 57"/>
                <a:gd name="T3" fmla="*/ 91 h 91"/>
                <a:gd name="T4" fmla="*/ 54 w 57"/>
                <a:gd name="T5" fmla="*/ 53 h 91"/>
                <a:gd name="T6" fmla="*/ 57 w 57"/>
                <a:gd name="T7" fmla="*/ 46 h 91"/>
                <a:gd name="T8" fmla="*/ 54 w 57"/>
                <a:gd name="T9" fmla="*/ 38 h 91"/>
                <a:gd name="T10" fmla="*/ 16 w 57"/>
                <a:gd name="T11" fmla="*/ 0 h 91"/>
                <a:gd name="T12" fmla="*/ 0 w 57"/>
                <a:gd name="T13" fmla="*/ 15 h 91"/>
                <a:gd name="T14" fmla="*/ 30 w 57"/>
                <a:gd name="T15" fmla="*/ 45 h 91"/>
                <a:gd name="T16" fmla="*/ 0 w 57"/>
                <a:gd name="T17" fmla="*/ 7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91">
                  <a:moveTo>
                    <a:pt x="0" y="75"/>
                  </a:moveTo>
                  <a:cubicBezTo>
                    <a:pt x="16" y="91"/>
                    <a:pt x="16" y="91"/>
                    <a:pt x="16" y="91"/>
                  </a:cubicBezTo>
                  <a:cubicBezTo>
                    <a:pt x="54" y="53"/>
                    <a:pt x="54" y="53"/>
                    <a:pt x="54" y="53"/>
                  </a:cubicBezTo>
                  <a:cubicBezTo>
                    <a:pt x="56" y="51"/>
                    <a:pt x="57" y="49"/>
                    <a:pt x="57" y="46"/>
                  </a:cubicBezTo>
                  <a:cubicBezTo>
                    <a:pt x="57" y="43"/>
                    <a:pt x="56" y="40"/>
                    <a:pt x="54" y="38"/>
                  </a:cubicBezTo>
                  <a:cubicBezTo>
                    <a:pt x="16" y="0"/>
                    <a:pt x="16" y="0"/>
                    <a:pt x="16" y="0"/>
                  </a:cubicBezTo>
                  <a:cubicBezTo>
                    <a:pt x="0" y="15"/>
                    <a:pt x="0" y="15"/>
                    <a:pt x="0" y="15"/>
                  </a:cubicBezTo>
                  <a:cubicBezTo>
                    <a:pt x="30" y="45"/>
                    <a:pt x="30" y="45"/>
                    <a:pt x="30" y="45"/>
                  </a:cubicBez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26" name="Oval 55">
              <a:extLst>
                <a:ext uri="{FF2B5EF4-FFF2-40B4-BE49-F238E27FC236}">
                  <a16:creationId xmlns:a16="http://schemas.microsoft.com/office/drawing/2014/main" id="{01C4C3EB-DA36-5B4C-909F-9947E58C92F7}"/>
                </a:ext>
              </a:extLst>
            </p:cNvPr>
            <p:cNvSpPr>
              <a:spLocks noChangeArrowheads="1"/>
            </p:cNvSpPr>
            <p:nvPr/>
          </p:nvSpPr>
          <p:spPr bwMode="auto">
            <a:xfrm>
              <a:off x="10123" y="3645"/>
              <a:ext cx="48"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27" name="Oval 56">
              <a:extLst>
                <a:ext uri="{FF2B5EF4-FFF2-40B4-BE49-F238E27FC236}">
                  <a16:creationId xmlns:a16="http://schemas.microsoft.com/office/drawing/2014/main" id="{279596DD-FC13-5C4F-8969-3BEEE34CC54D}"/>
                </a:ext>
              </a:extLst>
            </p:cNvPr>
            <p:cNvSpPr>
              <a:spLocks noChangeArrowheads="1"/>
            </p:cNvSpPr>
            <p:nvPr/>
          </p:nvSpPr>
          <p:spPr bwMode="auto">
            <a:xfrm>
              <a:off x="10315" y="3645"/>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28" name="Oval 57">
              <a:extLst>
                <a:ext uri="{FF2B5EF4-FFF2-40B4-BE49-F238E27FC236}">
                  <a16:creationId xmlns:a16="http://schemas.microsoft.com/office/drawing/2014/main" id="{C4C888FD-0B60-9A47-AEA9-8C5837815700}"/>
                </a:ext>
              </a:extLst>
            </p:cNvPr>
            <p:cNvSpPr>
              <a:spLocks noChangeArrowheads="1"/>
            </p:cNvSpPr>
            <p:nvPr/>
          </p:nvSpPr>
          <p:spPr bwMode="auto">
            <a:xfrm>
              <a:off x="10220" y="4692"/>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29" name="Oval 58">
              <a:extLst>
                <a:ext uri="{FF2B5EF4-FFF2-40B4-BE49-F238E27FC236}">
                  <a16:creationId xmlns:a16="http://schemas.microsoft.com/office/drawing/2014/main" id="{20FB0C23-05D5-F148-8F10-F0CA7575F566}"/>
                </a:ext>
              </a:extLst>
            </p:cNvPr>
            <p:cNvSpPr>
              <a:spLocks noChangeArrowheads="1"/>
            </p:cNvSpPr>
            <p:nvPr/>
          </p:nvSpPr>
          <p:spPr bwMode="auto">
            <a:xfrm>
              <a:off x="10220" y="3645"/>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1" name="Oval 59">
              <a:extLst>
                <a:ext uri="{FF2B5EF4-FFF2-40B4-BE49-F238E27FC236}">
                  <a16:creationId xmlns:a16="http://schemas.microsoft.com/office/drawing/2014/main" id="{AB51C5F7-A3D4-654E-9E52-7A57FEAD8737}"/>
                </a:ext>
              </a:extLst>
            </p:cNvPr>
            <p:cNvSpPr>
              <a:spLocks noChangeArrowheads="1"/>
            </p:cNvSpPr>
            <p:nvPr/>
          </p:nvSpPr>
          <p:spPr bwMode="auto">
            <a:xfrm>
              <a:off x="10933" y="3835"/>
              <a:ext cx="48" cy="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2" name="Oval 60">
              <a:extLst>
                <a:ext uri="{FF2B5EF4-FFF2-40B4-BE49-F238E27FC236}">
                  <a16:creationId xmlns:a16="http://schemas.microsoft.com/office/drawing/2014/main" id="{2B9A7B0B-B425-994C-A4A9-762EDDC18595}"/>
                </a:ext>
              </a:extLst>
            </p:cNvPr>
            <p:cNvSpPr>
              <a:spLocks noChangeArrowheads="1"/>
            </p:cNvSpPr>
            <p:nvPr/>
          </p:nvSpPr>
          <p:spPr bwMode="auto">
            <a:xfrm>
              <a:off x="10838" y="3835"/>
              <a:ext cx="48" cy="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4" name="Oval 61">
              <a:extLst>
                <a:ext uri="{FF2B5EF4-FFF2-40B4-BE49-F238E27FC236}">
                  <a16:creationId xmlns:a16="http://schemas.microsoft.com/office/drawing/2014/main" id="{EF686566-5B7A-A548-9E22-116FF071C3CD}"/>
                </a:ext>
              </a:extLst>
            </p:cNvPr>
            <p:cNvSpPr>
              <a:spLocks noChangeArrowheads="1"/>
            </p:cNvSpPr>
            <p:nvPr/>
          </p:nvSpPr>
          <p:spPr bwMode="auto">
            <a:xfrm>
              <a:off x="11028" y="3835"/>
              <a:ext cx="47" cy="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5" name="Rectangle 62">
              <a:extLst>
                <a:ext uri="{FF2B5EF4-FFF2-40B4-BE49-F238E27FC236}">
                  <a16:creationId xmlns:a16="http://schemas.microsoft.com/office/drawing/2014/main" id="{59E3B68C-8031-474C-B03F-E4782C69136F}"/>
                </a:ext>
              </a:extLst>
            </p:cNvPr>
            <p:cNvSpPr>
              <a:spLocks noChangeArrowheads="1"/>
            </p:cNvSpPr>
            <p:nvPr/>
          </p:nvSpPr>
          <p:spPr bwMode="auto">
            <a:xfrm>
              <a:off x="10863" y="4195"/>
              <a:ext cx="190"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6" name="Freeform 63">
              <a:extLst>
                <a:ext uri="{FF2B5EF4-FFF2-40B4-BE49-F238E27FC236}">
                  <a16:creationId xmlns:a16="http://schemas.microsoft.com/office/drawing/2014/main" id="{E56D7C29-46F3-0044-9139-0C6C34763784}"/>
                </a:ext>
              </a:extLst>
            </p:cNvPr>
            <p:cNvSpPr>
              <a:spLocks noEditPoints="1"/>
            </p:cNvSpPr>
            <p:nvPr/>
          </p:nvSpPr>
          <p:spPr bwMode="auto">
            <a:xfrm>
              <a:off x="10413" y="3767"/>
              <a:ext cx="1089" cy="1259"/>
            </a:xfrm>
            <a:custGeom>
              <a:avLst/>
              <a:gdLst>
                <a:gd name="T0" fmla="*/ 563 w 574"/>
                <a:gd name="T1" fmla="*/ 0 h 664"/>
                <a:gd name="T2" fmla="*/ 186 w 574"/>
                <a:gd name="T3" fmla="*/ 0 h 664"/>
                <a:gd name="T4" fmla="*/ 175 w 574"/>
                <a:gd name="T5" fmla="*/ 11 h 664"/>
                <a:gd name="T6" fmla="*/ 175 w 574"/>
                <a:gd name="T7" fmla="*/ 277 h 664"/>
                <a:gd name="T8" fmla="*/ 74 w 574"/>
                <a:gd name="T9" fmla="*/ 388 h 664"/>
                <a:gd name="T10" fmla="*/ 118 w 574"/>
                <a:gd name="T11" fmla="*/ 477 h 664"/>
                <a:gd name="T12" fmla="*/ 0 w 574"/>
                <a:gd name="T13" fmla="*/ 651 h 664"/>
                <a:gd name="T14" fmla="*/ 0 w 574"/>
                <a:gd name="T15" fmla="*/ 664 h 664"/>
                <a:gd name="T16" fmla="*/ 22 w 574"/>
                <a:gd name="T17" fmla="*/ 664 h 664"/>
                <a:gd name="T18" fmla="*/ 22 w 574"/>
                <a:gd name="T19" fmla="*/ 651 h 664"/>
                <a:gd name="T20" fmla="*/ 148 w 574"/>
                <a:gd name="T21" fmla="*/ 491 h 664"/>
                <a:gd name="T22" fmla="*/ 156 w 574"/>
                <a:gd name="T23" fmla="*/ 481 h 664"/>
                <a:gd name="T24" fmla="*/ 150 w 574"/>
                <a:gd name="T25" fmla="*/ 470 h 664"/>
                <a:gd name="T26" fmla="*/ 96 w 574"/>
                <a:gd name="T27" fmla="*/ 388 h 664"/>
                <a:gd name="T28" fmla="*/ 186 w 574"/>
                <a:gd name="T29" fmla="*/ 299 h 664"/>
                <a:gd name="T30" fmla="*/ 276 w 574"/>
                <a:gd name="T31" fmla="*/ 388 h 664"/>
                <a:gd name="T32" fmla="*/ 223 w 574"/>
                <a:gd name="T33" fmla="*/ 470 h 664"/>
                <a:gd name="T34" fmla="*/ 216 w 574"/>
                <a:gd name="T35" fmla="*/ 481 h 664"/>
                <a:gd name="T36" fmla="*/ 225 w 574"/>
                <a:gd name="T37" fmla="*/ 491 h 664"/>
                <a:gd name="T38" fmla="*/ 351 w 574"/>
                <a:gd name="T39" fmla="*/ 651 h 664"/>
                <a:gd name="T40" fmla="*/ 351 w 574"/>
                <a:gd name="T41" fmla="*/ 664 h 664"/>
                <a:gd name="T42" fmla="*/ 373 w 574"/>
                <a:gd name="T43" fmla="*/ 664 h 664"/>
                <a:gd name="T44" fmla="*/ 373 w 574"/>
                <a:gd name="T45" fmla="*/ 651 h 664"/>
                <a:gd name="T46" fmla="*/ 254 w 574"/>
                <a:gd name="T47" fmla="*/ 477 h 664"/>
                <a:gd name="T48" fmla="*/ 280 w 574"/>
                <a:gd name="T49" fmla="*/ 449 h 664"/>
                <a:gd name="T50" fmla="*/ 563 w 574"/>
                <a:gd name="T51" fmla="*/ 449 h 664"/>
                <a:gd name="T52" fmla="*/ 574 w 574"/>
                <a:gd name="T53" fmla="*/ 438 h 664"/>
                <a:gd name="T54" fmla="*/ 574 w 574"/>
                <a:gd name="T55" fmla="*/ 11 h 664"/>
                <a:gd name="T56" fmla="*/ 563 w 574"/>
                <a:gd name="T57" fmla="*/ 0 h 664"/>
                <a:gd name="T58" fmla="*/ 552 w 574"/>
                <a:gd name="T59" fmla="*/ 427 h 664"/>
                <a:gd name="T60" fmla="*/ 291 w 574"/>
                <a:gd name="T61" fmla="*/ 427 h 664"/>
                <a:gd name="T62" fmla="*/ 298 w 574"/>
                <a:gd name="T63" fmla="*/ 388 h 664"/>
                <a:gd name="T64" fmla="*/ 197 w 574"/>
                <a:gd name="T65" fmla="*/ 277 h 664"/>
                <a:gd name="T66" fmla="*/ 197 w 574"/>
                <a:gd name="T67" fmla="*/ 98 h 664"/>
                <a:gd name="T68" fmla="*/ 552 w 574"/>
                <a:gd name="T69" fmla="*/ 98 h 664"/>
                <a:gd name="T70" fmla="*/ 552 w 574"/>
                <a:gd name="T71" fmla="*/ 427 h 664"/>
                <a:gd name="T72" fmla="*/ 552 w 574"/>
                <a:gd name="T73" fmla="*/ 76 h 664"/>
                <a:gd name="T74" fmla="*/ 197 w 574"/>
                <a:gd name="T75" fmla="*/ 76 h 664"/>
                <a:gd name="T76" fmla="*/ 197 w 574"/>
                <a:gd name="T77" fmla="*/ 22 h 664"/>
                <a:gd name="T78" fmla="*/ 552 w 574"/>
                <a:gd name="T79" fmla="*/ 22 h 664"/>
                <a:gd name="T80" fmla="*/ 552 w 574"/>
                <a:gd name="T81" fmla="*/ 76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4" h="664">
                  <a:moveTo>
                    <a:pt x="563" y="0"/>
                  </a:moveTo>
                  <a:cubicBezTo>
                    <a:pt x="186" y="0"/>
                    <a:pt x="186" y="0"/>
                    <a:pt x="186" y="0"/>
                  </a:cubicBezTo>
                  <a:cubicBezTo>
                    <a:pt x="180" y="0"/>
                    <a:pt x="175" y="5"/>
                    <a:pt x="175" y="11"/>
                  </a:cubicBezTo>
                  <a:cubicBezTo>
                    <a:pt x="175" y="277"/>
                    <a:pt x="175" y="277"/>
                    <a:pt x="175" y="277"/>
                  </a:cubicBezTo>
                  <a:cubicBezTo>
                    <a:pt x="119" y="283"/>
                    <a:pt x="74" y="330"/>
                    <a:pt x="74" y="388"/>
                  </a:cubicBezTo>
                  <a:cubicBezTo>
                    <a:pt x="74" y="423"/>
                    <a:pt x="91" y="456"/>
                    <a:pt x="118" y="477"/>
                  </a:cubicBezTo>
                  <a:cubicBezTo>
                    <a:pt x="47" y="505"/>
                    <a:pt x="0" y="573"/>
                    <a:pt x="0" y="651"/>
                  </a:cubicBezTo>
                  <a:cubicBezTo>
                    <a:pt x="0" y="664"/>
                    <a:pt x="0" y="664"/>
                    <a:pt x="0" y="664"/>
                  </a:cubicBezTo>
                  <a:cubicBezTo>
                    <a:pt x="22" y="664"/>
                    <a:pt x="22" y="664"/>
                    <a:pt x="22" y="664"/>
                  </a:cubicBezTo>
                  <a:cubicBezTo>
                    <a:pt x="22" y="651"/>
                    <a:pt x="22" y="651"/>
                    <a:pt x="22" y="651"/>
                  </a:cubicBezTo>
                  <a:cubicBezTo>
                    <a:pt x="22" y="575"/>
                    <a:pt x="73" y="509"/>
                    <a:pt x="148" y="491"/>
                  </a:cubicBezTo>
                  <a:cubicBezTo>
                    <a:pt x="152" y="490"/>
                    <a:pt x="156" y="486"/>
                    <a:pt x="156" y="481"/>
                  </a:cubicBezTo>
                  <a:cubicBezTo>
                    <a:pt x="157" y="477"/>
                    <a:pt x="154" y="472"/>
                    <a:pt x="150" y="470"/>
                  </a:cubicBezTo>
                  <a:cubicBezTo>
                    <a:pt x="117" y="456"/>
                    <a:pt x="96" y="424"/>
                    <a:pt x="96" y="388"/>
                  </a:cubicBezTo>
                  <a:cubicBezTo>
                    <a:pt x="96" y="339"/>
                    <a:pt x="137" y="299"/>
                    <a:pt x="186" y="299"/>
                  </a:cubicBezTo>
                  <a:cubicBezTo>
                    <a:pt x="236" y="299"/>
                    <a:pt x="276" y="339"/>
                    <a:pt x="276" y="388"/>
                  </a:cubicBezTo>
                  <a:cubicBezTo>
                    <a:pt x="276" y="424"/>
                    <a:pt x="255" y="456"/>
                    <a:pt x="223" y="470"/>
                  </a:cubicBezTo>
                  <a:cubicBezTo>
                    <a:pt x="219" y="472"/>
                    <a:pt x="216" y="477"/>
                    <a:pt x="216" y="481"/>
                  </a:cubicBezTo>
                  <a:cubicBezTo>
                    <a:pt x="217" y="486"/>
                    <a:pt x="220" y="490"/>
                    <a:pt x="225" y="491"/>
                  </a:cubicBezTo>
                  <a:cubicBezTo>
                    <a:pt x="299" y="509"/>
                    <a:pt x="351" y="575"/>
                    <a:pt x="351" y="651"/>
                  </a:cubicBezTo>
                  <a:cubicBezTo>
                    <a:pt x="351" y="664"/>
                    <a:pt x="351" y="664"/>
                    <a:pt x="351" y="664"/>
                  </a:cubicBezTo>
                  <a:cubicBezTo>
                    <a:pt x="373" y="664"/>
                    <a:pt x="373" y="664"/>
                    <a:pt x="373" y="664"/>
                  </a:cubicBezTo>
                  <a:cubicBezTo>
                    <a:pt x="373" y="651"/>
                    <a:pt x="373" y="651"/>
                    <a:pt x="373" y="651"/>
                  </a:cubicBezTo>
                  <a:cubicBezTo>
                    <a:pt x="373" y="573"/>
                    <a:pt x="325" y="505"/>
                    <a:pt x="254" y="477"/>
                  </a:cubicBezTo>
                  <a:cubicBezTo>
                    <a:pt x="264" y="469"/>
                    <a:pt x="273" y="460"/>
                    <a:pt x="280" y="449"/>
                  </a:cubicBezTo>
                  <a:cubicBezTo>
                    <a:pt x="563" y="449"/>
                    <a:pt x="563" y="449"/>
                    <a:pt x="563" y="449"/>
                  </a:cubicBezTo>
                  <a:cubicBezTo>
                    <a:pt x="569" y="449"/>
                    <a:pt x="574" y="444"/>
                    <a:pt x="574" y="438"/>
                  </a:cubicBezTo>
                  <a:cubicBezTo>
                    <a:pt x="574" y="11"/>
                    <a:pt x="574" y="11"/>
                    <a:pt x="574" y="11"/>
                  </a:cubicBezTo>
                  <a:cubicBezTo>
                    <a:pt x="574" y="5"/>
                    <a:pt x="569" y="0"/>
                    <a:pt x="563" y="0"/>
                  </a:cubicBezTo>
                  <a:close/>
                  <a:moveTo>
                    <a:pt x="552" y="427"/>
                  </a:moveTo>
                  <a:cubicBezTo>
                    <a:pt x="291" y="427"/>
                    <a:pt x="291" y="427"/>
                    <a:pt x="291" y="427"/>
                  </a:cubicBezTo>
                  <a:cubicBezTo>
                    <a:pt x="296" y="415"/>
                    <a:pt x="298" y="402"/>
                    <a:pt x="298" y="388"/>
                  </a:cubicBezTo>
                  <a:cubicBezTo>
                    <a:pt x="298" y="330"/>
                    <a:pt x="254" y="283"/>
                    <a:pt x="197" y="277"/>
                  </a:cubicBezTo>
                  <a:cubicBezTo>
                    <a:pt x="197" y="98"/>
                    <a:pt x="197" y="98"/>
                    <a:pt x="197" y="98"/>
                  </a:cubicBezTo>
                  <a:cubicBezTo>
                    <a:pt x="552" y="98"/>
                    <a:pt x="552" y="98"/>
                    <a:pt x="552" y="98"/>
                  </a:cubicBezTo>
                  <a:lnTo>
                    <a:pt x="552" y="427"/>
                  </a:lnTo>
                  <a:close/>
                  <a:moveTo>
                    <a:pt x="552" y="76"/>
                  </a:moveTo>
                  <a:cubicBezTo>
                    <a:pt x="197" y="76"/>
                    <a:pt x="197" y="76"/>
                    <a:pt x="197" y="76"/>
                  </a:cubicBezTo>
                  <a:cubicBezTo>
                    <a:pt x="197" y="22"/>
                    <a:pt x="197" y="22"/>
                    <a:pt x="197" y="22"/>
                  </a:cubicBezTo>
                  <a:cubicBezTo>
                    <a:pt x="552" y="22"/>
                    <a:pt x="552" y="22"/>
                    <a:pt x="552" y="22"/>
                  </a:cubicBezTo>
                  <a:lnTo>
                    <a:pt x="55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7" name="Rectangle 64">
              <a:extLst>
                <a:ext uri="{FF2B5EF4-FFF2-40B4-BE49-F238E27FC236}">
                  <a16:creationId xmlns:a16="http://schemas.microsoft.com/office/drawing/2014/main" id="{6F23AC2D-C2E3-BD47-A7C8-827AD22FF2F4}"/>
                </a:ext>
              </a:extLst>
            </p:cNvPr>
            <p:cNvSpPr>
              <a:spLocks noChangeArrowheads="1"/>
            </p:cNvSpPr>
            <p:nvPr/>
          </p:nvSpPr>
          <p:spPr bwMode="auto">
            <a:xfrm>
              <a:off x="10863" y="4100"/>
              <a:ext cx="190"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8" name="Rectangle 65">
              <a:extLst>
                <a:ext uri="{FF2B5EF4-FFF2-40B4-BE49-F238E27FC236}">
                  <a16:creationId xmlns:a16="http://schemas.microsoft.com/office/drawing/2014/main" id="{3C7B976D-4B04-8F4D-A58F-B1908F606B73}"/>
                </a:ext>
              </a:extLst>
            </p:cNvPr>
            <p:cNvSpPr>
              <a:spLocks noChangeArrowheads="1"/>
            </p:cNvSpPr>
            <p:nvPr/>
          </p:nvSpPr>
          <p:spPr bwMode="auto">
            <a:xfrm>
              <a:off x="10243" y="4006"/>
              <a:ext cx="144"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39" name="Rectangle 66">
              <a:extLst>
                <a:ext uri="{FF2B5EF4-FFF2-40B4-BE49-F238E27FC236}">
                  <a16:creationId xmlns:a16="http://schemas.microsoft.com/office/drawing/2014/main" id="{49E132DB-D425-B34C-AAD0-606741663776}"/>
                </a:ext>
              </a:extLst>
            </p:cNvPr>
            <p:cNvSpPr>
              <a:spLocks noChangeArrowheads="1"/>
            </p:cNvSpPr>
            <p:nvPr/>
          </p:nvSpPr>
          <p:spPr bwMode="auto">
            <a:xfrm>
              <a:off x="11195" y="4006"/>
              <a:ext cx="191"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0" name="Rectangle 67">
              <a:extLst>
                <a:ext uri="{FF2B5EF4-FFF2-40B4-BE49-F238E27FC236}">
                  <a16:creationId xmlns:a16="http://schemas.microsoft.com/office/drawing/2014/main" id="{1E0F33ED-A60E-BA47-9147-B66DF1247540}"/>
                </a:ext>
              </a:extLst>
            </p:cNvPr>
            <p:cNvSpPr>
              <a:spLocks noChangeArrowheads="1"/>
            </p:cNvSpPr>
            <p:nvPr/>
          </p:nvSpPr>
          <p:spPr bwMode="auto">
            <a:xfrm>
              <a:off x="11195" y="4100"/>
              <a:ext cx="191"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1" name="Freeform 68">
              <a:extLst>
                <a:ext uri="{FF2B5EF4-FFF2-40B4-BE49-F238E27FC236}">
                  <a16:creationId xmlns:a16="http://schemas.microsoft.com/office/drawing/2014/main" id="{8FFEE0FD-D6B9-EF46-8942-44F6E83CCAD2}"/>
                </a:ext>
              </a:extLst>
            </p:cNvPr>
            <p:cNvSpPr>
              <a:spLocks noEditPoints="1"/>
            </p:cNvSpPr>
            <p:nvPr/>
          </p:nvSpPr>
          <p:spPr bwMode="auto">
            <a:xfrm>
              <a:off x="10080" y="4339"/>
              <a:ext cx="326" cy="471"/>
            </a:xfrm>
            <a:custGeom>
              <a:avLst/>
              <a:gdLst>
                <a:gd name="T0" fmla="*/ 147 w 172"/>
                <a:gd name="T1" fmla="*/ 0 h 248"/>
                <a:gd name="T2" fmla="*/ 25 w 172"/>
                <a:gd name="T3" fmla="*/ 0 h 248"/>
                <a:gd name="T4" fmla="*/ 0 w 172"/>
                <a:gd name="T5" fmla="*/ 25 h 248"/>
                <a:gd name="T6" fmla="*/ 0 w 172"/>
                <a:gd name="T7" fmla="*/ 222 h 248"/>
                <a:gd name="T8" fmla="*/ 25 w 172"/>
                <a:gd name="T9" fmla="*/ 248 h 248"/>
                <a:gd name="T10" fmla="*/ 147 w 172"/>
                <a:gd name="T11" fmla="*/ 248 h 248"/>
                <a:gd name="T12" fmla="*/ 172 w 172"/>
                <a:gd name="T13" fmla="*/ 222 h 248"/>
                <a:gd name="T14" fmla="*/ 172 w 172"/>
                <a:gd name="T15" fmla="*/ 25 h 248"/>
                <a:gd name="T16" fmla="*/ 147 w 172"/>
                <a:gd name="T17" fmla="*/ 0 h 248"/>
                <a:gd name="T18" fmla="*/ 150 w 172"/>
                <a:gd name="T19" fmla="*/ 222 h 248"/>
                <a:gd name="T20" fmla="*/ 147 w 172"/>
                <a:gd name="T21" fmla="*/ 225 h 248"/>
                <a:gd name="T22" fmla="*/ 25 w 172"/>
                <a:gd name="T23" fmla="*/ 225 h 248"/>
                <a:gd name="T24" fmla="*/ 22 w 172"/>
                <a:gd name="T25" fmla="*/ 222 h 248"/>
                <a:gd name="T26" fmla="*/ 22 w 172"/>
                <a:gd name="T27" fmla="*/ 173 h 248"/>
                <a:gd name="T28" fmla="*/ 150 w 172"/>
                <a:gd name="T29" fmla="*/ 173 h 248"/>
                <a:gd name="T30" fmla="*/ 150 w 172"/>
                <a:gd name="T31" fmla="*/ 222 h 248"/>
                <a:gd name="T32" fmla="*/ 150 w 172"/>
                <a:gd name="T33" fmla="*/ 151 h 248"/>
                <a:gd name="T34" fmla="*/ 22 w 172"/>
                <a:gd name="T35" fmla="*/ 151 h 248"/>
                <a:gd name="T36" fmla="*/ 22 w 172"/>
                <a:gd name="T37" fmla="*/ 25 h 248"/>
                <a:gd name="T38" fmla="*/ 25 w 172"/>
                <a:gd name="T39" fmla="*/ 22 h 248"/>
                <a:gd name="T40" fmla="*/ 147 w 172"/>
                <a:gd name="T41" fmla="*/ 22 h 248"/>
                <a:gd name="T42" fmla="*/ 150 w 172"/>
                <a:gd name="T43" fmla="*/ 25 h 248"/>
                <a:gd name="T44" fmla="*/ 150 w 172"/>
                <a:gd name="T45" fmla="*/ 15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 h="248">
                  <a:moveTo>
                    <a:pt x="147" y="0"/>
                  </a:moveTo>
                  <a:cubicBezTo>
                    <a:pt x="25" y="0"/>
                    <a:pt x="25" y="0"/>
                    <a:pt x="25" y="0"/>
                  </a:cubicBezTo>
                  <a:cubicBezTo>
                    <a:pt x="11" y="0"/>
                    <a:pt x="0" y="11"/>
                    <a:pt x="0" y="25"/>
                  </a:cubicBezTo>
                  <a:cubicBezTo>
                    <a:pt x="0" y="222"/>
                    <a:pt x="0" y="222"/>
                    <a:pt x="0" y="222"/>
                  </a:cubicBezTo>
                  <a:cubicBezTo>
                    <a:pt x="0" y="236"/>
                    <a:pt x="11" y="248"/>
                    <a:pt x="25" y="248"/>
                  </a:cubicBezTo>
                  <a:cubicBezTo>
                    <a:pt x="147" y="248"/>
                    <a:pt x="147" y="248"/>
                    <a:pt x="147" y="248"/>
                  </a:cubicBezTo>
                  <a:cubicBezTo>
                    <a:pt x="161" y="248"/>
                    <a:pt x="172" y="236"/>
                    <a:pt x="172" y="222"/>
                  </a:cubicBezTo>
                  <a:cubicBezTo>
                    <a:pt x="172" y="25"/>
                    <a:pt x="172" y="25"/>
                    <a:pt x="172" y="25"/>
                  </a:cubicBezTo>
                  <a:cubicBezTo>
                    <a:pt x="172" y="11"/>
                    <a:pt x="161" y="0"/>
                    <a:pt x="147" y="0"/>
                  </a:cubicBezTo>
                  <a:close/>
                  <a:moveTo>
                    <a:pt x="150" y="222"/>
                  </a:moveTo>
                  <a:cubicBezTo>
                    <a:pt x="150" y="224"/>
                    <a:pt x="149" y="225"/>
                    <a:pt x="147" y="225"/>
                  </a:cubicBezTo>
                  <a:cubicBezTo>
                    <a:pt x="25" y="225"/>
                    <a:pt x="25" y="225"/>
                    <a:pt x="25" y="225"/>
                  </a:cubicBezTo>
                  <a:cubicBezTo>
                    <a:pt x="23" y="225"/>
                    <a:pt x="22" y="224"/>
                    <a:pt x="22" y="222"/>
                  </a:cubicBezTo>
                  <a:cubicBezTo>
                    <a:pt x="22" y="173"/>
                    <a:pt x="22" y="173"/>
                    <a:pt x="22" y="173"/>
                  </a:cubicBezTo>
                  <a:cubicBezTo>
                    <a:pt x="150" y="173"/>
                    <a:pt x="150" y="173"/>
                    <a:pt x="150" y="173"/>
                  </a:cubicBezTo>
                  <a:lnTo>
                    <a:pt x="150" y="222"/>
                  </a:lnTo>
                  <a:close/>
                  <a:moveTo>
                    <a:pt x="150" y="151"/>
                  </a:moveTo>
                  <a:cubicBezTo>
                    <a:pt x="22" y="151"/>
                    <a:pt x="22" y="151"/>
                    <a:pt x="22" y="151"/>
                  </a:cubicBezTo>
                  <a:cubicBezTo>
                    <a:pt x="22" y="25"/>
                    <a:pt x="22" y="25"/>
                    <a:pt x="22" y="25"/>
                  </a:cubicBezTo>
                  <a:cubicBezTo>
                    <a:pt x="22" y="23"/>
                    <a:pt x="23" y="22"/>
                    <a:pt x="25" y="22"/>
                  </a:cubicBezTo>
                  <a:cubicBezTo>
                    <a:pt x="147" y="22"/>
                    <a:pt x="147" y="22"/>
                    <a:pt x="147" y="22"/>
                  </a:cubicBezTo>
                  <a:cubicBezTo>
                    <a:pt x="149" y="22"/>
                    <a:pt x="150" y="23"/>
                    <a:pt x="150" y="25"/>
                  </a:cubicBezTo>
                  <a:lnTo>
                    <a:pt x="150"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2" name="Rectangle 69">
              <a:extLst>
                <a:ext uri="{FF2B5EF4-FFF2-40B4-BE49-F238E27FC236}">
                  <a16:creationId xmlns:a16="http://schemas.microsoft.com/office/drawing/2014/main" id="{B319EF2B-7B94-B04E-8218-1B5576BE7F52}"/>
                </a:ext>
              </a:extLst>
            </p:cNvPr>
            <p:cNvSpPr>
              <a:spLocks noChangeArrowheads="1"/>
            </p:cNvSpPr>
            <p:nvPr/>
          </p:nvSpPr>
          <p:spPr bwMode="auto">
            <a:xfrm>
              <a:off x="10172" y="4434"/>
              <a:ext cx="143"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3" name="Rectangle 70">
              <a:extLst>
                <a:ext uri="{FF2B5EF4-FFF2-40B4-BE49-F238E27FC236}">
                  <a16:creationId xmlns:a16="http://schemas.microsoft.com/office/drawing/2014/main" id="{407B2D9C-7D54-9A46-90AE-DC1F07D1E3BB}"/>
                </a:ext>
              </a:extLst>
            </p:cNvPr>
            <p:cNvSpPr>
              <a:spLocks noChangeArrowheads="1"/>
            </p:cNvSpPr>
            <p:nvPr/>
          </p:nvSpPr>
          <p:spPr bwMode="auto">
            <a:xfrm>
              <a:off x="10863" y="4006"/>
              <a:ext cx="190"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4" name="Rectangle 71">
              <a:extLst>
                <a:ext uri="{FF2B5EF4-FFF2-40B4-BE49-F238E27FC236}">
                  <a16:creationId xmlns:a16="http://schemas.microsoft.com/office/drawing/2014/main" id="{C1D1C0D1-1BEA-F043-A3D7-FC0E9E3FD591}"/>
                </a:ext>
              </a:extLst>
            </p:cNvPr>
            <p:cNvSpPr>
              <a:spLocks noChangeArrowheads="1"/>
            </p:cNvSpPr>
            <p:nvPr/>
          </p:nvSpPr>
          <p:spPr bwMode="auto">
            <a:xfrm>
              <a:off x="10172" y="4529"/>
              <a:ext cx="143"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5" name="Freeform 72">
              <a:extLst>
                <a:ext uri="{FF2B5EF4-FFF2-40B4-BE49-F238E27FC236}">
                  <a16:creationId xmlns:a16="http://schemas.microsoft.com/office/drawing/2014/main" id="{DA255103-D2E5-854B-81DF-55B0C0C5516E}"/>
                </a:ext>
              </a:extLst>
            </p:cNvPr>
            <p:cNvSpPr>
              <a:spLocks noEditPoints="1"/>
            </p:cNvSpPr>
            <p:nvPr/>
          </p:nvSpPr>
          <p:spPr bwMode="auto">
            <a:xfrm>
              <a:off x="10032" y="3577"/>
              <a:ext cx="613" cy="660"/>
            </a:xfrm>
            <a:custGeom>
              <a:avLst/>
              <a:gdLst>
                <a:gd name="T0" fmla="*/ 323 w 323"/>
                <a:gd name="T1" fmla="*/ 337 h 348"/>
                <a:gd name="T2" fmla="*/ 323 w 323"/>
                <a:gd name="T3" fmla="*/ 11 h 348"/>
                <a:gd name="T4" fmla="*/ 312 w 323"/>
                <a:gd name="T5" fmla="*/ 0 h 348"/>
                <a:gd name="T6" fmla="*/ 11 w 323"/>
                <a:gd name="T7" fmla="*/ 0 h 348"/>
                <a:gd name="T8" fmla="*/ 0 w 323"/>
                <a:gd name="T9" fmla="*/ 11 h 348"/>
                <a:gd name="T10" fmla="*/ 0 w 323"/>
                <a:gd name="T11" fmla="*/ 337 h 348"/>
                <a:gd name="T12" fmla="*/ 11 w 323"/>
                <a:gd name="T13" fmla="*/ 348 h 348"/>
                <a:gd name="T14" fmla="*/ 312 w 323"/>
                <a:gd name="T15" fmla="*/ 348 h 348"/>
                <a:gd name="T16" fmla="*/ 323 w 323"/>
                <a:gd name="T17" fmla="*/ 337 h 348"/>
                <a:gd name="T18" fmla="*/ 301 w 323"/>
                <a:gd name="T19" fmla="*/ 326 h 348"/>
                <a:gd name="T20" fmla="*/ 22 w 323"/>
                <a:gd name="T21" fmla="*/ 326 h 348"/>
                <a:gd name="T22" fmla="*/ 22 w 323"/>
                <a:gd name="T23" fmla="*/ 97 h 348"/>
                <a:gd name="T24" fmla="*/ 301 w 323"/>
                <a:gd name="T25" fmla="*/ 97 h 348"/>
                <a:gd name="T26" fmla="*/ 301 w 323"/>
                <a:gd name="T27" fmla="*/ 326 h 348"/>
                <a:gd name="T28" fmla="*/ 301 w 323"/>
                <a:gd name="T29" fmla="*/ 75 h 348"/>
                <a:gd name="T30" fmla="*/ 22 w 323"/>
                <a:gd name="T31" fmla="*/ 75 h 348"/>
                <a:gd name="T32" fmla="*/ 22 w 323"/>
                <a:gd name="T33" fmla="*/ 22 h 348"/>
                <a:gd name="T34" fmla="*/ 301 w 323"/>
                <a:gd name="T35" fmla="*/ 22 h 348"/>
                <a:gd name="T36" fmla="*/ 301 w 323"/>
                <a:gd name="T37" fmla="*/ 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3" h="348">
                  <a:moveTo>
                    <a:pt x="323" y="337"/>
                  </a:moveTo>
                  <a:cubicBezTo>
                    <a:pt x="323" y="11"/>
                    <a:pt x="323" y="11"/>
                    <a:pt x="323" y="11"/>
                  </a:cubicBezTo>
                  <a:cubicBezTo>
                    <a:pt x="323" y="5"/>
                    <a:pt x="318" y="0"/>
                    <a:pt x="312" y="0"/>
                  </a:cubicBezTo>
                  <a:cubicBezTo>
                    <a:pt x="11" y="0"/>
                    <a:pt x="11" y="0"/>
                    <a:pt x="11" y="0"/>
                  </a:cubicBezTo>
                  <a:cubicBezTo>
                    <a:pt x="5" y="0"/>
                    <a:pt x="0" y="5"/>
                    <a:pt x="0" y="11"/>
                  </a:cubicBezTo>
                  <a:cubicBezTo>
                    <a:pt x="0" y="337"/>
                    <a:pt x="0" y="337"/>
                    <a:pt x="0" y="337"/>
                  </a:cubicBezTo>
                  <a:cubicBezTo>
                    <a:pt x="0" y="343"/>
                    <a:pt x="5" y="348"/>
                    <a:pt x="11" y="348"/>
                  </a:cubicBezTo>
                  <a:cubicBezTo>
                    <a:pt x="312" y="348"/>
                    <a:pt x="312" y="348"/>
                    <a:pt x="312" y="348"/>
                  </a:cubicBezTo>
                  <a:cubicBezTo>
                    <a:pt x="318" y="348"/>
                    <a:pt x="323" y="343"/>
                    <a:pt x="323" y="337"/>
                  </a:cubicBezTo>
                  <a:close/>
                  <a:moveTo>
                    <a:pt x="301" y="326"/>
                  </a:moveTo>
                  <a:cubicBezTo>
                    <a:pt x="22" y="326"/>
                    <a:pt x="22" y="326"/>
                    <a:pt x="22" y="326"/>
                  </a:cubicBezTo>
                  <a:cubicBezTo>
                    <a:pt x="22" y="97"/>
                    <a:pt x="22" y="97"/>
                    <a:pt x="22" y="97"/>
                  </a:cubicBezTo>
                  <a:cubicBezTo>
                    <a:pt x="301" y="97"/>
                    <a:pt x="301" y="97"/>
                    <a:pt x="301" y="97"/>
                  </a:cubicBezTo>
                  <a:lnTo>
                    <a:pt x="301" y="326"/>
                  </a:lnTo>
                  <a:close/>
                  <a:moveTo>
                    <a:pt x="301" y="75"/>
                  </a:moveTo>
                  <a:cubicBezTo>
                    <a:pt x="22" y="75"/>
                    <a:pt x="22" y="75"/>
                    <a:pt x="22" y="75"/>
                  </a:cubicBezTo>
                  <a:cubicBezTo>
                    <a:pt x="22" y="22"/>
                    <a:pt x="22" y="22"/>
                    <a:pt x="22" y="22"/>
                  </a:cubicBezTo>
                  <a:cubicBezTo>
                    <a:pt x="301" y="22"/>
                    <a:pt x="301" y="22"/>
                    <a:pt x="301" y="22"/>
                  </a:cubicBezTo>
                  <a:lnTo>
                    <a:pt x="301"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46" name="Freeform 73">
              <a:extLst>
                <a:ext uri="{FF2B5EF4-FFF2-40B4-BE49-F238E27FC236}">
                  <a16:creationId xmlns:a16="http://schemas.microsoft.com/office/drawing/2014/main" id="{56A8A365-4C9D-7B41-96AD-AAC4D6DD4A5B}"/>
                </a:ext>
              </a:extLst>
            </p:cNvPr>
            <p:cNvSpPr>
              <a:spLocks noEditPoints="1"/>
            </p:cNvSpPr>
            <p:nvPr/>
          </p:nvSpPr>
          <p:spPr bwMode="auto">
            <a:xfrm>
              <a:off x="11127" y="4243"/>
              <a:ext cx="280" cy="280"/>
            </a:xfrm>
            <a:custGeom>
              <a:avLst/>
              <a:gdLst>
                <a:gd name="T0" fmla="*/ 74 w 148"/>
                <a:gd name="T1" fmla="*/ 148 h 148"/>
                <a:gd name="T2" fmla="*/ 148 w 148"/>
                <a:gd name="T3" fmla="*/ 74 h 148"/>
                <a:gd name="T4" fmla="*/ 74 w 148"/>
                <a:gd name="T5" fmla="*/ 0 h 148"/>
                <a:gd name="T6" fmla="*/ 0 w 148"/>
                <a:gd name="T7" fmla="*/ 74 h 148"/>
                <a:gd name="T8" fmla="*/ 74 w 148"/>
                <a:gd name="T9" fmla="*/ 148 h 148"/>
                <a:gd name="T10" fmla="*/ 85 w 148"/>
                <a:gd name="T11" fmla="*/ 125 h 148"/>
                <a:gd name="T12" fmla="*/ 85 w 148"/>
                <a:gd name="T13" fmla="*/ 79 h 148"/>
                <a:gd name="T14" fmla="*/ 117 w 148"/>
                <a:gd name="T15" fmla="*/ 46 h 148"/>
                <a:gd name="T16" fmla="*/ 126 w 148"/>
                <a:gd name="T17" fmla="*/ 74 h 148"/>
                <a:gd name="T18" fmla="*/ 85 w 148"/>
                <a:gd name="T19" fmla="*/ 125 h 148"/>
                <a:gd name="T20" fmla="*/ 74 w 148"/>
                <a:gd name="T21" fmla="*/ 22 h 148"/>
                <a:gd name="T22" fmla="*/ 102 w 148"/>
                <a:gd name="T23" fmla="*/ 31 h 148"/>
                <a:gd name="T24" fmla="*/ 66 w 148"/>
                <a:gd name="T25" fmla="*/ 66 h 148"/>
                <a:gd name="T26" fmla="*/ 63 w 148"/>
                <a:gd name="T27" fmla="*/ 74 h 148"/>
                <a:gd name="T28" fmla="*/ 63 w 148"/>
                <a:gd name="T29" fmla="*/ 125 h 148"/>
                <a:gd name="T30" fmla="*/ 22 w 148"/>
                <a:gd name="T31" fmla="*/ 74 h 148"/>
                <a:gd name="T32" fmla="*/ 74 w 148"/>
                <a:gd name="T33" fmla="*/ 2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48">
                  <a:moveTo>
                    <a:pt x="74" y="148"/>
                  </a:moveTo>
                  <a:cubicBezTo>
                    <a:pt x="115" y="148"/>
                    <a:pt x="148" y="115"/>
                    <a:pt x="148" y="74"/>
                  </a:cubicBezTo>
                  <a:cubicBezTo>
                    <a:pt x="148" y="33"/>
                    <a:pt x="115" y="0"/>
                    <a:pt x="74" y="0"/>
                  </a:cubicBezTo>
                  <a:cubicBezTo>
                    <a:pt x="33" y="0"/>
                    <a:pt x="0" y="33"/>
                    <a:pt x="0" y="74"/>
                  </a:cubicBezTo>
                  <a:cubicBezTo>
                    <a:pt x="0" y="115"/>
                    <a:pt x="33" y="148"/>
                    <a:pt x="74" y="148"/>
                  </a:cubicBezTo>
                  <a:close/>
                  <a:moveTo>
                    <a:pt x="85" y="125"/>
                  </a:moveTo>
                  <a:cubicBezTo>
                    <a:pt x="85" y="79"/>
                    <a:pt x="85" y="79"/>
                    <a:pt x="85" y="79"/>
                  </a:cubicBezTo>
                  <a:cubicBezTo>
                    <a:pt x="117" y="46"/>
                    <a:pt x="117" y="46"/>
                    <a:pt x="117" y="46"/>
                  </a:cubicBezTo>
                  <a:cubicBezTo>
                    <a:pt x="123" y="54"/>
                    <a:pt x="126" y="64"/>
                    <a:pt x="126" y="74"/>
                  </a:cubicBezTo>
                  <a:cubicBezTo>
                    <a:pt x="126" y="99"/>
                    <a:pt x="108" y="120"/>
                    <a:pt x="85" y="125"/>
                  </a:cubicBezTo>
                  <a:close/>
                  <a:moveTo>
                    <a:pt x="74" y="22"/>
                  </a:moveTo>
                  <a:cubicBezTo>
                    <a:pt x="84" y="22"/>
                    <a:pt x="94" y="25"/>
                    <a:pt x="102" y="31"/>
                  </a:cubicBezTo>
                  <a:cubicBezTo>
                    <a:pt x="66" y="66"/>
                    <a:pt x="66" y="66"/>
                    <a:pt x="66" y="66"/>
                  </a:cubicBezTo>
                  <a:cubicBezTo>
                    <a:pt x="64" y="68"/>
                    <a:pt x="63" y="71"/>
                    <a:pt x="63" y="74"/>
                  </a:cubicBezTo>
                  <a:cubicBezTo>
                    <a:pt x="63" y="125"/>
                    <a:pt x="63" y="125"/>
                    <a:pt x="63" y="125"/>
                  </a:cubicBezTo>
                  <a:cubicBezTo>
                    <a:pt x="40" y="119"/>
                    <a:pt x="22" y="99"/>
                    <a:pt x="22" y="74"/>
                  </a:cubicBezTo>
                  <a:cubicBezTo>
                    <a:pt x="22" y="46"/>
                    <a:pt x="45" y="22"/>
                    <a:pt x="7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uk-UA" sz="1350" b="0" i="0" u="none" strike="noStrike" kern="1200" cap="none" spc="0" normalizeH="0" baseline="0" noProof="0">
                <a:ln>
                  <a:noFill/>
                </a:ln>
                <a:solidFill>
                  <a:srgbClr val="000000"/>
                </a:solidFill>
                <a:effectLst/>
                <a:uLnTx/>
                <a:uFillTx/>
                <a:latin typeface="IBM Plex Sans"/>
                <a:ea typeface="+mn-ea"/>
                <a:cs typeface="+mn-cs"/>
              </a:endParaRPr>
            </a:p>
          </p:txBody>
        </p:sp>
      </p:grpSp>
      <p:sp>
        <p:nvSpPr>
          <p:cNvPr id="33" name="Title 3">
            <a:extLst>
              <a:ext uri="{FF2B5EF4-FFF2-40B4-BE49-F238E27FC236}">
                <a16:creationId xmlns:a16="http://schemas.microsoft.com/office/drawing/2014/main" id="{483D3381-39F2-C24C-A52B-59DD82E36D41}"/>
              </a:ext>
            </a:extLst>
          </p:cNvPr>
          <p:cNvSpPr>
            <a:spLocks noGrp="1"/>
          </p:cNvSpPr>
          <p:nvPr>
            <p:ph type="title"/>
          </p:nvPr>
        </p:nvSpPr>
        <p:spPr>
          <a:xfrm>
            <a:off x="-1" y="-1"/>
            <a:ext cx="9012195" cy="1162051"/>
          </a:xfrm>
          <a:noFill/>
        </p:spPr>
        <p:txBody>
          <a:bodyPr/>
          <a:lstStyle/>
          <a:p>
            <a:pPr>
              <a:lnSpc>
                <a:spcPct val="100000"/>
              </a:lnSpc>
            </a:pPr>
            <a:r>
              <a:rPr lang="en-US" sz="2400" dirty="0">
                <a:solidFill>
                  <a:schemeClr val="tx1"/>
                </a:solidFill>
                <a:latin typeface="IBM Plex Sans" panose="020B0503050000000000" pitchFamily="34" charset="77"/>
              </a:rPr>
              <a:t>Start anywhere and scale your digital transformation journey</a:t>
            </a:r>
            <a:endParaRPr lang="en-US" sz="2400" dirty="0">
              <a:solidFill>
                <a:schemeClr val="tx1"/>
              </a:solidFill>
            </a:endParaRPr>
          </a:p>
        </p:txBody>
      </p:sp>
      <p:sp>
        <p:nvSpPr>
          <p:cNvPr id="30" name="Text Box 24">
            <a:extLst>
              <a:ext uri="{FF2B5EF4-FFF2-40B4-BE49-F238E27FC236}">
                <a16:creationId xmlns:a16="http://schemas.microsoft.com/office/drawing/2014/main" id="{01466F0D-47E3-7743-9957-160EC8C9A769}"/>
              </a:ext>
            </a:extLst>
          </p:cNvPr>
          <p:cNvSpPr txBox="1">
            <a:spLocks noChangeArrowheads="1"/>
          </p:cNvSpPr>
          <p:nvPr/>
        </p:nvSpPr>
        <p:spPr bwMode="auto">
          <a:xfrm>
            <a:off x="39109" y="4358762"/>
            <a:ext cx="5027792" cy="477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just" defTabSz="457189" rtl="0" eaLnBrk="1" fontAlgn="auto" latinLnBrk="0" hangingPunct="1">
              <a:lnSpc>
                <a:spcPts val="560"/>
              </a:lnSpc>
              <a:spcBef>
                <a:spcPct val="50000"/>
              </a:spcBef>
              <a:spcAft>
                <a:spcPts val="0"/>
              </a:spcAft>
              <a:buClr>
                <a:srgbClr val="BA8FF7"/>
              </a:buClr>
              <a:buSzTx/>
              <a:buFontTx/>
              <a:buNone/>
              <a:tabLst/>
              <a:defRPr/>
            </a:pPr>
            <a:r>
              <a:rPr kumimoji="0" 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Notice: IBM</a:t>
            </a:r>
            <a:r>
              <a:rPr kumimoji="0" lang="ja-JP" alt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a:t>
            </a:r>
            <a:r>
              <a:rPr kumimoji="0" lang="en-US" altLang="ja-JP" sz="550" b="0" i="0" u="none" strike="noStrike" kern="0" cap="none" spc="0" normalizeH="0" baseline="0" noProof="0" dirty="0">
                <a:ln>
                  <a:noFill/>
                </a:ln>
                <a:solidFill>
                  <a:srgbClr val="000000"/>
                </a:solidFill>
                <a:effectLst/>
                <a:uLnTx/>
                <a:uFillTx/>
                <a:latin typeface="IBM Plex Sans" panose="020B0503050203000203" pitchFamily="34" charset="77"/>
                <a:ea typeface="MS PGothic" panose="020B0600070205080204" pitchFamily="34" charset="-128"/>
                <a:cs typeface="+mn-cs"/>
                <a:sym typeface="Gill Sans" charset="0"/>
              </a:rPr>
              <a:t>s statements regarding its plans, directions, and intent are subject to change or withdrawal at IBM</a:t>
            </a:r>
            <a:r>
              <a:rPr kumimoji="0" lang="ja-JP" alt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a:t>
            </a:r>
            <a:r>
              <a:rPr kumimoji="0" lang="en-US" altLang="ja-JP"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rPr>
              <a:t>s sole discretion. Information regarding potential future products is intended to outline our general product direction and it should not be relied on in making a purchasing decision. 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our sole discretion.</a:t>
            </a:r>
            <a:endParaRPr kumimoji="0" lang="en-US" sz="550" b="0" i="0" u="none" strike="noStrike" kern="0" cap="none" spc="0" normalizeH="0" baseline="0" noProof="0" dirty="0">
              <a:ln>
                <a:noFill/>
              </a:ln>
              <a:solidFill>
                <a:srgbClr val="000000"/>
              </a:solidFill>
              <a:effectLst/>
              <a:uLnTx/>
              <a:uFillTx/>
              <a:latin typeface="IBM Plex Sans" panose="020B0503050203000203" pitchFamily="34" charset="77"/>
              <a:ea typeface="ヒラギノ角ゴ ProN W3" charset="-128"/>
              <a:cs typeface="+mn-cs"/>
              <a:sym typeface="Gill Sans" charset="0"/>
            </a:endParaRPr>
          </a:p>
        </p:txBody>
      </p:sp>
    </p:spTree>
    <p:extLst>
      <p:ext uri="{BB962C8B-B14F-4D97-AF65-F5344CB8AC3E}">
        <p14:creationId xmlns:p14="http://schemas.microsoft.com/office/powerpoint/2010/main" val="48895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8E60596-1646-FE4C-8336-B35FC72DA94A}"/>
    </a:ext>
  </a:extLst>
</a:theme>
</file>

<file path=ppt/theme/theme10.xml><?xml version="1.0" encoding="utf-8"?>
<a:theme xmlns:a="http://schemas.openxmlformats.org/drawingml/2006/main" name="2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Developer_PPT_V4" id="{7C4BEE5E-1EDE-DD4F-B2DD-0DD1B494CE85}" vid="{79C80DDA-977F-8A47-95E9-948433FDA5C8}"/>
    </a:ext>
  </a:extLst>
</a:theme>
</file>

<file path=ppt/theme/theme11.xml><?xml version="1.0" encoding="utf-8"?>
<a:theme xmlns:a="http://schemas.openxmlformats.org/drawingml/2006/main" name="3_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8E60596-1646-FE4C-8336-B35FC72DA94A}"/>
    </a:ext>
  </a:extLst>
</a:theme>
</file>

<file path=ppt/theme/theme12.xml><?xml version="1.0" encoding="utf-8"?>
<a:theme xmlns:a="http://schemas.openxmlformats.org/drawingml/2006/main" name="8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13.xml><?xml version="1.0" encoding="utf-8"?>
<a:theme xmlns:a="http://schemas.openxmlformats.org/drawingml/2006/main" name="4_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8E60596-1646-FE4C-8336-B35FC72DA94A}"/>
    </a:ext>
  </a:extLst>
</a:theme>
</file>

<file path=ppt/theme/theme14.xml><?xml version="1.0" encoding="utf-8"?>
<a:theme xmlns:a="http://schemas.openxmlformats.org/drawingml/2006/main" name="4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15.xml><?xml version="1.0" encoding="utf-8"?>
<a:theme xmlns:a="http://schemas.openxmlformats.org/drawingml/2006/main" name="9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16.xml><?xml version="1.0" encoding="utf-8"?>
<a:theme xmlns:a="http://schemas.openxmlformats.org/drawingml/2006/main" name="5_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8E60596-1646-FE4C-8336-B35FC72DA94A}"/>
    </a:ext>
  </a:extLst>
</a:theme>
</file>

<file path=ppt/theme/theme17.xml><?xml version="1.0" encoding="utf-8"?>
<a:theme xmlns:a="http://schemas.openxmlformats.org/drawingml/2006/main" name="1_wht_background_2017">
  <a:themeElements>
    <a:clrScheme name="Custom 5">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CE67059A-0DE6-D046-85DB-1D57CD4E7868}"/>
    </a:ext>
  </a:extLst>
</a:theme>
</file>

<file path=ppt/theme/theme18.xml><?xml version="1.0" encoding="utf-8"?>
<a:theme xmlns:a="http://schemas.openxmlformats.org/drawingml/2006/main" name="5_Light Background">
  <a:themeElements>
    <a:clrScheme name="IBM Watson IoT Platform">
      <a:dk1>
        <a:srgbClr val="172934"/>
      </a:dk1>
      <a:lt1>
        <a:sysClr val="window" lastClr="FFFFFF"/>
      </a:lt1>
      <a:dk2>
        <a:srgbClr val="172934"/>
      </a:dk2>
      <a:lt2>
        <a:srgbClr val="EEECE1"/>
      </a:lt2>
      <a:accent1>
        <a:srgbClr val="27828C"/>
      </a:accent1>
      <a:accent2>
        <a:srgbClr val="2BA4B2"/>
      </a:accent2>
      <a:accent3>
        <a:srgbClr val="52B5C7"/>
      </a:accent3>
      <a:accent4>
        <a:srgbClr val="172934"/>
      </a:accent4>
      <a:accent5>
        <a:srgbClr val="6D7878"/>
      </a:accent5>
      <a:accent6>
        <a:srgbClr val="FFFFFF"/>
      </a:accent6>
      <a:hlink>
        <a:srgbClr val="172934"/>
      </a:hlink>
      <a:folHlink>
        <a:srgbClr val="17293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6_Light Background">
  <a:themeElements>
    <a:clrScheme name="IBM Watson IoT Platform">
      <a:dk1>
        <a:srgbClr val="172934"/>
      </a:dk1>
      <a:lt1>
        <a:sysClr val="window" lastClr="FFFFFF"/>
      </a:lt1>
      <a:dk2>
        <a:srgbClr val="172934"/>
      </a:dk2>
      <a:lt2>
        <a:srgbClr val="EEECE1"/>
      </a:lt2>
      <a:accent1>
        <a:srgbClr val="27828C"/>
      </a:accent1>
      <a:accent2>
        <a:srgbClr val="2BA4B2"/>
      </a:accent2>
      <a:accent3>
        <a:srgbClr val="52B5C7"/>
      </a:accent3>
      <a:accent4>
        <a:srgbClr val="172934"/>
      </a:accent4>
      <a:accent5>
        <a:srgbClr val="6D7878"/>
      </a:accent5>
      <a:accent6>
        <a:srgbClr val="FFFFFF"/>
      </a:accent6>
      <a:hlink>
        <a:srgbClr val="172934"/>
      </a:hlink>
      <a:folHlink>
        <a:srgbClr val="17293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20.xml><?xml version="1.0" encoding="utf-8"?>
<a:theme xmlns:a="http://schemas.openxmlformats.org/drawingml/2006/main" name="10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21.xml><?xml version="1.0" encoding="utf-8"?>
<a:theme xmlns:a="http://schemas.openxmlformats.org/drawingml/2006/main" name="6_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8E60596-1646-FE4C-8336-B35FC72DA94A}"/>
    </a:ext>
  </a:extLst>
</a:theme>
</file>

<file path=ppt/theme/theme22.xml><?xml version="1.0" encoding="utf-8"?>
<a:theme xmlns:a="http://schemas.openxmlformats.org/drawingml/2006/main" name="7_Light Background">
  <a:themeElements>
    <a:clrScheme name="IBM Watson IoT Platform">
      <a:dk1>
        <a:srgbClr val="172934"/>
      </a:dk1>
      <a:lt1>
        <a:sysClr val="window" lastClr="FFFFFF"/>
      </a:lt1>
      <a:dk2>
        <a:srgbClr val="172934"/>
      </a:dk2>
      <a:lt2>
        <a:srgbClr val="EEECE1"/>
      </a:lt2>
      <a:accent1>
        <a:srgbClr val="27828C"/>
      </a:accent1>
      <a:accent2>
        <a:srgbClr val="2BA4B2"/>
      </a:accent2>
      <a:accent3>
        <a:srgbClr val="52B5C7"/>
      </a:accent3>
      <a:accent4>
        <a:srgbClr val="172934"/>
      </a:accent4>
      <a:accent5>
        <a:srgbClr val="6D7878"/>
      </a:accent5>
      <a:accent6>
        <a:srgbClr val="FFFFFF"/>
      </a:accent6>
      <a:hlink>
        <a:srgbClr val="172934"/>
      </a:hlink>
      <a:folHlink>
        <a:srgbClr val="17293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1_IBM 2020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defRPr sz="1400" dirty="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28" id="{E7F5186F-CD1A-5646-8F0C-29D90816D0A5}" vid="{9B2BF0E4-283B-E842-AD30-5DBC00D10FD0}"/>
    </a:ext>
  </a:extLst>
</a:theme>
</file>

<file path=ppt/theme/theme24.xml><?xml version="1.0" encoding="utf-8"?>
<a:theme xmlns:a="http://schemas.openxmlformats.org/drawingml/2006/main" name="IBM 2020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28" id="{E7F5186F-CD1A-5646-8F0C-29D90816D0A5}" vid="{9B2BF0E4-283B-E842-AD30-5DBC00D10FD0}"/>
    </a:ext>
  </a:extLst>
</a:theme>
</file>

<file path=ppt/theme/theme25.xml><?xml version="1.0" encoding="utf-8"?>
<a:theme xmlns:a="http://schemas.openxmlformats.org/drawingml/2006/main" name="9_Light Background">
  <a:themeElements>
    <a:clrScheme name="IBM Watson IoT Platform">
      <a:dk1>
        <a:srgbClr val="172934"/>
      </a:dk1>
      <a:lt1>
        <a:sysClr val="window" lastClr="FFFFFF"/>
      </a:lt1>
      <a:dk2>
        <a:srgbClr val="172934"/>
      </a:dk2>
      <a:lt2>
        <a:srgbClr val="EEECE1"/>
      </a:lt2>
      <a:accent1>
        <a:srgbClr val="27828C"/>
      </a:accent1>
      <a:accent2>
        <a:srgbClr val="2BA4B2"/>
      </a:accent2>
      <a:accent3>
        <a:srgbClr val="52B5C7"/>
      </a:accent3>
      <a:accent4>
        <a:srgbClr val="172934"/>
      </a:accent4>
      <a:accent5>
        <a:srgbClr val="6D7878"/>
      </a:accent5>
      <a:accent6>
        <a:srgbClr val="FFFFFF"/>
      </a:accent6>
      <a:hlink>
        <a:srgbClr val="172934"/>
      </a:hlink>
      <a:folHlink>
        <a:srgbClr val="17293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7_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8E60596-1646-FE4C-8336-B35FC72DA94A}"/>
    </a:ext>
  </a:ext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t_background_2017">
  <a:themeElements>
    <a:clrScheme name="Custom 5">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CE67059A-0DE6-D046-85DB-1D57CD4E7868}"/>
    </a:ext>
  </a:extLst>
</a:theme>
</file>

<file path=ppt/theme/theme4.xml><?xml version="1.0" encoding="utf-8"?>
<a:theme xmlns:a="http://schemas.openxmlformats.org/drawingml/2006/main" name="1_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F00DFEE-E38E-3B49-9EAE-6C1BA15BA118}"/>
    </a:ext>
  </a:extLst>
</a:theme>
</file>

<file path=ppt/theme/theme5.xml><?xml version="1.0" encoding="utf-8"?>
<a:theme xmlns:a="http://schemas.openxmlformats.org/drawingml/2006/main" name="1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6.xml><?xml version="1.0" encoding="utf-8"?>
<a:theme xmlns:a="http://schemas.openxmlformats.org/drawingml/2006/main" name="3_Light Background">
  <a:themeElements>
    <a:clrScheme name="IBM Watson IoT Platform">
      <a:dk1>
        <a:srgbClr val="172934"/>
      </a:dk1>
      <a:lt1>
        <a:sysClr val="window" lastClr="FFFFFF"/>
      </a:lt1>
      <a:dk2>
        <a:srgbClr val="172934"/>
      </a:dk2>
      <a:lt2>
        <a:srgbClr val="EEECE1"/>
      </a:lt2>
      <a:accent1>
        <a:srgbClr val="27828C"/>
      </a:accent1>
      <a:accent2>
        <a:srgbClr val="2BA4B2"/>
      </a:accent2>
      <a:accent3>
        <a:srgbClr val="52B5C7"/>
      </a:accent3>
      <a:accent4>
        <a:srgbClr val="172934"/>
      </a:accent4>
      <a:accent5>
        <a:srgbClr val="6D7878"/>
      </a:accent5>
      <a:accent6>
        <a:srgbClr val="FFFFFF"/>
      </a:accent6>
      <a:hlink>
        <a:srgbClr val="172934"/>
      </a:hlink>
      <a:folHlink>
        <a:srgbClr val="17293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8.xml><?xml version="1.0" encoding="utf-8"?>
<a:theme xmlns:a="http://schemas.openxmlformats.org/drawingml/2006/main" name="6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9.xml><?xml version="1.0" encoding="utf-8"?>
<a:theme xmlns:a="http://schemas.openxmlformats.org/drawingml/2006/main" name="4_Light Background">
  <a:themeElements>
    <a:clrScheme name="IBM Watson IoT Platform">
      <a:dk1>
        <a:srgbClr val="172934"/>
      </a:dk1>
      <a:lt1>
        <a:sysClr val="window" lastClr="FFFFFF"/>
      </a:lt1>
      <a:dk2>
        <a:srgbClr val="172934"/>
      </a:dk2>
      <a:lt2>
        <a:srgbClr val="EEECE1"/>
      </a:lt2>
      <a:accent1>
        <a:srgbClr val="27828C"/>
      </a:accent1>
      <a:accent2>
        <a:srgbClr val="2BA4B2"/>
      </a:accent2>
      <a:accent3>
        <a:srgbClr val="52B5C7"/>
      </a:accent3>
      <a:accent4>
        <a:srgbClr val="172934"/>
      </a:accent4>
      <a:accent5>
        <a:srgbClr val="6D7878"/>
      </a:accent5>
      <a:accent6>
        <a:srgbClr val="FFFFFF"/>
      </a:accent6>
      <a:hlink>
        <a:srgbClr val="172934"/>
      </a:hlink>
      <a:folHlink>
        <a:srgbClr val="17293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27950</TotalTime>
  <Words>2981</Words>
  <Application>Microsoft Macintosh PowerPoint</Application>
  <PresentationFormat>On-screen Show (16:9)</PresentationFormat>
  <Paragraphs>503</Paragraphs>
  <Slides>27</Slides>
  <Notes>16</Notes>
  <HiddenSlides>2</HiddenSlides>
  <MMClips>0</MMClips>
  <ScaleCrop>false</ScaleCrop>
  <HeadingPairs>
    <vt:vector size="6" baseType="variant">
      <vt:variant>
        <vt:lpstr>Fonts Used</vt:lpstr>
      </vt:variant>
      <vt:variant>
        <vt:i4>14</vt:i4>
      </vt:variant>
      <vt:variant>
        <vt:lpstr>Theme</vt:lpstr>
      </vt:variant>
      <vt:variant>
        <vt:i4>26</vt:i4>
      </vt:variant>
      <vt:variant>
        <vt:lpstr>Slide Titles</vt:lpstr>
      </vt:variant>
      <vt:variant>
        <vt:i4>27</vt:i4>
      </vt:variant>
    </vt:vector>
  </HeadingPairs>
  <TitlesOfParts>
    <vt:vector size="67" baseType="lpstr">
      <vt:lpstr>.AppleSystemUIFont</vt:lpstr>
      <vt:lpstr>Arial</vt:lpstr>
      <vt:lpstr>Arial Regular</vt:lpstr>
      <vt:lpstr>ArialMT</vt:lpstr>
      <vt:lpstr>Calibri</vt:lpstr>
      <vt:lpstr>Helvetica Neue</vt:lpstr>
      <vt:lpstr>Helvetica Neue Medium</vt:lpstr>
      <vt:lpstr>HelvNeue Light for IBM</vt:lpstr>
      <vt:lpstr>IBM Plex Sans</vt:lpstr>
      <vt:lpstr>IBM Plex Sans Light</vt:lpstr>
      <vt:lpstr>IBM Plex Sans Regular</vt:lpstr>
      <vt:lpstr>Lubalin for IBM Demi</vt:lpstr>
      <vt:lpstr>Times New Roman</vt:lpstr>
      <vt:lpstr>Wingdings</vt:lpstr>
      <vt:lpstr>blk_background_2017</vt:lpstr>
      <vt:lpstr>gry_background_2017</vt:lpstr>
      <vt:lpstr>wht_background_2017</vt:lpstr>
      <vt:lpstr>1_blk_background_2017</vt:lpstr>
      <vt:lpstr>1_gry_background_2017</vt:lpstr>
      <vt:lpstr>3_Light Background</vt:lpstr>
      <vt:lpstr>2_gry_background_2017</vt:lpstr>
      <vt:lpstr>6_gry_background_2017</vt:lpstr>
      <vt:lpstr>4_Light Background</vt:lpstr>
      <vt:lpstr>2_blk_background_2017</vt:lpstr>
      <vt:lpstr>3_blk_background_2017</vt:lpstr>
      <vt:lpstr>8_gry_background_2017</vt:lpstr>
      <vt:lpstr>4_blk_background_2017</vt:lpstr>
      <vt:lpstr>4_gry_background_2017</vt:lpstr>
      <vt:lpstr>9_gry_background_2017</vt:lpstr>
      <vt:lpstr>5_blk_background_2017</vt:lpstr>
      <vt:lpstr>1_wht_background_2017</vt:lpstr>
      <vt:lpstr>5_Light Background</vt:lpstr>
      <vt:lpstr>6_Light Background</vt:lpstr>
      <vt:lpstr>10_gry_background_2017</vt:lpstr>
      <vt:lpstr>6_blk_background_2017</vt:lpstr>
      <vt:lpstr>7_Light Background</vt:lpstr>
      <vt:lpstr>1_IBM 2020 Master template (black background)</vt:lpstr>
      <vt:lpstr>IBM 2020 Master template (black background)</vt:lpstr>
      <vt:lpstr>9_Light Background</vt:lpstr>
      <vt:lpstr>7_blk_background_2017</vt:lpstr>
      <vt:lpstr>Outline</vt:lpstr>
      <vt:lpstr>The operating model in asset intensive industries is changing</vt:lpstr>
      <vt:lpstr>Outline</vt:lpstr>
      <vt:lpstr> Introducing the next generation solution for Intelligent Asset Management, Maintenance and Operations  Maximo Application Suite  </vt:lpstr>
      <vt:lpstr>Reimagine operations with AI and predictive maintenance </vt:lpstr>
      <vt:lpstr>PowerPoint Presentation</vt:lpstr>
      <vt:lpstr>Outline</vt:lpstr>
      <vt:lpstr>Built to scale your digital transformation journey</vt:lpstr>
      <vt:lpstr>Start anywhere and scale your digital transformation journey</vt:lpstr>
      <vt:lpstr>Maximo Application Suite Benefits </vt:lpstr>
      <vt:lpstr>Maximo Application Suite Benefits </vt:lpstr>
      <vt:lpstr>Maximo Application Suite </vt:lpstr>
      <vt:lpstr>Outline</vt:lpstr>
      <vt:lpstr>IBM Managed Offerings : MAS</vt:lpstr>
      <vt:lpstr>MAS Deployment Options</vt:lpstr>
      <vt:lpstr>MAS Solutioning Decision Tree</vt:lpstr>
      <vt:lpstr>MAS Deployment on OpenShift – Typical Infrastructure Deployment Overview </vt:lpstr>
      <vt:lpstr>PowerPoint Presentation</vt:lpstr>
      <vt:lpstr>PowerPoint Presentation</vt:lpstr>
      <vt:lpstr>PowerPoint Presentation</vt:lpstr>
      <vt:lpstr>Outline</vt:lpstr>
      <vt:lpstr>MAS License model – User has access to use all products in the level</vt:lpstr>
      <vt:lpstr>MAS - Sizing</vt:lpstr>
      <vt:lpstr>Reference Links</vt:lpstr>
      <vt:lpstr>FAQs</vt:lpstr>
      <vt:lpstr>Outline</vt:lpstr>
      <vt:lpstr>Moving from Maximo 7.x to MAS 8.x in case of SaaS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Heena Purohit</dc:creator>
  <cp:lastModifiedBy>SATISH SOMANNA NARASIMHA</cp:lastModifiedBy>
  <cp:revision>373</cp:revision>
  <dcterms:created xsi:type="dcterms:W3CDTF">2020-03-23T16:30:25Z</dcterms:created>
  <dcterms:modified xsi:type="dcterms:W3CDTF">2023-08-27T08:55:24Z</dcterms:modified>
</cp:coreProperties>
</file>